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29.xml"/>
  <Override ContentType="application/vnd.openxmlformats-officedocument.presentationml.slideLayout+xml" PartName="/ppt/slideLayouts/slideLayout96.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98.xml"/>
  <Override ContentType="application/vnd.openxmlformats-officedocument.presentationml.slideLayout+xml" PartName="/ppt/slideLayouts/slideLayout61.xml"/>
  <Override ContentType="application/vnd.openxmlformats-officedocument.presentationml.slideLayout+xml" PartName="/ppt/slideLayouts/slideLayout12.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78.xml"/>
  <Override ContentType="application/vnd.openxmlformats-officedocument.presentationml.slideLayout+xml" PartName="/ppt/slideLayouts/slideLayout65.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9.xml"/>
  <Override ContentType="application/vnd.openxmlformats-officedocument.presentationml.slideLayout+xml" PartName="/ppt/slideLayouts/slideLayout19.xml"/>
  <Override ContentType="application/vnd.openxmlformats-officedocument.presentationml.slideLayout+xml" PartName="/ppt/slideLayouts/slideLayout53.xml"/>
  <Override ContentType="application/vnd.openxmlformats-officedocument.presentationml.slideLayout+xml" PartName="/ppt/slideLayouts/slideLayout10.xml"/>
  <Override ContentType="application/vnd.openxmlformats-officedocument.presentationml.slideLayout+xml" PartName="/ppt/slideLayouts/slideLayout71.xml"/>
  <Override ContentType="application/vnd.openxmlformats-officedocument.presentationml.slideLayout+xml" PartName="/ppt/slideLayouts/slideLayout41.xml"/>
  <Override ContentType="application/vnd.openxmlformats-officedocument.presentationml.slideLayout+xml" PartName="/ppt/slideLayouts/slideLayout84.xml"/>
  <Override ContentType="application/vnd.openxmlformats-officedocument.presentationml.slideLayout+xml" PartName="/ppt/slideLayouts/slideLayout24.xml"/>
  <Override ContentType="application/vnd.openxmlformats-officedocument.presentationml.slideLayout+xml" PartName="/ppt/slideLayouts/slideLayout67.xml"/>
  <Override ContentType="application/vnd.openxmlformats-officedocument.presentationml.slideLayout+xml" PartName="/ppt/slideLayouts/slideLayout92.xml"/>
  <Override ContentType="application/vnd.openxmlformats-officedocument.presentationml.slideLayout+xml" PartName="/ppt/slideLayouts/slideLayout83.xml"/>
  <Override ContentType="application/vnd.openxmlformats-officedocument.presentationml.slideLayout+xml" PartName="/ppt/slideLayouts/slideLayout40.xml"/>
  <Override ContentType="application/vnd.openxmlformats-officedocument.presentationml.slideLayout+xml" PartName="/ppt/slideLayouts/slideLayout17.xml"/>
  <Override ContentType="application/vnd.openxmlformats-officedocument.presentationml.slideLayout+xml" PartName="/ppt/slideLayouts/slideLayout34.xml"/>
  <Override ContentType="application/vnd.openxmlformats-officedocument.presentationml.slideLayout+xml" PartName="/ppt/slideLayouts/slideLayout90.xml"/>
  <Override ContentType="application/vnd.openxmlformats-officedocument.presentationml.slideLayout+xml" PartName="/ppt/slideLayouts/slideLayout6.xml"/>
  <Override ContentType="application/vnd.openxmlformats-officedocument.presentationml.slideLayout+xml" PartName="/ppt/slideLayouts/slideLayout77.xml"/>
  <Override ContentType="application/vnd.openxmlformats-officedocument.presentationml.slideLayout+xml" PartName="/ppt/slideLayouts/slideLayout30.xml"/>
  <Override ContentType="application/vnd.openxmlformats-officedocument.presentationml.slideLayout+xml" PartName="/ppt/slideLayouts/slideLayout73.xml"/>
  <Override ContentType="application/vnd.openxmlformats-officedocument.presentationml.slideLayout+xml" PartName="/ppt/slideLayouts/slideLayout86.xml"/>
  <Override ContentType="application/vnd.openxmlformats-officedocument.presentationml.slideLayout+xml" PartName="/ppt/slideLayouts/slideLayout56.xml"/>
  <Override ContentType="application/vnd.openxmlformats-officedocument.presentationml.slideLayout+xml" PartName="/ppt/slideLayouts/slideLayout81.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69.xml"/>
  <Override ContentType="application/vnd.openxmlformats-officedocument.presentationml.slideLayout+xml" PartName="/ppt/slideLayouts/slideLayout94.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28.xml"/>
  <Override ContentType="application/vnd.openxmlformats-officedocument.presentationml.slideLayout+xml" PartName="/ppt/slideLayouts/slideLayout58.xml"/>
  <Override ContentType="application/vnd.openxmlformats-officedocument.presentationml.slideLayout+xml" PartName="/ppt/slideLayouts/slideLayout15.xml"/>
  <Override ContentType="application/vnd.openxmlformats-officedocument.presentationml.slideLayout+xml" PartName="/ppt/slideLayouts/slideLayout88.xml"/>
  <Override ContentType="application/vnd.openxmlformats-officedocument.presentationml.slideLayout+xml" PartName="/ppt/slideLayouts/slideLayout8.xml"/>
  <Override ContentType="application/vnd.openxmlformats-officedocument.presentationml.slideLayout+xml" PartName="/ppt/slideLayouts/slideLayout75.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Layout+xml" PartName="/ppt/slideLayouts/slideLayout97.xml"/>
  <Override ContentType="application/vnd.openxmlformats-officedocument.presentationml.slideLayout+xml" PartName="/ppt/slideLayouts/slideLayout62.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46.xml"/>
  <Override ContentType="application/vnd.openxmlformats-officedocument.presentationml.slideLayout+xml" PartName="/ppt/slideLayouts/slideLayout89.xml"/>
  <Override ContentType="application/vnd.openxmlformats-officedocument.presentationml.slideLayout+xml" PartName="/ppt/slideLayouts/slideLayout70.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52.xml"/>
  <Override ContentType="application/vnd.openxmlformats-officedocument.presentationml.slideLayout+xml" PartName="/ppt/slideLayouts/slideLayout95.xml"/>
  <Override ContentType="application/vnd.openxmlformats-officedocument.presentationml.slideLayout+xml" PartName="/ppt/slideLayouts/slideLayout101.xml"/>
  <Override ContentType="application/vnd.openxmlformats-officedocument.presentationml.slideLayout+xml" PartName="/ppt/slideLayouts/slideLayout64.xml"/>
  <Override ContentType="application/vnd.openxmlformats-officedocument.presentationml.slideLayout+xml" PartName="/ppt/slideLayouts/slideLayout99.xml"/>
  <Override ContentType="application/vnd.openxmlformats-officedocument.presentationml.slideLayout+xml" PartName="/ppt/slideLayouts/slideLayout21.xml"/>
  <Override ContentType="application/vnd.openxmlformats-officedocument.presentationml.slideLayout+xml" PartName="/ppt/slideLayouts/slideLayout60.xml"/>
  <Override ContentType="application/vnd.openxmlformats-officedocument.presentationml.slideLayout+xml" PartName="/ppt/slideLayouts/slideLayout18.xml"/>
  <Override ContentType="application/vnd.openxmlformats-officedocument.presentationml.slideLayout+xml" PartName="/ppt/slideLayouts/slideLayout48.xml"/>
  <Override ContentType="application/vnd.openxmlformats-officedocument.presentationml.slideLayout+xml" PartName="/ppt/slideLayouts/slideLayout85.xml"/>
  <Override ContentType="application/vnd.openxmlformats-officedocument.presentationml.slideLayout+xml" PartName="/ppt/slideLayouts/slideLayout72.xml"/>
  <Override ContentType="application/vnd.openxmlformats-officedocument.presentationml.slideLayout+xml" PartName="/ppt/slideLayouts/slideLayout7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66.xml"/>
  <Override ContentType="application/vnd.openxmlformats-officedocument.presentationml.slideLayout+xml" PartName="/ppt/slideLayouts/slideLayout23.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76.xml"/>
  <Override ContentType="application/vnd.openxmlformats-officedocument.presentationml.slideLayout+xml" PartName="/ppt/slideLayouts/slideLayout59.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74.xml"/>
  <Override ContentType="application/vnd.openxmlformats-officedocument.presentationml.slideLayout+xml" PartName="/ppt/slideLayouts/slideLayout42.xml"/>
  <Override ContentType="application/vnd.openxmlformats-officedocument.presentationml.slideLayout+xml" PartName="/ppt/slideLayouts/slideLayout91.xml"/>
  <Override ContentType="application/vnd.openxmlformats-officedocument.presentationml.slideLayout+xml" PartName="/ppt/slideLayouts/slideLayout68.xml"/>
  <Override ContentType="application/vnd.openxmlformats-officedocument.presentationml.slideLayout+xml" PartName="/ppt/slideLayouts/slideLayout82.xml"/>
  <Override ContentType="application/vnd.openxmlformats-officedocument.presentationml.slideLayout+xml" PartName="/ppt/slideLayouts/slideLayout100.xml"/>
  <Override ContentType="application/vnd.openxmlformats-officedocument.presentationml.slideLayout+xml" PartName="/ppt/slideLayouts/slideLayout57.xml"/>
  <Override ContentType="application/vnd.openxmlformats-officedocument.presentationml.slideLayout+xml" PartName="/ppt/slideLayouts/slideLayout87.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8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63.xml"/>
  <Override ContentType="application/vnd.openxmlformats-officedocument.presentationml.slideLayout+xml" PartName="/ppt/slideLayouts/slideLayout93.xml"/>
  <Override ContentType="application/vnd.openxmlformats-officedocument.presentationml.slideLayout+xml" PartName="/ppt/slideLayouts/slideLayout27.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Master+xml" PartName="/ppt/slideMasters/slideMaster4.xml"/>
  <Override ContentType="application/vnd.openxmlformats-officedocument.presentationml.slideMaster+xml" PartName="/ppt/slideMasters/slideMaster6.xml"/>
  <Override ContentType="application/vnd.openxmlformats-officedocument.presentationml.slideMaster+xml" PartName="/ppt/slideMasters/slideMaster5.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7.xml"/>
  <Override ContentType="application/vnd.openxmlformats-officedocument.theme+xml" PartName="/ppt/theme/theme6.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theme+xml" PartName="/ppt/theme/theme5.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749" r:id="rId5"/>
    <p:sldMasterId id="2147483750" r:id="rId6"/>
    <p:sldMasterId id="2147483751" r:id="rId7"/>
    <p:sldMasterId id="2147483752" r:id="rId8"/>
    <p:sldMasterId id="2147483753" r:id="rId9"/>
    <p:sldMasterId id="2147483754" r:id="rId10"/>
  </p:sldMasterIdLst>
  <p:notesMasterIdLst>
    <p:notesMasterId r:id="rId11"/>
  </p:notesMasterIdLst>
  <p:sldIdLst>
    <p:sldId id="256" r:id="rId12"/>
    <p:sldId id="257" r:id="rId13"/>
    <p:sldId id="258" r:id="rId14"/>
    <p:sldId id="259" r:id="rId15"/>
    <p:sldId id="260" r:id="rId16"/>
    <p:sldId id="261" r:id="rId17"/>
    <p:sldId id="262" r:id="rId18"/>
    <p:sldId id="263" r:id="rId19"/>
    <p:sldId id="264" r:id="rId20"/>
    <p:sldId id="265" r:id="rId21"/>
    <p:sldId id="266" r:id="rId22"/>
    <p:sldId id="267" r:id="rId23"/>
    <p:sldId id="268" r:id="rId24"/>
    <p:sldId id="269" r:id="rId25"/>
    <p:sldId id="270" r:id="rId26"/>
    <p:sldId id="271" r:id="rId27"/>
  </p:sldIdLst>
  <p:sldSz cy="6858000" cx="9144000"/>
  <p:notesSz cx="6858000" cy="9144000"/>
  <p:embeddedFontLst>
    <p:embeddedFont>
      <p:font typeface="Lexend SemiBold"/>
      <p:regular r:id="rId28"/>
      <p:bold r:id="rId29"/>
    </p:embeddedFont>
    <p:embeddedFont>
      <p:font typeface="Lexend ExtraBold"/>
      <p:bold r:id="rId30"/>
    </p:embeddedFont>
    <p:embeddedFont>
      <p:font typeface="Caveat"/>
      <p:regular r:id="rId31"/>
      <p:bold r:id="rId32"/>
    </p:embeddedFont>
    <p:embeddedFont>
      <p:font typeface="Lexend Medium"/>
      <p:regular r:id="rId33"/>
      <p:bold r:id="rId34"/>
    </p:embeddedFont>
    <p:embeddedFont>
      <p:font typeface="Annie Use Your Telescope"/>
      <p:regular r:id="rId35"/>
    </p:embeddedFont>
    <p:embeddedFont>
      <p:font typeface="Helvetica Neue"/>
      <p:regular r:id="rId36"/>
      <p:bold r:id="rId37"/>
      <p:italic r:id="rId38"/>
      <p:boldItalic r:id="rId39"/>
    </p:embeddedFont>
    <p:embeddedFont>
      <p:font typeface="Lexend Thin"/>
      <p:regular r:id="rId40"/>
      <p:bold r:id="rId41"/>
    </p:embeddedFont>
    <p:embeddedFont>
      <p:font typeface="Lexend"/>
      <p:regular r:id="rId42"/>
      <p:bold r:id="rId43"/>
    </p:embeddedFont>
    <p:embeddedFont>
      <p:font typeface="Lexend ExtraLight"/>
      <p:regular r:id="rId44"/>
      <p:bold r:id="rId4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332">
          <p15:clr>
            <a:srgbClr val="747775"/>
          </p15:clr>
        </p15:guide>
        <p15:guide id="2" orient="horz" pos="288">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7C78BC8D-3458-41E1-BB66-0882EB89D502}">
  <a:tblStyle styleId="{7C78BC8D-3458-41E1-BB66-0882EB89D502}" styleName="Table_0">
    <a:wholeTbl>
      <a:tcTxStyle>
        <a:font>
          <a:latin typeface="Arial"/>
          <a:ea typeface="Arial"/>
          <a:cs typeface="Arial"/>
        </a:font>
        <a:srgbClr val="000000"/>
      </a:tcTxStyle>
      <a:tcStyle>
        <a:tcBdr>
          <a:left>
            <a:ln cap="flat" cmpd="sng" w="12700">
              <a:solidFill>
                <a:srgbClr val="000000"/>
              </a:solidFill>
              <a:prstDash val="solid"/>
              <a:round/>
              <a:headEnd len="sm" w="sm" type="none"/>
              <a:tailEnd len="sm" w="sm" type="none"/>
            </a:ln>
          </a:left>
          <a:right>
            <a:ln cap="flat" cmpd="sng" w="12700">
              <a:solidFill>
                <a:srgbClr val="000000"/>
              </a:solidFill>
              <a:prstDash val="solid"/>
              <a:round/>
              <a:headEnd len="sm" w="sm" type="none"/>
              <a:tailEnd len="sm" w="sm" type="none"/>
            </a:ln>
          </a:right>
          <a:top>
            <a:ln cap="flat" cmpd="sng" w="12700">
              <a:solidFill>
                <a:srgbClr val="000000"/>
              </a:solidFill>
              <a:prstDash val="solid"/>
              <a:round/>
              <a:headEnd len="sm" w="sm" type="none"/>
              <a:tailEnd len="sm" w="sm" type="none"/>
            </a:ln>
          </a:top>
          <a:bottom>
            <a:ln cap="flat" cmpd="sng" w="12700">
              <a:solidFill>
                <a:srgbClr val="000000"/>
              </a:solidFill>
              <a:prstDash val="solid"/>
              <a:round/>
              <a:headEnd len="sm" w="sm" type="none"/>
              <a:tailEnd len="sm" w="sm" type="none"/>
            </a:ln>
          </a:bottom>
          <a:insideH>
            <a:ln cap="flat" cmpd="sng" w="12700">
              <a:solidFill>
                <a:srgbClr val="000000"/>
              </a:solidFill>
              <a:prstDash val="solid"/>
              <a:round/>
              <a:headEnd len="sm" w="sm" type="none"/>
              <a:tailEnd len="sm" w="sm" type="none"/>
            </a:ln>
          </a:insideH>
          <a:insideV>
            <a:ln cap="flat" cmpd="sng" w="12700">
              <a:solidFill>
                <a:srgbClr val="000000"/>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32" orient="horz"/>
        <p:guide pos="288" orient="horz"/>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LexendThin-regular.fntdata"/><Relationship Id="rId42" Type="http://schemas.openxmlformats.org/officeDocument/2006/relationships/font" Target="fonts/Lexend-regular.fntdata"/><Relationship Id="rId41" Type="http://schemas.openxmlformats.org/officeDocument/2006/relationships/font" Target="fonts/LexendThin-bold.fntdata"/><Relationship Id="rId44" Type="http://schemas.openxmlformats.org/officeDocument/2006/relationships/font" Target="fonts/LexendExtraLight-regular.fntdata"/><Relationship Id="rId43" Type="http://schemas.openxmlformats.org/officeDocument/2006/relationships/font" Target="fonts/Lexend-bold.fntdata"/><Relationship Id="rId45" Type="http://schemas.openxmlformats.org/officeDocument/2006/relationships/font" Target="fonts/LexendExtraLight-bold.fntdata"/><Relationship Id="rId1" Type="http://schemas.openxmlformats.org/officeDocument/2006/relationships/theme" Target="theme/theme4.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Master" Target="slideMasters/slideMaster5.xml"/><Relationship Id="rId5" Type="http://schemas.openxmlformats.org/officeDocument/2006/relationships/slideMaster" Target="slideMasters/slideMaster1.xml"/><Relationship Id="rId6" Type="http://schemas.openxmlformats.org/officeDocument/2006/relationships/slideMaster" Target="slideMasters/slideMaster2.xml"/><Relationship Id="rId7" Type="http://schemas.openxmlformats.org/officeDocument/2006/relationships/slideMaster" Target="slideMasters/slideMaster3.xml"/><Relationship Id="rId8" Type="http://schemas.openxmlformats.org/officeDocument/2006/relationships/slideMaster" Target="slideMasters/slideMaster4.xml"/><Relationship Id="rId31" Type="http://schemas.openxmlformats.org/officeDocument/2006/relationships/font" Target="fonts/Caveat-regular.fntdata"/><Relationship Id="rId30" Type="http://schemas.openxmlformats.org/officeDocument/2006/relationships/font" Target="fonts/LexendExtraBold-bold.fntdata"/><Relationship Id="rId33" Type="http://schemas.openxmlformats.org/officeDocument/2006/relationships/font" Target="fonts/LexendMedium-regular.fntdata"/><Relationship Id="rId32" Type="http://schemas.openxmlformats.org/officeDocument/2006/relationships/font" Target="fonts/Caveat-bold.fntdata"/><Relationship Id="rId35" Type="http://schemas.openxmlformats.org/officeDocument/2006/relationships/font" Target="fonts/AnnieUseYourTelescope-regular.fntdata"/><Relationship Id="rId34" Type="http://schemas.openxmlformats.org/officeDocument/2006/relationships/font" Target="fonts/LexendMedium-bold.fntdata"/><Relationship Id="rId37" Type="http://schemas.openxmlformats.org/officeDocument/2006/relationships/font" Target="fonts/HelveticaNeue-bold.fntdata"/><Relationship Id="rId36" Type="http://schemas.openxmlformats.org/officeDocument/2006/relationships/font" Target="fonts/HelveticaNeue-regular.fntdata"/><Relationship Id="rId39" Type="http://schemas.openxmlformats.org/officeDocument/2006/relationships/font" Target="fonts/HelveticaNeue-boldItalic.fntdata"/><Relationship Id="rId38" Type="http://schemas.openxmlformats.org/officeDocument/2006/relationships/font" Target="fonts/HelveticaNeue-italic.fntdata"/><Relationship Id="rId20" Type="http://schemas.openxmlformats.org/officeDocument/2006/relationships/slide" Target="slides/slide9.xml"/><Relationship Id="rId22" Type="http://schemas.openxmlformats.org/officeDocument/2006/relationships/slide" Target="slides/slide11.xml"/><Relationship Id="rId21" Type="http://schemas.openxmlformats.org/officeDocument/2006/relationships/slide" Target="slides/slide10.xml"/><Relationship Id="rId24" Type="http://schemas.openxmlformats.org/officeDocument/2006/relationships/slide" Target="slides/slide13.xml"/><Relationship Id="rId23" Type="http://schemas.openxmlformats.org/officeDocument/2006/relationships/slide" Target="slides/slide12.xml"/><Relationship Id="rId26" Type="http://schemas.openxmlformats.org/officeDocument/2006/relationships/slide" Target="slides/slide15.xml"/><Relationship Id="rId25" Type="http://schemas.openxmlformats.org/officeDocument/2006/relationships/slide" Target="slides/slide14.xml"/><Relationship Id="rId28" Type="http://schemas.openxmlformats.org/officeDocument/2006/relationships/font" Target="fonts/LexendSemiBold-regular.fntdata"/><Relationship Id="rId27" Type="http://schemas.openxmlformats.org/officeDocument/2006/relationships/slide" Target="slides/slide16.xml"/><Relationship Id="rId29" Type="http://schemas.openxmlformats.org/officeDocument/2006/relationships/font" Target="fonts/LexendSemiBold-bold.fntdata"/><Relationship Id="rId11" Type="http://schemas.openxmlformats.org/officeDocument/2006/relationships/notesMaster" Target="notesMasters/notesMaster1.xml"/><Relationship Id="rId10" Type="http://schemas.openxmlformats.org/officeDocument/2006/relationships/slideMaster" Target="slideMasters/slideMaster6.xml"/><Relationship Id="rId13" Type="http://schemas.openxmlformats.org/officeDocument/2006/relationships/slide" Target="slides/slide2.xml"/><Relationship Id="rId12" Type="http://schemas.openxmlformats.org/officeDocument/2006/relationships/slide" Target="slides/slide1.xml"/><Relationship Id="rId15" Type="http://schemas.openxmlformats.org/officeDocument/2006/relationships/slide" Target="slides/slide4.xml"/><Relationship Id="rId14" Type="http://schemas.openxmlformats.org/officeDocument/2006/relationships/slide" Target="slides/slide3.xml"/><Relationship Id="rId17" Type="http://schemas.openxmlformats.org/officeDocument/2006/relationships/slide" Target="slides/slide6.xml"/><Relationship Id="rId16" Type="http://schemas.openxmlformats.org/officeDocument/2006/relationships/slide" Target="slides/slide5.xml"/><Relationship Id="rId19" Type="http://schemas.openxmlformats.org/officeDocument/2006/relationships/slide" Target="slides/slide8.xml"/><Relationship Id="rId1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cap="none" strike="noStrike">
                <a:solidFill>
                  <a:srgbClr val="000000"/>
                </a:solidFill>
                <a:latin typeface="Calibri"/>
                <a:ea typeface="Calibri"/>
                <a:cs typeface="Calibri"/>
                <a:sym typeface="Calibri"/>
              </a:defRPr>
            </a:lvl1pPr>
            <a:lvl2pPr indent="0" lvl="1" marL="457200" marR="0" rtl="0" algn="l">
              <a:lnSpc>
                <a:spcPct val="100000"/>
              </a:lnSpc>
              <a:spcBef>
                <a:spcPts val="0"/>
              </a:spcBef>
              <a:spcAft>
                <a:spcPts val="0"/>
              </a:spcAft>
              <a:buSzPts val="1400"/>
              <a:buNone/>
              <a:defRPr b="0" i="0" sz="1800" u="none" cap="none" strike="noStrike">
                <a:solidFill>
                  <a:srgbClr val="000000"/>
                </a:solidFill>
                <a:latin typeface="Calibri"/>
                <a:ea typeface="Calibri"/>
                <a:cs typeface="Calibri"/>
                <a:sym typeface="Calibri"/>
              </a:defRPr>
            </a:lvl2pPr>
            <a:lvl3pPr indent="0" lvl="2" marL="914400" marR="0" rtl="0" algn="l">
              <a:lnSpc>
                <a:spcPct val="100000"/>
              </a:lnSpc>
              <a:spcBef>
                <a:spcPts val="0"/>
              </a:spcBef>
              <a:spcAft>
                <a:spcPts val="0"/>
              </a:spcAft>
              <a:buSzPts val="1400"/>
              <a:buNone/>
              <a:defRPr b="0" i="0" sz="1800" u="none" cap="none" strike="noStrike">
                <a:solidFill>
                  <a:srgbClr val="000000"/>
                </a:solidFill>
                <a:latin typeface="Calibri"/>
                <a:ea typeface="Calibri"/>
                <a:cs typeface="Calibri"/>
                <a:sym typeface="Calibri"/>
              </a:defRPr>
            </a:lvl3pPr>
            <a:lvl4pPr indent="0" lvl="3" marL="1371600" marR="0" rtl="0" algn="l">
              <a:lnSpc>
                <a:spcPct val="100000"/>
              </a:lnSpc>
              <a:spcBef>
                <a:spcPts val="0"/>
              </a:spcBef>
              <a:spcAft>
                <a:spcPts val="0"/>
              </a:spcAft>
              <a:buSzPts val="1400"/>
              <a:buNone/>
              <a:defRPr b="0" i="0" sz="1800" u="none" cap="none" strike="noStrike">
                <a:solidFill>
                  <a:srgbClr val="000000"/>
                </a:solidFill>
                <a:latin typeface="Calibri"/>
                <a:ea typeface="Calibri"/>
                <a:cs typeface="Calibri"/>
                <a:sym typeface="Calibri"/>
              </a:defRPr>
            </a:lvl4pPr>
            <a:lvl5pPr indent="0" lvl="4" marL="1828800" marR="0" rtl="0" algn="l">
              <a:lnSpc>
                <a:spcPct val="100000"/>
              </a:lnSpc>
              <a:spcBef>
                <a:spcPts val="0"/>
              </a:spcBef>
              <a:spcAft>
                <a:spcPts val="0"/>
              </a:spcAft>
              <a:buSzPts val="1400"/>
              <a:buNone/>
              <a:defRPr b="0" i="0" sz="1800" u="none" cap="none" strike="noStrike">
                <a:solidFill>
                  <a:srgbClr val="000000"/>
                </a:solidFill>
                <a:latin typeface="Calibri"/>
                <a:ea typeface="Calibri"/>
                <a:cs typeface="Calibri"/>
                <a:sym typeface="Calibri"/>
              </a:defRPr>
            </a:lvl5pPr>
            <a:lvl6pPr indent="0" lvl="5" marL="2286000" marR="0" rtl="0" algn="l">
              <a:lnSpc>
                <a:spcPct val="100000"/>
              </a:lnSpc>
              <a:spcBef>
                <a:spcPts val="0"/>
              </a:spcBef>
              <a:spcAft>
                <a:spcPts val="0"/>
              </a:spcAft>
              <a:buSzPts val="1400"/>
              <a:buNone/>
              <a:defRPr b="0" i="0" sz="1800" u="none" cap="none" strike="noStrike">
                <a:solidFill>
                  <a:srgbClr val="000000"/>
                </a:solidFill>
                <a:latin typeface="Calibri"/>
                <a:ea typeface="Calibri"/>
                <a:cs typeface="Calibri"/>
                <a:sym typeface="Calibri"/>
              </a:defRPr>
            </a:lvl6pPr>
            <a:lvl7pPr indent="0" lvl="6" marL="3200400" marR="0" rtl="0" algn="l">
              <a:lnSpc>
                <a:spcPct val="100000"/>
              </a:lnSpc>
              <a:spcBef>
                <a:spcPts val="0"/>
              </a:spcBef>
              <a:spcAft>
                <a:spcPts val="0"/>
              </a:spcAft>
              <a:buSzPts val="1400"/>
              <a:buNone/>
              <a:defRPr b="0" i="0" sz="1800" u="none" cap="none" strike="noStrike">
                <a:solidFill>
                  <a:srgbClr val="000000"/>
                </a:solidFill>
                <a:latin typeface="Calibri"/>
                <a:ea typeface="Calibri"/>
                <a:cs typeface="Calibri"/>
                <a:sym typeface="Calibri"/>
              </a:defRPr>
            </a:lvl7pPr>
            <a:lvl8pPr indent="0" lvl="7" marL="4572000" marR="0" rtl="0" algn="l">
              <a:lnSpc>
                <a:spcPct val="100000"/>
              </a:lnSpc>
              <a:spcBef>
                <a:spcPts val="0"/>
              </a:spcBef>
              <a:spcAft>
                <a:spcPts val="0"/>
              </a:spcAft>
              <a:buSzPts val="1400"/>
              <a:buNone/>
              <a:defRPr b="0" i="0" sz="1800" u="none" cap="none" strike="noStrike">
                <a:solidFill>
                  <a:srgbClr val="000000"/>
                </a:solidFill>
                <a:latin typeface="Calibri"/>
                <a:ea typeface="Calibri"/>
                <a:cs typeface="Calibri"/>
                <a:sym typeface="Calibri"/>
              </a:defRPr>
            </a:lvl8pPr>
            <a:lvl9pPr indent="0" lvl="8" marL="6400800" marR="0" rtl="0" algn="l">
              <a:lnSpc>
                <a:spcPct val="100000"/>
              </a:lnSpc>
              <a:spcBef>
                <a:spcPts val="0"/>
              </a:spcBef>
              <a:spcAft>
                <a:spcPts val="0"/>
              </a:spcAft>
              <a:buSzPts val="1400"/>
              <a:buNone/>
              <a:defRPr b="0" i="0" sz="1800" u="none" cap="none" strike="noStrike">
                <a:solidFill>
                  <a:srgbClr val="000000"/>
                </a:solidFill>
                <a:latin typeface="Calibri"/>
                <a:ea typeface="Calibri"/>
                <a:cs typeface="Calibri"/>
                <a:sym typeface="Calibri"/>
              </a:defRPr>
            </a:lvl9pPr>
          </a:lstStyle>
          <a:p/>
        </p:txBody>
      </p:sp>
      <p:sp>
        <p:nvSpPr>
          <p:cNvPr id="4" name="Google Shape;4;n"/>
          <p:cNvSpPr txBox="1"/>
          <p:nvPr>
            <p:ph idx="10" type="dt"/>
          </p:nvPr>
        </p:nvSpPr>
        <p:spPr>
          <a:xfrm>
            <a:off x="3884612" y="0"/>
            <a:ext cx="2971800" cy="457200"/>
          </a:xfrm>
          <a:prstGeom prst="rect">
            <a:avLst/>
          </a:prstGeom>
          <a:noFill/>
          <a:ln>
            <a:noFill/>
          </a:ln>
        </p:spPr>
        <p:txBody>
          <a:bodyPr anchorCtr="0" anchor="t" bIns="91425" lIns="91425" spcFirstLastPara="1" rIns="91425" wrap="square" tIns="91425">
            <a:noAutofit/>
          </a:bodyPr>
          <a:lstStyle>
            <a:lvl1pPr indent="0" lvl="0" marL="0" marR="0" rtl="0" algn="r">
              <a:lnSpc>
                <a:spcPct val="100000"/>
              </a:lnSpc>
              <a:spcBef>
                <a:spcPts val="0"/>
              </a:spcBef>
              <a:spcAft>
                <a:spcPts val="0"/>
              </a:spcAft>
              <a:buSzPts val="1400"/>
              <a:buNone/>
              <a:defRPr b="0" i="0" sz="1200" u="none" cap="none" strike="noStrike">
                <a:solidFill>
                  <a:srgbClr val="000000"/>
                </a:solidFill>
                <a:latin typeface="Calibri"/>
                <a:ea typeface="Calibri"/>
                <a:cs typeface="Calibri"/>
                <a:sym typeface="Calibri"/>
              </a:defRPr>
            </a:lvl1pPr>
            <a:lvl2pPr indent="0" lvl="1" marL="457200" marR="0" rtl="0" algn="l">
              <a:lnSpc>
                <a:spcPct val="100000"/>
              </a:lnSpc>
              <a:spcBef>
                <a:spcPts val="0"/>
              </a:spcBef>
              <a:spcAft>
                <a:spcPts val="0"/>
              </a:spcAft>
              <a:buSzPts val="1400"/>
              <a:buNone/>
              <a:defRPr b="0" i="0" sz="1800" u="none" cap="none" strike="noStrike">
                <a:solidFill>
                  <a:srgbClr val="000000"/>
                </a:solidFill>
                <a:latin typeface="Calibri"/>
                <a:ea typeface="Calibri"/>
                <a:cs typeface="Calibri"/>
                <a:sym typeface="Calibri"/>
              </a:defRPr>
            </a:lvl2pPr>
            <a:lvl3pPr indent="0" lvl="2" marL="914400" marR="0" rtl="0" algn="l">
              <a:lnSpc>
                <a:spcPct val="100000"/>
              </a:lnSpc>
              <a:spcBef>
                <a:spcPts val="0"/>
              </a:spcBef>
              <a:spcAft>
                <a:spcPts val="0"/>
              </a:spcAft>
              <a:buSzPts val="1400"/>
              <a:buNone/>
              <a:defRPr b="0" i="0" sz="1800" u="none" cap="none" strike="noStrike">
                <a:solidFill>
                  <a:srgbClr val="000000"/>
                </a:solidFill>
                <a:latin typeface="Calibri"/>
                <a:ea typeface="Calibri"/>
                <a:cs typeface="Calibri"/>
                <a:sym typeface="Calibri"/>
              </a:defRPr>
            </a:lvl3pPr>
            <a:lvl4pPr indent="0" lvl="3" marL="1371600" marR="0" rtl="0" algn="l">
              <a:lnSpc>
                <a:spcPct val="100000"/>
              </a:lnSpc>
              <a:spcBef>
                <a:spcPts val="0"/>
              </a:spcBef>
              <a:spcAft>
                <a:spcPts val="0"/>
              </a:spcAft>
              <a:buSzPts val="1400"/>
              <a:buNone/>
              <a:defRPr b="0" i="0" sz="1800" u="none" cap="none" strike="noStrike">
                <a:solidFill>
                  <a:srgbClr val="000000"/>
                </a:solidFill>
                <a:latin typeface="Calibri"/>
                <a:ea typeface="Calibri"/>
                <a:cs typeface="Calibri"/>
                <a:sym typeface="Calibri"/>
              </a:defRPr>
            </a:lvl4pPr>
            <a:lvl5pPr indent="0" lvl="4" marL="1828800" marR="0" rtl="0" algn="l">
              <a:lnSpc>
                <a:spcPct val="100000"/>
              </a:lnSpc>
              <a:spcBef>
                <a:spcPts val="0"/>
              </a:spcBef>
              <a:spcAft>
                <a:spcPts val="0"/>
              </a:spcAft>
              <a:buSzPts val="1400"/>
              <a:buNone/>
              <a:defRPr b="0" i="0" sz="1800" u="none" cap="none" strike="noStrike">
                <a:solidFill>
                  <a:srgbClr val="000000"/>
                </a:solidFill>
                <a:latin typeface="Calibri"/>
                <a:ea typeface="Calibri"/>
                <a:cs typeface="Calibri"/>
                <a:sym typeface="Calibri"/>
              </a:defRPr>
            </a:lvl5pPr>
            <a:lvl6pPr indent="0" lvl="5" marL="2286000" marR="0" rtl="0" algn="l">
              <a:lnSpc>
                <a:spcPct val="100000"/>
              </a:lnSpc>
              <a:spcBef>
                <a:spcPts val="0"/>
              </a:spcBef>
              <a:spcAft>
                <a:spcPts val="0"/>
              </a:spcAft>
              <a:buSzPts val="1400"/>
              <a:buNone/>
              <a:defRPr b="0" i="0" sz="1800" u="none" cap="none" strike="noStrike">
                <a:solidFill>
                  <a:srgbClr val="000000"/>
                </a:solidFill>
                <a:latin typeface="Calibri"/>
                <a:ea typeface="Calibri"/>
                <a:cs typeface="Calibri"/>
                <a:sym typeface="Calibri"/>
              </a:defRPr>
            </a:lvl6pPr>
            <a:lvl7pPr indent="0" lvl="6" marL="3200400" marR="0" rtl="0" algn="l">
              <a:lnSpc>
                <a:spcPct val="100000"/>
              </a:lnSpc>
              <a:spcBef>
                <a:spcPts val="0"/>
              </a:spcBef>
              <a:spcAft>
                <a:spcPts val="0"/>
              </a:spcAft>
              <a:buSzPts val="1400"/>
              <a:buNone/>
              <a:defRPr b="0" i="0" sz="1800" u="none" cap="none" strike="noStrike">
                <a:solidFill>
                  <a:srgbClr val="000000"/>
                </a:solidFill>
                <a:latin typeface="Calibri"/>
                <a:ea typeface="Calibri"/>
                <a:cs typeface="Calibri"/>
                <a:sym typeface="Calibri"/>
              </a:defRPr>
            </a:lvl7pPr>
            <a:lvl8pPr indent="0" lvl="7" marL="4572000" marR="0" rtl="0" algn="l">
              <a:lnSpc>
                <a:spcPct val="100000"/>
              </a:lnSpc>
              <a:spcBef>
                <a:spcPts val="0"/>
              </a:spcBef>
              <a:spcAft>
                <a:spcPts val="0"/>
              </a:spcAft>
              <a:buSzPts val="1400"/>
              <a:buNone/>
              <a:defRPr b="0" i="0" sz="1800" u="none" cap="none" strike="noStrike">
                <a:solidFill>
                  <a:srgbClr val="000000"/>
                </a:solidFill>
                <a:latin typeface="Calibri"/>
                <a:ea typeface="Calibri"/>
                <a:cs typeface="Calibri"/>
                <a:sym typeface="Calibri"/>
              </a:defRPr>
            </a:lvl8pPr>
            <a:lvl9pPr indent="0" lvl="8" marL="6400800" marR="0" rtl="0" algn="l">
              <a:lnSpc>
                <a:spcPct val="100000"/>
              </a:lnSpc>
              <a:spcBef>
                <a:spcPts val="0"/>
              </a:spcBef>
              <a:spcAft>
                <a:spcPts val="0"/>
              </a:spcAft>
              <a:buSzPts val="1400"/>
              <a:buNone/>
              <a:defRPr b="0" i="0" sz="1800" u="none" cap="none" strike="noStrike">
                <a:solidFill>
                  <a:srgbClr val="000000"/>
                </a:solidFill>
                <a:latin typeface="Calibri"/>
                <a:ea typeface="Calibri"/>
                <a:cs typeface="Calibri"/>
                <a:sym typeface="Calibri"/>
              </a:defRPr>
            </a:lvl9pPr>
          </a:lstStyle>
          <a:p/>
        </p:txBody>
      </p:sp>
      <p:sp>
        <p:nvSpPr>
          <p:cNvPr id="5" name="Google Shape;5;n"/>
          <p:cNvSpPr/>
          <p:nvPr>
            <p:ph idx="3"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7" name="Google Shape;7;n"/>
          <p:cNvSpPr txBox="1"/>
          <p:nvPr>
            <p:ph idx="11" type="ftr"/>
          </p:nvPr>
        </p:nvSpPr>
        <p:spPr>
          <a:xfrm>
            <a:off x="0" y="8685212"/>
            <a:ext cx="2971800" cy="457200"/>
          </a:xfrm>
          <a:prstGeom prst="rect">
            <a:avLst/>
          </a:prstGeom>
          <a:noFill/>
          <a:ln>
            <a:noFill/>
          </a:ln>
        </p:spPr>
        <p:txBody>
          <a:bodyPr anchorCtr="0" anchor="b"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cap="none" strike="noStrike">
                <a:solidFill>
                  <a:srgbClr val="000000"/>
                </a:solidFill>
                <a:latin typeface="Calibri"/>
                <a:ea typeface="Calibri"/>
                <a:cs typeface="Calibri"/>
                <a:sym typeface="Calibri"/>
              </a:defRPr>
            </a:lvl1pPr>
            <a:lvl2pPr indent="0" lvl="1" marL="457200" marR="0" rtl="0" algn="l">
              <a:lnSpc>
                <a:spcPct val="100000"/>
              </a:lnSpc>
              <a:spcBef>
                <a:spcPts val="0"/>
              </a:spcBef>
              <a:spcAft>
                <a:spcPts val="0"/>
              </a:spcAft>
              <a:buSzPts val="1400"/>
              <a:buNone/>
              <a:defRPr b="0" i="0" sz="1800" u="none" cap="none" strike="noStrike">
                <a:solidFill>
                  <a:srgbClr val="000000"/>
                </a:solidFill>
                <a:latin typeface="Calibri"/>
                <a:ea typeface="Calibri"/>
                <a:cs typeface="Calibri"/>
                <a:sym typeface="Calibri"/>
              </a:defRPr>
            </a:lvl2pPr>
            <a:lvl3pPr indent="0" lvl="2" marL="914400" marR="0" rtl="0" algn="l">
              <a:lnSpc>
                <a:spcPct val="100000"/>
              </a:lnSpc>
              <a:spcBef>
                <a:spcPts val="0"/>
              </a:spcBef>
              <a:spcAft>
                <a:spcPts val="0"/>
              </a:spcAft>
              <a:buSzPts val="1400"/>
              <a:buNone/>
              <a:defRPr b="0" i="0" sz="1800" u="none" cap="none" strike="noStrike">
                <a:solidFill>
                  <a:srgbClr val="000000"/>
                </a:solidFill>
                <a:latin typeface="Calibri"/>
                <a:ea typeface="Calibri"/>
                <a:cs typeface="Calibri"/>
                <a:sym typeface="Calibri"/>
              </a:defRPr>
            </a:lvl3pPr>
            <a:lvl4pPr indent="0" lvl="3" marL="1371600" marR="0" rtl="0" algn="l">
              <a:lnSpc>
                <a:spcPct val="100000"/>
              </a:lnSpc>
              <a:spcBef>
                <a:spcPts val="0"/>
              </a:spcBef>
              <a:spcAft>
                <a:spcPts val="0"/>
              </a:spcAft>
              <a:buSzPts val="1400"/>
              <a:buNone/>
              <a:defRPr b="0" i="0" sz="1800" u="none" cap="none" strike="noStrike">
                <a:solidFill>
                  <a:srgbClr val="000000"/>
                </a:solidFill>
                <a:latin typeface="Calibri"/>
                <a:ea typeface="Calibri"/>
                <a:cs typeface="Calibri"/>
                <a:sym typeface="Calibri"/>
              </a:defRPr>
            </a:lvl4pPr>
            <a:lvl5pPr indent="0" lvl="4" marL="1828800" marR="0" rtl="0" algn="l">
              <a:lnSpc>
                <a:spcPct val="100000"/>
              </a:lnSpc>
              <a:spcBef>
                <a:spcPts val="0"/>
              </a:spcBef>
              <a:spcAft>
                <a:spcPts val="0"/>
              </a:spcAft>
              <a:buSzPts val="1400"/>
              <a:buNone/>
              <a:defRPr b="0" i="0" sz="1800" u="none" cap="none" strike="noStrike">
                <a:solidFill>
                  <a:srgbClr val="000000"/>
                </a:solidFill>
                <a:latin typeface="Calibri"/>
                <a:ea typeface="Calibri"/>
                <a:cs typeface="Calibri"/>
                <a:sym typeface="Calibri"/>
              </a:defRPr>
            </a:lvl5pPr>
            <a:lvl6pPr indent="0" lvl="5" marL="2286000" marR="0" rtl="0" algn="l">
              <a:lnSpc>
                <a:spcPct val="100000"/>
              </a:lnSpc>
              <a:spcBef>
                <a:spcPts val="0"/>
              </a:spcBef>
              <a:spcAft>
                <a:spcPts val="0"/>
              </a:spcAft>
              <a:buSzPts val="1400"/>
              <a:buNone/>
              <a:defRPr b="0" i="0" sz="1800" u="none" cap="none" strike="noStrike">
                <a:solidFill>
                  <a:srgbClr val="000000"/>
                </a:solidFill>
                <a:latin typeface="Calibri"/>
                <a:ea typeface="Calibri"/>
                <a:cs typeface="Calibri"/>
                <a:sym typeface="Calibri"/>
              </a:defRPr>
            </a:lvl6pPr>
            <a:lvl7pPr indent="0" lvl="6" marL="3200400" marR="0" rtl="0" algn="l">
              <a:lnSpc>
                <a:spcPct val="100000"/>
              </a:lnSpc>
              <a:spcBef>
                <a:spcPts val="0"/>
              </a:spcBef>
              <a:spcAft>
                <a:spcPts val="0"/>
              </a:spcAft>
              <a:buSzPts val="1400"/>
              <a:buNone/>
              <a:defRPr b="0" i="0" sz="1800" u="none" cap="none" strike="noStrike">
                <a:solidFill>
                  <a:srgbClr val="000000"/>
                </a:solidFill>
                <a:latin typeface="Calibri"/>
                <a:ea typeface="Calibri"/>
                <a:cs typeface="Calibri"/>
                <a:sym typeface="Calibri"/>
              </a:defRPr>
            </a:lvl7pPr>
            <a:lvl8pPr indent="0" lvl="7" marL="4572000" marR="0" rtl="0" algn="l">
              <a:lnSpc>
                <a:spcPct val="100000"/>
              </a:lnSpc>
              <a:spcBef>
                <a:spcPts val="0"/>
              </a:spcBef>
              <a:spcAft>
                <a:spcPts val="0"/>
              </a:spcAft>
              <a:buSzPts val="1400"/>
              <a:buNone/>
              <a:defRPr b="0" i="0" sz="1800" u="none" cap="none" strike="noStrike">
                <a:solidFill>
                  <a:srgbClr val="000000"/>
                </a:solidFill>
                <a:latin typeface="Calibri"/>
                <a:ea typeface="Calibri"/>
                <a:cs typeface="Calibri"/>
                <a:sym typeface="Calibri"/>
              </a:defRPr>
            </a:lvl8pPr>
            <a:lvl9pPr indent="0" lvl="8" marL="6400800" marR="0" rtl="0" algn="l">
              <a:lnSpc>
                <a:spcPct val="100000"/>
              </a:lnSpc>
              <a:spcBef>
                <a:spcPts val="0"/>
              </a:spcBef>
              <a:spcAft>
                <a:spcPts val="0"/>
              </a:spcAft>
              <a:buSzPts val="1400"/>
              <a:buNone/>
              <a:defRPr b="0" i="0" sz="1800" u="none" cap="none" strike="noStrike">
                <a:solidFill>
                  <a:srgbClr val="000000"/>
                </a:solidFill>
                <a:latin typeface="Calibri"/>
                <a:ea typeface="Calibri"/>
                <a:cs typeface="Calibri"/>
                <a:sym typeface="Calibri"/>
              </a:defRPr>
            </a:lvl9pPr>
          </a:lstStyle>
          <a:p/>
        </p:txBody>
      </p:sp>
      <p:sp>
        <p:nvSpPr>
          <p:cNvPr id="8" name="Google Shape;8;n"/>
          <p:cNvSpPr txBox="1"/>
          <p:nvPr>
            <p:ph idx="12" type="sldNum"/>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0" name="Shape 540"/>
        <p:cNvGrpSpPr/>
        <p:nvPr/>
      </p:nvGrpSpPr>
      <p:grpSpPr>
        <a:xfrm>
          <a:off x="0" y="0"/>
          <a:ext cx="0" cy="0"/>
          <a:chOff x="0" y="0"/>
          <a:chExt cx="0" cy="0"/>
        </a:xfrm>
      </p:grpSpPr>
      <p:sp>
        <p:nvSpPr>
          <p:cNvPr id="541" name="Google Shape;541;g2d19bdfc4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42" name="Google Shape;542;g2d19bdfc47_0_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0" name="Shape 550"/>
        <p:cNvGrpSpPr/>
        <p:nvPr/>
      </p:nvGrpSpPr>
      <p:grpSpPr>
        <a:xfrm>
          <a:off x="0" y="0"/>
          <a:ext cx="0" cy="0"/>
          <a:chOff x="0" y="0"/>
          <a:chExt cx="0" cy="0"/>
        </a:xfrm>
      </p:grpSpPr>
      <p:sp>
        <p:nvSpPr>
          <p:cNvPr id="551" name="Google Shape;551;g2d19bdfc47_0_1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52" name="Google Shape;552;g2d19bdfc47_0_1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1100"/>
              <a:buFont typeface="Arial"/>
              <a:buNone/>
            </a:pPr>
            <a:r>
              <a:rPr b="1" lang="en-US" sz="1200">
                <a:solidFill>
                  <a:srgbClr val="757AA8"/>
                </a:solidFill>
                <a:latin typeface="Calibri"/>
                <a:ea typeface="Calibri"/>
                <a:cs typeface="Calibri"/>
                <a:sym typeface="Calibri"/>
              </a:rPr>
              <a:t>Step 1 (5 minutes): </a:t>
            </a:r>
            <a:r>
              <a:rPr i="1" lang="en-US" sz="1200">
                <a:solidFill>
                  <a:srgbClr val="757AA8"/>
                </a:solidFill>
                <a:latin typeface="Calibri"/>
                <a:ea typeface="Calibri"/>
                <a:cs typeface="Calibri"/>
                <a:sym typeface="Calibri"/>
              </a:rPr>
              <a:t>Introduce the lesson. </a:t>
            </a:r>
            <a:br>
              <a:rPr i="1" lang="en-US" sz="1200">
                <a:solidFill>
                  <a:srgbClr val="757AA8"/>
                </a:solidFill>
                <a:latin typeface="Calibri"/>
                <a:ea typeface="Calibri"/>
                <a:cs typeface="Calibri"/>
                <a:sym typeface="Calibri"/>
              </a:rPr>
            </a:br>
            <a:r>
              <a:rPr lang="en-US" sz="1300">
                <a:solidFill>
                  <a:schemeClr val="dk1"/>
                </a:solidFill>
                <a:latin typeface="Calibri"/>
                <a:ea typeface="Calibri"/>
                <a:cs typeface="Calibri"/>
                <a:sym typeface="Calibri"/>
              </a:rPr>
              <a:t>Did you try to chart your cycle this past week? Did it help you to understand yourself or what’s going on in your body? </a:t>
            </a:r>
            <a:r>
              <a:rPr i="1" lang="en-US" sz="1300">
                <a:solidFill>
                  <a:schemeClr val="dk1"/>
                </a:solidFill>
                <a:latin typeface="Calibri"/>
                <a:ea typeface="Calibri"/>
                <a:cs typeface="Calibri"/>
                <a:sym typeface="Calibri"/>
              </a:rPr>
              <a:t>Give students a minute to volunteer to share any of their responses to these questions.</a:t>
            </a:r>
            <a:br>
              <a:rPr i="1" lang="en-US" sz="1300">
                <a:solidFill>
                  <a:schemeClr val="dk1"/>
                </a:solidFill>
                <a:latin typeface="Calibri"/>
                <a:ea typeface="Calibri"/>
                <a:cs typeface="Calibri"/>
                <a:sym typeface="Calibri"/>
              </a:rPr>
            </a:br>
            <a:br>
              <a:rPr i="1" lang="en-US" sz="1400">
                <a:solidFill>
                  <a:schemeClr val="dk1"/>
                </a:solidFill>
                <a:latin typeface="Calibri"/>
                <a:ea typeface="Calibri"/>
                <a:cs typeface="Calibri"/>
                <a:sym typeface="Calibri"/>
              </a:rPr>
            </a:br>
            <a:r>
              <a:rPr lang="en-US" sz="1300">
                <a:solidFill>
                  <a:schemeClr val="dk1"/>
                </a:solidFill>
                <a:latin typeface="Calibri"/>
                <a:ea typeface="Calibri"/>
                <a:cs typeface="Calibri"/>
                <a:sym typeface="Calibri"/>
              </a:rPr>
              <a:t>If you haven’t started charting yet, or did but forgot for a few days and then had trouble getting back to it, that’s OK! The great thing is that you can always start at any point. If you’ve never paid attention to your biomarkers before, it can seem a little bit overwhelming. But maybe, if you start to chart, recognizing your own biomarkers will give you confidence in your body, realizing that what you had maybe previously thought was weird, random, or even something</a:t>
            </a:r>
            <a:r>
              <a:rPr i="1" lang="en-US" sz="1300">
                <a:solidFill>
                  <a:schemeClr val="dk1"/>
                </a:solidFill>
                <a:latin typeface="Calibri"/>
                <a:ea typeface="Calibri"/>
                <a:cs typeface="Calibri"/>
                <a:sym typeface="Calibri"/>
              </a:rPr>
              <a:t> bad</a:t>
            </a:r>
            <a:r>
              <a:rPr lang="en-US" sz="1300">
                <a:solidFill>
                  <a:schemeClr val="dk1"/>
                </a:solidFill>
                <a:latin typeface="Calibri"/>
                <a:ea typeface="Calibri"/>
                <a:cs typeface="Calibri"/>
                <a:sym typeface="Calibri"/>
              </a:rPr>
              <a:t>, is actually a normal and healthy sign of what your hormones are doing.</a:t>
            </a:r>
            <a:endParaRPr sz="1200">
              <a:solidFill>
                <a:schemeClr val="dk1"/>
              </a:solidFill>
              <a:latin typeface="Calibri"/>
              <a:ea typeface="Calibri"/>
              <a:cs typeface="Calibri"/>
              <a:sym typeface="Calibri"/>
            </a:endParaRPr>
          </a:p>
        </p:txBody>
      </p:sp>
      <p:sp>
        <p:nvSpPr>
          <p:cNvPr id="553" name="Google Shape;553;g2d19bdfc47_0_17: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Clr>
                <a:srgbClr val="000000"/>
              </a:buClr>
              <a:buSzPts val="300"/>
              <a:buFont typeface="Arial"/>
              <a:buNone/>
            </a:pPr>
            <a:fld id="{00000000-1234-1234-1234-123412341234}" type="slidenum">
              <a:rPr lang="en-US" sz="1200">
                <a:solidFill>
                  <a:srgbClr val="000000"/>
                </a:solidFill>
                <a:latin typeface="Arial"/>
                <a:ea typeface="Arial"/>
                <a:cs typeface="Arial"/>
                <a:sym typeface="Arial"/>
              </a:rPr>
              <a:t>‹#›</a:t>
            </a:fld>
            <a:endParaRPr sz="1200">
              <a:solidFill>
                <a:srgbClr val="000000"/>
              </a:solidFill>
              <a:latin typeface="Arial"/>
              <a:ea typeface="Arial"/>
              <a:cs typeface="Arial"/>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4" name="Shape 564"/>
        <p:cNvGrpSpPr/>
        <p:nvPr/>
      </p:nvGrpSpPr>
      <p:grpSpPr>
        <a:xfrm>
          <a:off x="0" y="0"/>
          <a:ext cx="0" cy="0"/>
          <a:chOff x="0" y="0"/>
          <a:chExt cx="0" cy="0"/>
        </a:xfrm>
      </p:grpSpPr>
      <p:sp>
        <p:nvSpPr>
          <p:cNvPr id="565" name="Google Shape;565;g2d1ec063d9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0000"/>
              </a:lnSpc>
              <a:spcBef>
                <a:spcPts val="0"/>
              </a:spcBef>
              <a:spcAft>
                <a:spcPts val="0"/>
              </a:spcAft>
              <a:buClr>
                <a:schemeClr val="dk1"/>
              </a:buClr>
              <a:buSzPts val="1100"/>
              <a:buFont typeface="Arial"/>
              <a:buNone/>
            </a:pPr>
            <a:r>
              <a:rPr b="1" lang="en-US" sz="1300">
                <a:solidFill>
                  <a:srgbClr val="757AA8"/>
                </a:solidFill>
                <a:latin typeface="Calibri"/>
                <a:ea typeface="Calibri"/>
                <a:cs typeface="Calibri"/>
                <a:sym typeface="Calibri"/>
              </a:rPr>
              <a:t>Step 2 (10 minutes):</a:t>
            </a:r>
            <a:r>
              <a:rPr lang="en-US" sz="1300">
                <a:solidFill>
                  <a:srgbClr val="757AA8"/>
                </a:solidFill>
                <a:latin typeface="Calibri"/>
                <a:ea typeface="Calibri"/>
                <a:cs typeface="Calibri"/>
                <a:sym typeface="Calibri"/>
              </a:rPr>
              <a:t> </a:t>
            </a:r>
            <a:r>
              <a:rPr i="1" lang="en-US" sz="1300">
                <a:solidFill>
                  <a:srgbClr val="757AA8"/>
                </a:solidFill>
                <a:latin typeface="Calibri"/>
                <a:ea typeface="Calibri"/>
                <a:cs typeface="Calibri"/>
                <a:sym typeface="Calibri"/>
              </a:rPr>
              <a:t>Introduce the case study for the day. </a:t>
            </a:r>
            <a:endParaRPr sz="1300">
              <a:solidFill>
                <a:srgbClr val="8E7CC3"/>
              </a:solidFill>
              <a:latin typeface="Calibri"/>
              <a:ea typeface="Calibri"/>
              <a:cs typeface="Calibri"/>
              <a:sym typeface="Calibri"/>
            </a:endParaRPr>
          </a:p>
          <a:p>
            <a:pPr indent="0" lvl="0" marL="0" rtl="0" algn="l">
              <a:lnSpc>
                <a:spcPct val="110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Addison is 13 years old and just started 8th grade. She has been charting for about 6 months. At first, her charts were much like the one we saw last lesson: some off and on cervical mucus that she charted with the symbol yellow and gray. There were times when she wondered if it was even worth charting! She felt like getting her period might be the only obvious biomarker she could confidently identify!  </a:t>
            </a:r>
            <a:br>
              <a:rPr lang="en-US" sz="1300">
                <a:solidFill>
                  <a:schemeClr val="dk1"/>
                </a:solidFill>
                <a:latin typeface="Calibri"/>
                <a:ea typeface="Calibri"/>
                <a:cs typeface="Calibri"/>
                <a:sym typeface="Calibri"/>
              </a:rPr>
            </a:br>
            <a:br>
              <a:rPr lang="en-US" sz="1300">
                <a:solidFill>
                  <a:schemeClr val="dk1"/>
                </a:solidFill>
                <a:latin typeface="Calibri"/>
                <a:ea typeface="Calibri"/>
                <a:cs typeface="Calibri"/>
                <a:sym typeface="Calibri"/>
              </a:rPr>
            </a:br>
            <a:r>
              <a:rPr lang="en-US" sz="1300">
                <a:solidFill>
                  <a:schemeClr val="dk1"/>
                </a:solidFill>
                <a:latin typeface="Calibri"/>
                <a:ea typeface="Calibri"/>
                <a:cs typeface="Calibri"/>
                <a:sym typeface="Calibri"/>
              </a:rPr>
              <a:t>Then, about 2 months ago she started to notice a little bit more cervical fluid and began to chart some blue days. She remembered from her teenFEMM course that this indicated that her brain and ovaries must be communicating more and her hormonal axis was maturing. From her chart, we can actually get a picture of what is going on in her ovaries and how these hormones are acting on her cervix, producing different types of cervical mucus that she can observe. Let’s take a look.</a:t>
            </a:r>
            <a:endParaRPr sz="1300">
              <a:solidFill>
                <a:schemeClr val="dk1"/>
              </a:solidFill>
              <a:latin typeface="Calibri"/>
              <a:ea typeface="Calibri"/>
              <a:cs typeface="Calibri"/>
              <a:sym typeface="Calibri"/>
            </a:endParaRPr>
          </a:p>
          <a:p>
            <a:pPr indent="0" lvl="0" marL="0" rtl="0" algn="l">
              <a:lnSpc>
                <a:spcPct val="110000"/>
              </a:lnSpc>
              <a:spcBef>
                <a:spcPts val="0"/>
              </a:spcBef>
              <a:spcAft>
                <a:spcPts val="0"/>
              </a:spcAft>
              <a:buClr>
                <a:schemeClr val="dk1"/>
              </a:buClr>
              <a:buSzPts val="1100"/>
              <a:buFont typeface="Arial"/>
              <a:buNone/>
            </a:pPr>
            <a:br>
              <a:rPr lang="en-US" sz="1300">
                <a:solidFill>
                  <a:schemeClr val="dk1"/>
                </a:solidFill>
                <a:latin typeface="Calibri"/>
                <a:ea typeface="Calibri"/>
                <a:cs typeface="Calibri"/>
                <a:sym typeface="Calibri"/>
              </a:rPr>
            </a:br>
            <a:r>
              <a:rPr i="1" lang="en-US" sz="1300">
                <a:solidFill>
                  <a:schemeClr val="dk1"/>
                </a:solidFill>
                <a:latin typeface="Calibri"/>
                <a:ea typeface="Calibri"/>
                <a:cs typeface="Calibri"/>
                <a:sym typeface="Calibri"/>
              </a:rPr>
              <a:t>Hand out the</a:t>
            </a:r>
            <a:r>
              <a:rPr b="1" i="1" lang="en-US" sz="1300">
                <a:solidFill>
                  <a:srgbClr val="757AA8"/>
                </a:solidFill>
                <a:latin typeface="Calibri"/>
                <a:ea typeface="Calibri"/>
                <a:cs typeface="Calibri"/>
                <a:sym typeface="Calibri"/>
              </a:rPr>
              <a:t> </a:t>
            </a:r>
            <a:r>
              <a:rPr b="1" lang="en-US" sz="1300">
                <a:solidFill>
                  <a:srgbClr val="757AA8"/>
                </a:solidFill>
                <a:latin typeface="Calibri"/>
                <a:ea typeface="Calibri"/>
                <a:cs typeface="Calibri"/>
                <a:sym typeface="Calibri"/>
              </a:rPr>
              <a:t>Worksheet: Addison’s Chart</a:t>
            </a:r>
            <a:r>
              <a:rPr i="1" lang="en-US" sz="1300">
                <a:solidFill>
                  <a:srgbClr val="757AA8"/>
                </a:solidFill>
                <a:latin typeface="Calibri"/>
                <a:ea typeface="Calibri"/>
                <a:cs typeface="Calibri"/>
                <a:sym typeface="Calibri"/>
              </a:rPr>
              <a:t> </a:t>
            </a:r>
            <a:r>
              <a:rPr i="1" lang="en-US" sz="1300">
                <a:solidFill>
                  <a:schemeClr val="dk1"/>
                </a:solidFill>
                <a:latin typeface="Calibri"/>
                <a:ea typeface="Calibri"/>
                <a:cs typeface="Calibri"/>
                <a:sym typeface="Calibri"/>
              </a:rPr>
              <a:t>to the class.</a:t>
            </a:r>
            <a:br>
              <a:rPr i="1" lang="en-US" sz="1300">
                <a:solidFill>
                  <a:schemeClr val="dk1"/>
                </a:solidFill>
                <a:latin typeface="Calibri"/>
                <a:ea typeface="Calibri"/>
                <a:cs typeface="Calibri"/>
                <a:sym typeface="Calibri"/>
              </a:rPr>
            </a:br>
            <a:endParaRPr sz="1300">
              <a:solidFill>
                <a:schemeClr val="dk1"/>
              </a:solidFill>
              <a:latin typeface="Calibri"/>
              <a:ea typeface="Calibri"/>
              <a:cs typeface="Calibri"/>
              <a:sym typeface="Calibri"/>
            </a:endParaRPr>
          </a:p>
        </p:txBody>
      </p:sp>
      <p:sp>
        <p:nvSpPr>
          <p:cNvPr id="566" name="Google Shape;566;g2d1ec063d9_0_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8" name="Shape 578"/>
        <p:cNvGrpSpPr/>
        <p:nvPr/>
      </p:nvGrpSpPr>
      <p:grpSpPr>
        <a:xfrm>
          <a:off x="0" y="0"/>
          <a:ext cx="0" cy="0"/>
          <a:chOff x="0" y="0"/>
          <a:chExt cx="0" cy="0"/>
        </a:xfrm>
      </p:grpSpPr>
      <p:sp>
        <p:nvSpPr>
          <p:cNvPr id="579" name="Google Shape;579;g20f53117e73_0_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580" name="Google Shape;580;g20f53117e73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0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Let’s help Addison fill in her chart, based on her charting notes. But first, let’s review the colors we use to chart the biomarkers. </a:t>
            </a:r>
            <a:endParaRPr sz="1300">
              <a:solidFill>
                <a:schemeClr val="dk1"/>
              </a:solidFill>
              <a:latin typeface="Calibri"/>
              <a:ea typeface="Calibri"/>
              <a:cs typeface="Calibri"/>
              <a:sym typeface="Calibri"/>
            </a:endParaRPr>
          </a:p>
        </p:txBody>
      </p:sp>
      <p:sp>
        <p:nvSpPr>
          <p:cNvPr id="581" name="Google Shape;581;g20f53117e73_0_0:notes"/>
          <p:cNvSpPr txBox="1"/>
          <p:nvPr>
            <p:ph idx="12" type="sldNum"/>
          </p:nvPr>
        </p:nvSpPr>
        <p:spPr>
          <a:xfrm>
            <a:off x="3884612" y="8685212"/>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Calibri"/>
              <a:buNone/>
            </a:pPr>
            <a:fld id="{00000000-1234-1234-1234-123412341234}" type="slidenum">
              <a:rPr lang="en-US"/>
              <a:t>‹#›</a:t>
            </a:fld>
            <a:endParaRPr sz="1400">
              <a:latin typeface="Arial"/>
              <a:ea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6" name="Shape 586"/>
        <p:cNvGrpSpPr/>
        <p:nvPr/>
      </p:nvGrpSpPr>
      <p:grpSpPr>
        <a:xfrm>
          <a:off x="0" y="0"/>
          <a:ext cx="0" cy="0"/>
          <a:chOff x="0" y="0"/>
          <a:chExt cx="0" cy="0"/>
        </a:xfrm>
      </p:grpSpPr>
      <p:sp>
        <p:nvSpPr>
          <p:cNvPr id="587" name="Google Shape;587;g2a891227653_0_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588" name="Google Shape;588;g2a891227653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0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What is red for? Bleeding. How about yellow?  Yellow is for </a:t>
            </a:r>
            <a:r>
              <a:rPr i="1" lang="en-US" sz="1300">
                <a:solidFill>
                  <a:schemeClr val="dk1"/>
                </a:solidFill>
                <a:latin typeface="Calibri"/>
                <a:ea typeface="Calibri"/>
                <a:cs typeface="Calibri"/>
                <a:sym typeface="Calibri"/>
              </a:rPr>
              <a:t>low estrogen. </a:t>
            </a:r>
            <a:r>
              <a:rPr lang="en-US" sz="1300">
                <a:solidFill>
                  <a:schemeClr val="dk1"/>
                </a:solidFill>
                <a:latin typeface="Calibri"/>
                <a:ea typeface="Calibri"/>
                <a:cs typeface="Calibri"/>
                <a:sym typeface="Calibri"/>
              </a:rPr>
              <a:t>What about gray? Gray is for the hormone </a:t>
            </a:r>
            <a:r>
              <a:rPr i="1" lang="en-US" sz="1300">
                <a:solidFill>
                  <a:schemeClr val="dk1"/>
                </a:solidFill>
                <a:latin typeface="Calibri"/>
                <a:ea typeface="Calibri"/>
                <a:cs typeface="Calibri"/>
                <a:sym typeface="Calibri"/>
              </a:rPr>
              <a:t>progesterone </a:t>
            </a:r>
            <a:r>
              <a:rPr lang="en-US" sz="1300">
                <a:solidFill>
                  <a:schemeClr val="dk1"/>
                </a:solidFill>
                <a:latin typeface="Calibri"/>
                <a:ea typeface="Calibri"/>
                <a:cs typeface="Calibri"/>
                <a:sym typeface="Calibri"/>
              </a:rPr>
              <a:t>and the sensation that accompanies this is dryness. Now, we’re getting a little more specific about blue today. Light blue is for </a:t>
            </a:r>
            <a:r>
              <a:rPr i="1" lang="en-US" sz="1300">
                <a:solidFill>
                  <a:schemeClr val="dk1"/>
                </a:solidFill>
                <a:latin typeface="Calibri"/>
                <a:ea typeface="Calibri"/>
                <a:cs typeface="Calibri"/>
                <a:sym typeface="Calibri"/>
              </a:rPr>
              <a:t>rising estrogen</a:t>
            </a:r>
            <a:r>
              <a:rPr lang="en-US" sz="1300">
                <a:solidFill>
                  <a:schemeClr val="dk1"/>
                </a:solidFill>
                <a:latin typeface="Calibri"/>
                <a:ea typeface="Calibri"/>
                <a:cs typeface="Calibri"/>
                <a:sym typeface="Calibri"/>
              </a:rPr>
              <a:t> and it has a moist sensation. Dark blue is for </a:t>
            </a:r>
            <a:r>
              <a:rPr i="1" lang="en-US" sz="1300">
                <a:solidFill>
                  <a:schemeClr val="dk1"/>
                </a:solidFill>
                <a:latin typeface="Calibri"/>
                <a:ea typeface="Calibri"/>
                <a:cs typeface="Calibri"/>
                <a:sym typeface="Calibri"/>
              </a:rPr>
              <a:t>high estrogen</a:t>
            </a:r>
            <a:r>
              <a:rPr lang="en-US" sz="1300">
                <a:solidFill>
                  <a:schemeClr val="dk1"/>
                </a:solidFill>
                <a:latin typeface="Calibri"/>
                <a:ea typeface="Calibri"/>
                <a:cs typeface="Calibri"/>
                <a:sym typeface="Calibri"/>
              </a:rPr>
              <a:t> and it has a slippery sensation. You might even see clear or stretchy looking mucus on the paper when estrogen is high. Alright, now let’s get back to Addison.</a:t>
            </a:r>
            <a:br>
              <a:rPr lang="en-US" sz="1300">
                <a:solidFill>
                  <a:schemeClr val="dk1"/>
                </a:solidFill>
                <a:latin typeface="Calibri"/>
                <a:ea typeface="Calibri"/>
                <a:cs typeface="Calibri"/>
                <a:sym typeface="Calibri"/>
              </a:rPr>
            </a:br>
            <a:endParaRPr/>
          </a:p>
        </p:txBody>
      </p:sp>
      <p:sp>
        <p:nvSpPr>
          <p:cNvPr id="589" name="Google Shape;589;g2a891227653_0_0:notes"/>
          <p:cNvSpPr txBox="1"/>
          <p:nvPr>
            <p:ph idx="12" type="sldNum"/>
          </p:nvPr>
        </p:nvSpPr>
        <p:spPr>
          <a:xfrm>
            <a:off x="3884612" y="8685212"/>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Calibri"/>
              <a:buNone/>
            </a:pPr>
            <a:fld id="{00000000-1234-1234-1234-123412341234}" type="slidenum">
              <a:rPr lang="en-US"/>
              <a:t>‹#›</a:t>
            </a:fld>
            <a:endParaRPr sz="1400">
              <a:latin typeface="Arial"/>
              <a:ea typeface="Arial"/>
              <a:cs typeface="Arial"/>
              <a:sym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4" name="Shape 594"/>
        <p:cNvGrpSpPr/>
        <p:nvPr/>
      </p:nvGrpSpPr>
      <p:grpSpPr>
        <a:xfrm>
          <a:off x="0" y="0"/>
          <a:ext cx="0" cy="0"/>
          <a:chOff x="0" y="0"/>
          <a:chExt cx="0" cy="0"/>
        </a:xfrm>
      </p:grpSpPr>
      <p:sp>
        <p:nvSpPr>
          <p:cNvPr id="595" name="Google Shape;595;g1d667b13a4f_0_227:notes"/>
          <p:cNvSpPr/>
          <p:nvPr>
            <p:ph idx="2" type="sldImg"/>
          </p:nvPr>
        </p:nvSpPr>
        <p:spPr>
          <a:xfrm>
            <a:off x="1104900" y="685488"/>
            <a:ext cx="46482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96" name="Google Shape;596;g1d667b13a4f_0_227: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0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On the first 6 days of her charting, Addison didn’t “feel” any moisture when wiping and so she made a note that said, “felt dry”. Looking at the egg and follicle in the ovary (top row) and also her hormonal chart (second row), does it make sense that Addison didn’t feel or notice any cervical mucus? Yes! The egg and follicle aren’t growing much and the hormone graph shows us that estrogen is lower than progesterone for the first few days. So, </a:t>
            </a:r>
            <a:r>
              <a:rPr i="1" lang="en-US" sz="1300">
                <a:solidFill>
                  <a:schemeClr val="dk1"/>
                </a:solidFill>
                <a:latin typeface="Calibri"/>
                <a:ea typeface="Calibri"/>
                <a:cs typeface="Calibri"/>
                <a:sym typeface="Calibri"/>
              </a:rPr>
              <a:t>progesterone</a:t>
            </a:r>
            <a:r>
              <a:rPr lang="en-US" sz="1300">
                <a:solidFill>
                  <a:schemeClr val="dk1"/>
                </a:solidFill>
                <a:latin typeface="Calibri"/>
                <a:ea typeface="Calibri"/>
                <a:cs typeface="Calibri"/>
                <a:sym typeface="Calibri"/>
              </a:rPr>
              <a:t> acts on the cervix to produce a dense mucus that seals the cervix and causes a sensation of </a:t>
            </a:r>
            <a:r>
              <a:rPr i="1" lang="en-US" sz="1300">
                <a:solidFill>
                  <a:schemeClr val="dk1"/>
                </a:solidFill>
                <a:latin typeface="Calibri"/>
                <a:ea typeface="Calibri"/>
                <a:cs typeface="Calibri"/>
                <a:sym typeface="Calibri"/>
              </a:rPr>
              <a:t>dryness.</a:t>
            </a:r>
            <a:r>
              <a:rPr lang="en-US" sz="1300">
                <a:solidFill>
                  <a:schemeClr val="dk1"/>
                </a:solidFill>
                <a:latin typeface="Calibri"/>
                <a:ea typeface="Calibri"/>
                <a:cs typeface="Calibri"/>
                <a:sym typeface="Calibri"/>
              </a:rPr>
              <a:t> </a:t>
            </a:r>
            <a:r>
              <a:rPr i="1" lang="en-US" sz="1300">
                <a:solidFill>
                  <a:schemeClr val="dk1"/>
                </a:solidFill>
                <a:latin typeface="Calibri"/>
                <a:ea typeface="Calibri"/>
                <a:cs typeface="Calibri"/>
                <a:sym typeface="Calibri"/>
              </a:rPr>
              <a:t>Have students fill in the first six days of the chart with the color </a:t>
            </a:r>
            <a:r>
              <a:rPr b="1" i="1" lang="en-US" sz="1300">
                <a:solidFill>
                  <a:schemeClr val="dk1"/>
                </a:solidFill>
                <a:latin typeface="Calibri"/>
                <a:ea typeface="Calibri"/>
                <a:cs typeface="Calibri"/>
                <a:sym typeface="Calibri"/>
              </a:rPr>
              <a:t>gray. </a:t>
            </a:r>
            <a:endParaRPr b="1" i="1" sz="1300">
              <a:solidFill>
                <a:schemeClr val="dk1"/>
              </a:solidFill>
              <a:latin typeface="Calibri"/>
              <a:ea typeface="Calibri"/>
              <a:cs typeface="Calibri"/>
              <a:sym typeface="Calibri"/>
            </a:endParaRPr>
          </a:p>
          <a:p>
            <a:pPr indent="0" lvl="0" marL="0" rtl="0" algn="l">
              <a:lnSpc>
                <a:spcPct val="110000"/>
              </a:lnSpc>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10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On day 7, Addison noticed a change to </a:t>
            </a:r>
            <a:r>
              <a:rPr i="1" lang="en-US" sz="1300">
                <a:solidFill>
                  <a:schemeClr val="dk1"/>
                </a:solidFill>
                <a:latin typeface="Calibri"/>
                <a:ea typeface="Calibri"/>
                <a:cs typeface="Calibri"/>
                <a:sym typeface="Calibri"/>
              </a:rPr>
              <a:t>moisture</a:t>
            </a:r>
            <a:r>
              <a:rPr lang="en-US" sz="1300">
                <a:solidFill>
                  <a:schemeClr val="dk1"/>
                </a:solidFill>
                <a:latin typeface="Calibri"/>
                <a:ea typeface="Calibri"/>
                <a:cs typeface="Calibri"/>
                <a:sym typeface="Calibri"/>
              </a:rPr>
              <a:t>. She said this felt different and looked different from the crumbly, pasty substance she noticed before, in earlier cycles. She had this for 3 days. What should she chart? </a:t>
            </a:r>
            <a:r>
              <a:rPr b="1" i="1" lang="en-US" sz="1300">
                <a:solidFill>
                  <a:schemeClr val="dk1"/>
                </a:solidFill>
                <a:latin typeface="Calibri"/>
                <a:ea typeface="Calibri"/>
                <a:cs typeface="Calibri"/>
                <a:sym typeface="Calibri"/>
              </a:rPr>
              <a:t>Light blue</a:t>
            </a:r>
            <a:r>
              <a:rPr i="1" lang="en-US" sz="1300">
                <a:solidFill>
                  <a:schemeClr val="dk1"/>
                </a:solidFill>
                <a:latin typeface="Calibri"/>
                <a:ea typeface="Calibri"/>
                <a:cs typeface="Calibri"/>
                <a:sym typeface="Calibri"/>
              </a:rPr>
              <a:t> for rising estrogen. </a:t>
            </a:r>
            <a:br>
              <a:rPr i="1" lang="en-US" sz="1300">
                <a:solidFill>
                  <a:schemeClr val="dk1"/>
                </a:solidFill>
                <a:latin typeface="Calibri"/>
                <a:ea typeface="Calibri"/>
                <a:cs typeface="Calibri"/>
                <a:sym typeface="Calibri"/>
              </a:rPr>
            </a:br>
            <a:br>
              <a:rPr i="1" lang="en-US" sz="1300">
                <a:solidFill>
                  <a:schemeClr val="dk1"/>
                </a:solidFill>
                <a:latin typeface="Calibri"/>
                <a:ea typeface="Calibri"/>
                <a:cs typeface="Calibri"/>
                <a:sym typeface="Calibri"/>
              </a:rPr>
            </a:br>
            <a:r>
              <a:rPr lang="en-US" sz="1300">
                <a:solidFill>
                  <a:schemeClr val="dk1"/>
                </a:solidFill>
                <a:latin typeface="Calibri"/>
                <a:ea typeface="Calibri"/>
                <a:cs typeface="Calibri"/>
                <a:sym typeface="Calibri"/>
              </a:rPr>
              <a:t>On day 10, Addison feels something very different. “Woop! Definitely slippery feeling,” she wrote in her notes. </a:t>
            </a:r>
            <a:r>
              <a:rPr i="1" lang="en-US" sz="1300">
                <a:solidFill>
                  <a:schemeClr val="dk1"/>
                </a:solidFill>
                <a:latin typeface="Calibri"/>
                <a:ea typeface="Calibri"/>
                <a:cs typeface="Calibri"/>
                <a:sym typeface="Calibri"/>
              </a:rPr>
              <a:t>“Actually kind of cool that I can see the effects of the hormones inside of my body,” </a:t>
            </a:r>
            <a:r>
              <a:rPr lang="en-US" sz="1300">
                <a:solidFill>
                  <a:schemeClr val="dk1"/>
                </a:solidFill>
                <a:latin typeface="Calibri"/>
                <a:ea typeface="Calibri"/>
                <a:cs typeface="Calibri"/>
                <a:sym typeface="Calibri"/>
              </a:rPr>
              <a:t>she wrote on the side. It’s more than moisture, so she charts this as dark </a:t>
            </a:r>
            <a:r>
              <a:rPr b="1" lang="en-US" sz="1300">
                <a:solidFill>
                  <a:schemeClr val="dk1"/>
                </a:solidFill>
                <a:latin typeface="Calibri"/>
                <a:ea typeface="Calibri"/>
                <a:cs typeface="Calibri"/>
                <a:sym typeface="Calibri"/>
              </a:rPr>
              <a:t>blue, </a:t>
            </a:r>
            <a:r>
              <a:rPr lang="en-US" sz="1300">
                <a:solidFill>
                  <a:schemeClr val="dk1"/>
                </a:solidFill>
                <a:latin typeface="Calibri"/>
                <a:ea typeface="Calibri"/>
                <a:cs typeface="Calibri"/>
                <a:sym typeface="Calibri"/>
              </a:rPr>
              <a:t>for </a:t>
            </a:r>
            <a:r>
              <a:rPr i="1" lang="en-US" sz="1300">
                <a:solidFill>
                  <a:schemeClr val="dk1"/>
                </a:solidFill>
                <a:latin typeface="Calibri"/>
                <a:ea typeface="Calibri"/>
                <a:cs typeface="Calibri"/>
                <a:sym typeface="Calibri"/>
              </a:rPr>
              <a:t>high estrogen. </a:t>
            </a:r>
            <a:br>
              <a:rPr i="1" lang="en-US" sz="1300">
                <a:solidFill>
                  <a:schemeClr val="dk1"/>
                </a:solidFill>
                <a:latin typeface="Calibri"/>
                <a:ea typeface="Calibri"/>
                <a:cs typeface="Calibri"/>
                <a:sym typeface="Calibri"/>
              </a:rPr>
            </a:br>
            <a:br>
              <a:rPr i="1" lang="en-US" sz="1300">
                <a:solidFill>
                  <a:schemeClr val="dk1"/>
                </a:solidFill>
                <a:latin typeface="Calibri"/>
                <a:ea typeface="Calibri"/>
                <a:cs typeface="Calibri"/>
                <a:sym typeface="Calibri"/>
              </a:rPr>
            </a:br>
            <a:r>
              <a:rPr lang="en-US" sz="1300">
                <a:solidFill>
                  <a:schemeClr val="dk1"/>
                </a:solidFill>
                <a:latin typeface="Calibri"/>
                <a:ea typeface="Calibri"/>
                <a:cs typeface="Calibri"/>
                <a:sym typeface="Calibri"/>
              </a:rPr>
              <a:t>Then, the next day she feels dry. It’s a very different feeling when wiping, compared to the day before. She c</a:t>
            </a:r>
            <a:r>
              <a:rPr i="1" lang="en-US" sz="1300">
                <a:solidFill>
                  <a:schemeClr val="dk1"/>
                </a:solidFill>
                <a:latin typeface="Calibri"/>
                <a:ea typeface="Calibri"/>
                <a:cs typeface="Calibri"/>
                <a:sym typeface="Calibri"/>
              </a:rPr>
              <a:t>harts </a:t>
            </a:r>
            <a:r>
              <a:rPr b="1" i="1" lang="en-US" sz="1300">
                <a:solidFill>
                  <a:schemeClr val="dk1"/>
                </a:solidFill>
                <a:latin typeface="Calibri"/>
                <a:ea typeface="Calibri"/>
                <a:cs typeface="Calibri"/>
                <a:sym typeface="Calibri"/>
              </a:rPr>
              <a:t>gray</a:t>
            </a:r>
            <a:r>
              <a:rPr i="1" lang="en-US" sz="1300">
                <a:solidFill>
                  <a:schemeClr val="dk1"/>
                </a:solidFill>
                <a:latin typeface="Calibri"/>
                <a:ea typeface="Calibri"/>
                <a:cs typeface="Calibri"/>
                <a:sym typeface="Calibri"/>
              </a:rPr>
              <a:t>. She has this again the next day. She charts </a:t>
            </a:r>
            <a:r>
              <a:rPr b="1" i="1" lang="en-US" sz="1300">
                <a:solidFill>
                  <a:schemeClr val="dk1"/>
                </a:solidFill>
                <a:latin typeface="Calibri"/>
                <a:ea typeface="Calibri"/>
                <a:cs typeface="Calibri"/>
                <a:sym typeface="Calibri"/>
              </a:rPr>
              <a:t>gray</a:t>
            </a:r>
            <a:r>
              <a:rPr i="1" lang="en-US" sz="1300">
                <a:solidFill>
                  <a:schemeClr val="dk1"/>
                </a:solidFill>
                <a:latin typeface="Calibri"/>
                <a:ea typeface="Calibri"/>
                <a:cs typeface="Calibri"/>
                <a:sym typeface="Calibri"/>
              </a:rPr>
              <a:t>.</a:t>
            </a:r>
            <a:br>
              <a:rPr i="1" lang="en-US" sz="1300">
                <a:solidFill>
                  <a:schemeClr val="dk1"/>
                </a:solidFill>
                <a:latin typeface="Calibri"/>
                <a:ea typeface="Calibri"/>
                <a:cs typeface="Calibri"/>
                <a:sym typeface="Calibri"/>
              </a:rPr>
            </a:br>
            <a:br>
              <a:rPr i="1" lang="en-US" sz="1300">
                <a:solidFill>
                  <a:schemeClr val="dk1"/>
                </a:solidFill>
                <a:latin typeface="Calibri"/>
                <a:ea typeface="Calibri"/>
                <a:cs typeface="Calibri"/>
                <a:sym typeface="Calibri"/>
              </a:rPr>
            </a:br>
            <a:r>
              <a:rPr lang="en-US" sz="1300">
                <a:solidFill>
                  <a:schemeClr val="dk1"/>
                </a:solidFill>
                <a:latin typeface="Calibri"/>
                <a:ea typeface="Calibri"/>
                <a:cs typeface="Calibri"/>
                <a:sym typeface="Calibri"/>
              </a:rPr>
              <a:t>Then she feels some moisture again on days 13 and 14. It’s not like it was on day 10, so she charts </a:t>
            </a:r>
            <a:r>
              <a:rPr b="1" i="1" lang="en-US" sz="1300">
                <a:solidFill>
                  <a:schemeClr val="dk1"/>
                </a:solidFill>
                <a:latin typeface="Calibri"/>
                <a:ea typeface="Calibri"/>
                <a:cs typeface="Calibri"/>
                <a:sym typeface="Calibri"/>
              </a:rPr>
              <a:t>Light blue.</a:t>
            </a:r>
            <a:r>
              <a:rPr i="1" lang="en-US" sz="1300">
                <a:solidFill>
                  <a:schemeClr val="dk1"/>
                </a:solidFill>
                <a:latin typeface="Calibri"/>
                <a:ea typeface="Calibri"/>
                <a:cs typeface="Calibri"/>
                <a:sym typeface="Calibri"/>
              </a:rPr>
              <a:t> </a:t>
            </a:r>
            <a:br>
              <a:rPr i="1" lang="en-US" sz="1300">
                <a:solidFill>
                  <a:schemeClr val="dk1"/>
                </a:solidFill>
                <a:latin typeface="Calibri"/>
                <a:ea typeface="Calibri"/>
                <a:cs typeface="Calibri"/>
                <a:sym typeface="Calibri"/>
              </a:rPr>
            </a:br>
            <a:br>
              <a:rPr i="1" lang="en-US" sz="1300">
                <a:solidFill>
                  <a:schemeClr val="dk1"/>
                </a:solidFill>
                <a:latin typeface="Calibri"/>
                <a:ea typeface="Calibri"/>
                <a:cs typeface="Calibri"/>
                <a:sym typeface="Calibri"/>
              </a:rPr>
            </a:br>
            <a:r>
              <a:rPr lang="en-US" sz="1300">
                <a:solidFill>
                  <a:schemeClr val="dk1"/>
                </a:solidFill>
                <a:latin typeface="Calibri"/>
                <a:ea typeface="Calibri"/>
                <a:cs typeface="Calibri"/>
                <a:sym typeface="Calibri"/>
              </a:rPr>
              <a:t>Then she goes back to dry on 15 and 16. </a:t>
            </a:r>
            <a:r>
              <a:rPr b="1" i="1" lang="en-US" sz="1300">
                <a:solidFill>
                  <a:schemeClr val="dk1"/>
                </a:solidFill>
                <a:latin typeface="Calibri"/>
                <a:ea typeface="Calibri"/>
                <a:cs typeface="Calibri"/>
                <a:sym typeface="Calibri"/>
              </a:rPr>
              <a:t>Gray.</a:t>
            </a:r>
            <a:r>
              <a:rPr i="1" lang="en-US" sz="1300">
                <a:solidFill>
                  <a:schemeClr val="dk1"/>
                </a:solidFill>
                <a:latin typeface="Calibri"/>
                <a:ea typeface="Calibri"/>
                <a:cs typeface="Calibri"/>
                <a:sym typeface="Calibri"/>
              </a:rPr>
              <a:t> </a:t>
            </a:r>
            <a:br>
              <a:rPr i="1" lang="en-US" sz="1300">
                <a:solidFill>
                  <a:schemeClr val="dk1"/>
                </a:solidFill>
                <a:latin typeface="Calibri"/>
                <a:ea typeface="Calibri"/>
                <a:cs typeface="Calibri"/>
                <a:sym typeface="Calibri"/>
              </a:rPr>
            </a:br>
            <a:br>
              <a:rPr i="1" lang="en-US" sz="1300">
                <a:solidFill>
                  <a:schemeClr val="dk1"/>
                </a:solidFill>
                <a:latin typeface="Calibri"/>
                <a:ea typeface="Calibri"/>
                <a:cs typeface="Calibri"/>
                <a:sym typeface="Calibri"/>
              </a:rPr>
            </a:br>
            <a:r>
              <a:rPr lang="en-US" sz="1300">
                <a:solidFill>
                  <a:schemeClr val="dk1"/>
                </a:solidFill>
                <a:latin typeface="Calibri"/>
                <a:ea typeface="Calibri"/>
                <a:cs typeface="Calibri"/>
                <a:sym typeface="Calibri"/>
              </a:rPr>
              <a:t>Some moisture again on days 17-19. </a:t>
            </a:r>
            <a:r>
              <a:rPr b="1" lang="en-US" sz="1300">
                <a:solidFill>
                  <a:schemeClr val="dk1"/>
                </a:solidFill>
                <a:latin typeface="Calibri"/>
                <a:ea typeface="Calibri"/>
                <a:cs typeface="Calibri"/>
                <a:sym typeface="Calibri"/>
              </a:rPr>
              <a:t>Light </a:t>
            </a:r>
            <a:r>
              <a:rPr b="1" i="1" lang="en-US" sz="1300">
                <a:solidFill>
                  <a:schemeClr val="dk1"/>
                </a:solidFill>
                <a:latin typeface="Calibri"/>
                <a:ea typeface="Calibri"/>
                <a:cs typeface="Calibri"/>
                <a:sym typeface="Calibri"/>
              </a:rPr>
              <a:t>blue</a:t>
            </a:r>
            <a:r>
              <a:rPr i="1" lang="en-US" sz="1300">
                <a:solidFill>
                  <a:schemeClr val="dk1"/>
                </a:solidFill>
                <a:latin typeface="Calibri"/>
                <a:ea typeface="Calibri"/>
                <a:cs typeface="Calibri"/>
                <a:sym typeface="Calibri"/>
              </a:rPr>
              <a:t>.</a:t>
            </a:r>
            <a:endParaRPr i="1" sz="1300">
              <a:solidFill>
                <a:schemeClr val="dk1"/>
              </a:solidFill>
              <a:latin typeface="Calibri"/>
              <a:ea typeface="Calibri"/>
              <a:cs typeface="Calibri"/>
              <a:sym typeface="Calibri"/>
            </a:endParaRPr>
          </a:p>
          <a:p>
            <a:pPr indent="0" lvl="0" marL="0" rtl="0" algn="l">
              <a:lnSpc>
                <a:spcPct val="110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On day 20 it’s dry. </a:t>
            </a:r>
            <a:r>
              <a:rPr b="1" i="1" lang="en-US" sz="1300">
                <a:solidFill>
                  <a:schemeClr val="dk1"/>
                </a:solidFill>
                <a:latin typeface="Calibri"/>
                <a:ea typeface="Calibri"/>
                <a:cs typeface="Calibri"/>
                <a:sym typeface="Calibri"/>
              </a:rPr>
              <a:t>Gray.</a:t>
            </a:r>
            <a:br>
              <a:rPr i="1" lang="en-US" sz="1300">
                <a:solidFill>
                  <a:schemeClr val="dk1"/>
                </a:solidFill>
                <a:latin typeface="Calibri"/>
                <a:ea typeface="Calibri"/>
                <a:cs typeface="Calibri"/>
                <a:sym typeface="Calibri"/>
              </a:rPr>
            </a:br>
            <a:r>
              <a:rPr lang="en-US" sz="1300">
                <a:solidFill>
                  <a:schemeClr val="dk1"/>
                </a:solidFill>
                <a:latin typeface="Calibri"/>
                <a:ea typeface="Calibri"/>
                <a:cs typeface="Calibri"/>
                <a:sym typeface="Calibri"/>
              </a:rPr>
              <a:t>On days 21-24 it feels the same. </a:t>
            </a:r>
            <a:r>
              <a:rPr i="1" lang="en-US" sz="1300">
                <a:solidFill>
                  <a:schemeClr val="dk1"/>
                </a:solidFill>
                <a:latin typeface="Calibri"/>
                <a:ea typeface="Calibri"/>
                <a:cs typeface="Calibri"/>
                <a:sym typeface="Calibri"/>
              </a:rPr>
              <a:t>Dry. </a:t>
            </a:r>
            <a:r>
              <a:rPr b="1" i="1" lang="en-US" sz="1300">
                <a:solidFill>
                  <a:schemeClr val="dk1"/>
                </a:solidFill>
                <a:latin typeface="Calibri"/>
                <a:ea typeface="Calibri"/>
                <a:cs typeface="Calibri"/>
                <a:sym typeface="Calibri"/>
              </a:rPr>
              <a:t>Gray.</a:t>
            </a:r>
            <a:br>
              <a:rPr lang="en-US" sz="1300">
                <a:solidFill>
                  <a:schemeClr val="dk1"/>
                </a:solidFill>
                <a:latin typeface="Calibri"/>
                <a:ea typeface="Calibri"/>
                <a:cs typeface="Calibri"/>
                <a:sym typeface="Calibri"/>
              </a:rPr>
            </a:br>
            <a:br>
              <a:rPr lang="en-US" sz="1300">
                <a:solidFill>
                  <a:schemeClr val="dk1"/>
                </a:solidFill>
                <a:latin typeface="Calibri"/>
                <a:ea typeface="Calibri"/>
                <a:cs typeface="Calibri"/>
                <a:sym typeface="Calibri"/>
              </a:rPr>
            </a:br>
            <a:r>
              <a:rPr lang="en-US" sz="1300">
                <a:solidFill>
                  <a:schemeClr val="dk1"/>
                </a:solidFill>
                <a:latin typeface="Calibri"/>
                <a:ea typeface="Calibri"/>
                <a:cs typeface="Calibri"/>
                <a:sym typeface="Calibri"/>
              </a:rPr>
              <a:t>Day 25 she notices some very light spotting. She charts this with </a:t>
            </a:r>
            <a:r>
              <a:rPr b="1" i="1" lang="en-US" sz="1300">
                <a:solidFill>
                  <a:schemeClr val="dk1"/>
                </a:solidFill>
                <a:latin typeface="Calibri"/>
                <a:ea typeface="Calibri"/>
                <a:cs typeface="Calibri"/>
                <a:sym typeface="Calibri"/>
              </a:rPr>
              <a:t>Red</a:t>
            </a:r>
            <a:r>
              <a:rPr i="1" lang="en-US" sz="1300">
                <a:solidFill>
                  <a:schemeClr val="dk1"/>
                </a:solidFill>
                <a:latin typeface="Calibri"/>
                <a:ea typeface="Calibri"/>
                <a:cs typeface="Calibri"/>
                <a:sym typeface="Calibri"/>
              </a:rPr>
              <a:t>. On Day 26 she notices that her bleeding is heavier than the day before. She charts </a:t>
            </a:r>
            <a:r>
              <a:rPr b="1" i="1" lang="en-US" sz="1300">
                <a:solidFill>
                  <a:schemeClr val="dk1"/>
                </a:solidFill>
                <a:latin typeface="Calibri"/>
                <a:ea typeface="Calibri"/>
                <a:cs typeface="Calibri"/>
                <a:sym typeface="Calibri"/>
              </a:rPr>
              <a:t>Red</a:t>
            </a:r>
            <a:r>
              <a:rPr lang="en-US" sz="1300">
                <a:solidFill>
                  <a:schemeClr val="dk1"/>
                </a:solidFill>
                <a:latin typeface="Calibri"/>
                <a:ea typeface="Calibri"/>
                <a:cs typeface="Calibri"/>
                <a:sym typeface="Calibri"/>
              </a:rPr>
              <a:t> again. </a:t>
            </a:r>
            <a:r>
              <a:rPr i="1" lang="en-US" sz="1300">
                <a:solidFill>
                  <a:schemeClr val="dk1"/>
                </a:solidFill>
                <a:latin typeface="Calibri"/>
                <a:ea typeface="Calibri"/>
                <a:cs typeface="Calibri"/>
                <a:sym typeface="Calibri"/>
              </a:rPr>
              <a:t> </a:t>
            </a:r>
            <a:br>
              <a:rPr i="1" lang="en-US" sz="1300">
                <a:solidFill>
                  <a:schemeClr val="dk1"/>
                </a:solidFill>
                <a:latin typeface="Calibri"/>
                <a:ea typeface="Calibri"/>
                <a:cs typeface="Calibri"/>
                <a:sym typeface="Calibri"/>
              </a:rPr>
            </a:br>
            <a:endParaRPr i="1" sz="1300">
              <a:solidFill>
                <a:schemeClr val="dk1"/>
              </a:solidFill>
              <a:latin typeface="Calibri"/>
              <a:ea typeface="Calibri"/>
              <a:cs typeface="Calibri"/>
              <a:sym typeface="Calibri"/>
            </a:endParaRPr>
          </a:p>
          <a:p>
            <a:pPr indent="0" lvl="0" marL="0" rtl="0" algn="l">
              <a:lnSpc>
                <a:spcPct val="110000"/>
              </a:lnSpc>
              <a:spcBef>
                <a:spcPts val="0"/>
              </a:spcBef>
              <a:spcAft>
                <a:spcPts val="0"/>
              </a:spcAft>
              <a:buClr>
                <a:schemeClr val="dk1"/>
              </a:buClr>
              <a:buSzPts val="1100"/>
              <a:buFont typeface="Arial"/>
              <a:buNone/>
            </a:pPr>
            <a:r>
              <a:rPr i="1" lang="en-US" sz="1300">
                <a:solidFill>
                  <a:schemeClr val="dk1"/>
                </a:solidFill>
                <a:latin typeface="Calibri"/>
                <a:ea typeface="Calibri"/>
                <a:cs typeface="Calibri"/>
                <a:sym typeface="Calibri"/>
              </a:rPr>
              <a:t>Have students compare their chart answers against the answers on the following slide:</a:t>
            </a:r>
            <a:br>
              <a:rPr lang="en-US" sz="1300">
                <a:solidFill>
                  <a:schemeClr val="dk1"/>
                </a:solidFill>
                <a:latin typeface="Calibri"/>
                <a:ea typeface="Calibri"/>
                <a:cs typeface="Calibri"/>
                <a:sym typeface="Calibri"/>
              </a:rPr>
            </a:br>
            <a:endParaRPr sz="1300">
              <a:solidFill>
                <a:schemeClr val="dk1"/>
              </a:solidFill>
              <a:latin typeface="Calibri"/>
              <a:ea typeface="Calibri"/>
              <a:cs typeface="Calibri"/>
              <a:sym typeface="Calibri"/>
            </a:endParaRPr>
          </a:p>
        </p:txBody>
      </p:sp>
      <p:sp>
        <p:nvSpPr>
          <p:cNvPr id="597" name="Google Shape;597;g1d667b13a4f_0_227:notes"/>
          <p:cNvSpPr txBox="1"/>
          <p:nvPr>
            <p:ph idx="12" type="sldNum"/>
          </p:nvPr>
        </p:nvSpPr>
        <p:spPr>
          <a:xfrm>
            <a:off x="3884613" y="8685214"/>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rgbClr val="000000"/>
                </a:solidFill>
                <a:latin typeface="Calibri"/>
                <a:ea typeface="Calibri"/>
                <a:cs typeface="Calibri"/>
                <a:sym typeface="Calibri"/>
              </a:rPr>
              <a:t>‹#›</a:t>
            </a:fld>
            <a:endParaRPr sz="1200">
              <a:solidFill>
                <a:srgbClr val="000000"/>
              </a:solidFill>
              <a:latin typeface="Calibri"/>
              <a:ea typeface="Calibri"/>
              <a:cs typeface="Calibri"/>
              <a:sym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2" name="Shape 632"/>
        <p:cNvGrpSpPr/>
        <p:nvPr/>
      </p:nvGrpSpPr>
      <p:grpSpPr>
        <a:xfrm>
          <a:off x="0" y="0"/>
          <a:ext cx="0" cy="0"/>
          <a:chOff x="0" y="0"/>
          <a:chExt cx="0" cy="0"/>
        </a:xfrm>
      </p:grpSpPr>
      <p:sp>
        <p:nvSpPr>
          <p:cNvPr id="633" name="Google Shape;633;g2d19bdfc47_0_4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0000"/>
              </a:lnSpc>
              <a:spcBef>
                <a:spcPts val="0"/>
              </a:spcBef>
              <a:spcAft>
                <a:spcPts val="0"/>
              </a:spcAft>
              <a:buClr>
                <a:schemeClr val="dk1"/>
              </a:buClr>
              <a:buSzPts val="1100"/>
              <a:buFont typeface="Arial"/>
              <a:buNone/>
            </a:pPr>
            <a:r>
              <a:rPr i="1" lang="en-US" sz="1200">
                <a:solidFill>
                  <a:schemeClr val="dk1"/>
                </a:solidFill>
                <a:latin typeface="Calibri"/>
                <a:ea typeface="Calibri"/>
                <a:cs typeface="Calibri"/>
                <a:sym typeface="Calibri"/>
              </a:rPr>
              <a:t>Ask students if this is what they charted for Addison.</a:t>
            </a:r>
            <a:br>
              <a:rPr lang="en-US" sz="1200">
                <a:solidFill>
                  <a:schemeClr val="dk1"/>
                </a:solidFill>
                <a:latin typeface="Calibri"/>
                <a:ea typeface="Calibri"/>
                <a:cs typeface="Calibri"/>
                <a:sym typeface="Calibri"/>
              </a:rPr>
            </a:br>
            <a:br>
              <a:rPr lang="en-US" sz="1200">
                <a:solidFill>
                  <a:schemeClr val="dk1"/>
                </a:solidFill>
                <a:latin typeface="Calibri"/>
                <a:ea typeface="Calibri"/>
                <a:cs typeface="Calibri"/>
                <a:sym typeface="Calibri"/>
              </a:rPr>
            </a:br>
            <a:r>
              <a:rPr b="1" lang="en-US" sz="1300">
                <a:solidFill>
                  <a:srgbClr val="757AA8"/>
                </a:solidFill>
                <a:latin typeface="Calibri"/>
                <a:ea typeface="Calibri"/>
                <a:cs typeface="Calibri"/>
                <a:sym typeface="Calibri"/>
              </a:rPr>
              <a:t>Step 3 (5 minutes): </a:t>
            </a:r>
            <a:r>
              <a:rPr i="1" lang="en-US" sz="1300">
                <a:solidFill>
                  <a:srgbClr val="757AA8"/>
                </a:solidFill>
                <a:latin typeface="Calibri"/>
                <a:ea typeface="Calibri"/>
                <a:cs typeface="Calibri"/>
                <a:sym typeface="Calibri"/>
              </a:rPr>
              <a:t>Phases of the Cycle</a:t>
            </a:r>
            <a:br>
              <a:rPr i="1" lang="en-US" sz="1300">
                <a:solidFill>
                  <a:srgbClr val="757AA8"/>
                </a:solidFill>
                <a:latin typeface="Calibri"/>
                <a:ea typeface="Calibri"/>
                <a:cs typeface="Calibri"/>
                <a:sym typeface="Calibri"/>
              </a:rPr>
            </a:br>
            <a:r>
              <a:rPr lang="en-US" sz="1300">
                <a:solidFill>
                  <a:schemeClr val="dk1"/>
                </a:solidFill>
                <a:latin typeface="Calibri"/>
                <a:ea typeface="Calibri"/>
                <a:cs typeface="Calibri"/>
                <a:sym typeface="Calibri"/>
              </a:rPr>
              <a:t>Based on this chart, do you think ovulation occurred? No, not this cycle, but this is ok.</a:t>
            </a:r>
            <a:r>
              <a:rPr i="1" lang="en-US" sz="1300">
                <a:solidFill>
                  <a:schemeClr val="dk1"/>
                </a:solidFill>
                <a:latin typeface="Calibri"/>
                <a:ea typeface="Calibri"/>
                <a:cs typeface="Calibri"/>
                <a:sym typeface="Calibri"/>
              </a:rPr>
              <a:t> </a:t>
            </a:r>
            <a:r>
              <a:rPr lang="en-US" sz="1300">
                <a:solidFill>
                  <a:schemeClr val="dk1"/>
                </a:solidFill>
                <a:latin typeface="Calibri"/>
                <a:ea typeface="Calibri"/>
                <a:cs typeface="Calibri"/>
                <a:sym typeface="Calibri"/>
              </a:rPr>
              <a:t>Her brain is sending messages to her ovaries to start to develop an egg, and as the egg grows, it is producing estrogen. These increased levels of hormones are contributing to Addison’s growth and development.  </a:t>
            </a:r>
            <a:br>
              <a:rPr lang="en-US" sz="1300">
                <a:solidFill>
                  <a:schemeClr val="dk1"/>
                </a:solidFill>
                <a:latin typeface="Calibri"/>
                <a:ea typeface="Calibri"/>
                <a:cs typeface="Calibri"/>
                <a:sym typeface="Calibri"/>
              </a:rPr>
            </a:br>
            <a:br>
              <a:rPr lang="en-US" sz="1300">
                <a:solidFill>
                  <a:schemeClr val="dk1"/>
                </a:solidFill>
                <a:latin typeface="Calibri"/>
                <a:ea typeface="Calibri"/>
                <a:cs typeface="Calibri"/>
                <a:sym typeface="Calibri"/>
              </a:rPr>
            </a:br>
            <a:r>
              <a:rPr lang="en-US" sz="1300">
                <a:solidFill>
                  <a:schemeClr val="dk1"/>
                </a:solidFill>
                <a:latin typeface="Calibri"/>
                <a:ea typeface="Calibri"/>
                <a:cs typeface="Calibri"/>
                <a:sym typeface="Calibri"/>
              </a:rPr>
              <a:t>In Addison’s first few cycles, dry days indicated that she was experiencing very little hormonal activity (low progesterone AND estrogen) - remember the chart in the previous lesson that was just yellow and gray?</a:t>
            </a:r>
            <a:br>
              <a:rPr lang="en-US" sz="1300">
                <a:solidFill>
                  <a:schemeClr val="dk1"/>
                </a:solidFill>
                <a:latin typeface="Calibri"/>
                <a:ea typeface="Calibri"/>
                <a:cs typeface="Calibri"/>
                <a:sym typeface="Calibri"/>
              </a:rPr>
            </a:br>
            <a:endParaRPr b="1" sz="1100">
              <a:solidFill>
                <a:srgbClr val="8E7CC3"/>
              </a:solidFill>
              <a:latin typeface="Helvetica Neue"/>
              <a:ea typeface="Helvetica Neue"/>
              <a:cs typeface="Helvetica Neue"/>
              <a:sym typeface="Helvetica Neue"/>
            </a:endParaRPr>
          </a:p>
        </p:txBody>
      </p:sp>
      <p:sp>
        <p:nvSpPr>
          <p:cNvPr id="634" name="Google Shape;634;g2d19bdfc47_0_46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2" name="Shape 682"/>
        <p:cNvGrpSpPr/>
        <p:nvPr/>
      </p:nvGrpSpPr>
      <p:grpSpPr>
        <a:xfrm>
          <a:off x="0" y="0"/>
          <a:ext cx="0" cy="0"/>
          <a:chOff x="0" y="0"/>
          <a:chExt cx="0" cy="0"/>
        </a:xfrm>
      </p:grpSpPr>
      <p:sp>
        <p:nvSpPr>
          <p:cNvPr id="683" name="Google Shape;683;g2fe4a92a064_0_1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0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In a mature cycle, the dry phase after ovulation is called the</a:t>
            </a:r>
            <a:r>
              <a:rPr b="1" lang="en-US" sz="1300">
                <a:solidFill>
                  <a:schemeClr val="dk1"/>
                </a:solidFill>
                <a:latin typeface="Calibri"/>
                <a:ea typeface="Calibri"/>
                <a:cs typeface="Calibri"/>
                <a:sym typeface="Calibri"/>
              </a:rPr>
              <a:t> “luteal phase”</a:t>
            </a:r>
            <a:r>
              <a:rPr lang="en-US" sz="1300">
                <a:solidFill>
                  <a:schemeClr val="dk1"/>
                </a:solidFill>
                <a:latin typeface="Calibri"/>
                <a:ea typeface="Calibri"/>
                <a:cs typeface="Calibri"/>
                <a:sym typeface="Calibri"/>
              </a:rPr>
              <a:t> as progesterone is the dominant hormone, produced by the </a:t>
            </a:r>
            <a:r>
              <a:rPr b="1" i="1" lang="en-US" sz="1300">
                <a:solidFill>
                  <a:schemeClr val="dk1"/>
                </a:solidFill>
                <a:latin typeface="Calibri"/>
                <a:ea typeface="Calibri"/>
                <a:cs typeface="Calibri"/>
                <a:sym typeface="Calibri"/>
              </a:rPr>
              <a:t>corpus luteum</a:t>
            </a:r>
            <a:r>
              <a:rPr lang="en-US" sz="1300">
                <a:solidFill>
                  <a:schemeClr val="dk1"/>
                </a:solidFill>
                <a:latin typeface="Calibri"/>
                <a:ea typeface="Calibri"/>
                <a:cs typeface="Calibri"/>
                <a:sym typeface="Calibri"/>
              </a:rPr>
              <a:t>.  </a:t>
            </a:r>
            <a:br>
              <a:rPr lang="en-US" sz="1300">
                <a:solidFill>
                  <a:schemeClr val="dk1"/>
                </a:solidFill>
                <a:latin typeface="Calibri"/>
                <a:ea typeface="Calibri"/>
                <a:cs typeface="Calibri"/>
                <a:sym typeface="Calibri"/>
              </a:rPr>
            </a:br>
            <a:r>
              <a:rPr lang="en-US" sz="1300">
                <a:solidFill>
                  <a:schemeClr val="dk1"/>
                </a:solidFill>
                <a:latin typeface="Calibri"/>
                <a:ea typeface="Calibri"/>
                <a:cs typeface="Calibri"/>
                <a:sym typeface="Calibri"/>
              </a:rPr>
              <a:t>In the case of Addison’s chart, she had estrogen biomarkers, but no ovulation occurred, as she had only five days of dryness before her period. Remember: no ovulation, </a:t>
            </a:r>
            <a:r>
              <a:rPr i="1" lang="en-US" sz="1300">
                <a:solidFill>
                  <a:schemeClr val="dk1"/>
                </a:solidFill>
                <a:latin typeface="Calibri"/>
                <a:ea typeface="Calibri"/>
                <a:cs typeface="Calibri"/>
                <a:sym typeface="Calibri"/>
              </a:rPr>
              <a:t>no corpus luteum.</a:t>
            </a:r>
            <a:r>
              <a:rPr lang="en-US" sz="1300">
                <a:solidFill>
                  <a:schemeClr val="dk1"/>
                </a:solidFill>
                <a:latin typeface="Calibri"/>
                <a:ea typeface="Calibri"/>
                <a:cs typeface="Calibri"/>
                <a:sym typeface="Calibri"/>
              </a:rPr>
              <a:t> For Addison’s age, her chart is still healthy. But when she begins to ovulate, a normal and healthy luteal phase will produce lots of healthy progesterone in her body for 9-18 before the uterine lining sheds as she gets her period. </a:t>
            </a:r>
            <a:br>
              <a:rPr lang="en-US" sz="1300">
                <a:solidFill>
                  <a:schemeClr val="dk1"/>
                </a:solidFill>
                <a:latin typeface="Calibri"/>
                <a:ea typeface="Calibri"/>
                <a:cs typeface="Calibri"/>
                <a:sym typeface="Calibri"/>
              </a:rPr>
            </a:br>
            <a:br>
              <a:rPr lang="en-US" sz="1300">
                <a:solidFill>
                  <a:schemeClr val="dk1"/>
                </a:solidFill>
                <a:latin typeface="Calibri"/>
                <a:ea typeface="Calibri"/>
                <a:cs typeface="Calibri"/>
                <a:sym typeface="Calibri"/>
              </a:rPr>
            </a:br>
            <a:r>
              <a:rPr lang="en-US" sz="1300">
                <a:solidFill>
                  <a:schemeClr val="dk1"/>
                </a:solidFill>
                <a:latin typeface="Calibri"/>
                <a:ea typeface="Calibri"/>
                <a:cs typeface="Calibri"/>
                <a:sym typeface="Calibri"/>
              </a:rPr>
              <a:t>Now, we know it’s so important to have both estrogen and progesterone balance each other out. So, is there anything Addison can do as she grows and mature to help balance her hormones? Yes! </a:t>
            </a:r>
            <a:br>
              <a:rPr lang="en-US" sz="1300">
                <a:solidFill>
                  <a:schemeClr val="dk1"/>
                </a:solidFill>
                <a:latin typeface="Calibri"/>
                <a:ea typeface="Calibri"/>
                <a:cs typeface="Calibri"/>
                <a:sym typeface="Calibri"/>
              </a:rPr>
            </a:br>
            <a:endParaRPr i="1" sz="1300">
              <a:solidFill>
                <a:srgbClr val="757AA8"/>
              </a:solidFill>
              <a:latin typeface="Calibri"/>
              <a:ea typeface="Calibri"/>
              <a:cs typeface="Calibri"/>
              <a:sym typeface="Calibri"/>
            </a:endParaRPr>
          </a:p>
          <a:p>
            <a:pPr indent="0" lvl="0" marL="0" rtl="0" algn="l">
              <a:lnSpc>
                <a:spcPct val="110000"/>
              </a:lnSpc>
              <a:spcBef>
                <a:spcPts val="0"/>
              </a:spcBef>
              <a:spcAft>
                <a:spcPts val="0"/>
              </a:spcAft>
              <a:buClr>
                <a:schemeClr val="dk1"/>
              </a:buClr>
              <a:buSzPts val="1100"/>
              <a:buFont typeface="Arial"/>
              <a:buNone/>
            </a:pPr>
            <a:r>
              <a:t/>
            </a:r>
            <a:endParaRPr sz="1200">
              <a:solidFill>
                <a:schemeClr val="dk1"/>
              </a:solidFill>
              <a:latin typeface="Calibri"/>
              <a:ea typeface="Calibri"/>
              <a:cs typeface="Calibri"/>
              <a:sym typeface="Calibri"/>
            </a:endParaRPr>
          </a:p>
        </p:txBody>
      </p:sp>
      <p:sp>
        <p:nvSpPr>
          <p:cNvPr id="684" name="Google Shape;684;g2fe4a92a064_0_10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1" name="Shape 691"/>
        <p:cNvGrpSpPr/>
        <p:nvPr/>
      </p:nvGrpSpPr>
      <p:grpSpPr>
        <a:xfrm>
          <a:off x="0" y="0"/>
          <a:ext cx="0" cy="0"/>
          <a:chOff x="0" y="0"/>
          <a:chExt cx="0" cy="0"/>
        </a:xfrm>
      </p:grpSpPr>
      <p:sp>
        <p:nvSpPr>
          <p:cNvPr id="692" name="Google Shape;692;g2fe4a92a064_0_131:notes"/>
          <p:cNvSpPr/>
          <p:nvPr>
            <p:ph idx="2" type="sldImg"/>
          </p:nvPr>
        </p:nvSpPr>
        <p:spPr>
          <a:xfrm>
            <a:off x="1104900" y="685488"/>
            <a:ext cx="46482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93" name="Google Shape;693;g2fe4a92a064_0_131:notes"/>
          <p:cNvSpPr txBox="1"/>
          <p:nvPr>
            <p:ph idx="1" type="body"/>
          </p:nvPr>
        </p:nvSpPr>
        <p:spPr>
          <a:xfrm>
            <a:off x="685801"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1100"/>
              <a:buFont typeface="Arial"/>
              <a:buNone/>
            </a:pPr>
            <a:r>
              <a:rPr b="1" lang="en-US" sz="1300">
                <a:solidFill>
                  <a:srgbClr val="757AA8"/>
                </a:solidFill>
                <a:latin typeface="Calibri"/>
                <a:ea typeface="Calibri"/>
                <a:cs typeface="Calibri"/>
                <a:sym typeface="Calibri"/>
              </a:rPr>
              <a:t>Step 4 (10 minutes)</a:t>
            </a:r>
            <a:r>
              <a:rPr lang="en-US" sz="1300">
                <a:solidFill>
                  <a:srgbClr val="757AA8"/>
                </a:solidFill>
                <a:latin typeface="Calibri"/>
                <a:ea typeface="Calibri"/>
                <a:cs typeface="Calibri"/>
                <a:sym typeface="Calibri"/>
              </a:rPr>
              <a:t>:</a:t>
            </a:r>
            <a:r>
              <a:rPr i="1" lang="en-US" sz="1300">
                <a:solidFill>
                  <a:srgbClr val="757AA8"/>
                </a:solidFill>
                <a:latin typeface="Calibri"/>
                <a:ea typeface="Calibri"/>
                <a:cs typeface="Calibri"/>
                <a:sym typeface="Calibri"/>
              </a:rPr>
              <a:t> The 3 Health Pillars</a:t>
            </a:r>
            <a:endParaRPr i="1" sz="1300">
              <a:solidFill>
                <a:srgbClr val="757AA8"/>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Addison needs to practice</a:t>
            </a:r>
            <a:r>
              <a:rPr lang="en-US" sz="1300">
                <a:solidFill>
                  <a:srgbClr val="20124D"/>
                </a:solidFill>
                <a:latin typeface="Calibri"/>
                <a:ea typeface="Calibri"/>
                <a:cs typeface="Calibri"/>
                <a:sym typeface="Calibri"/>
              </a:rPr>
              <a:t> t</a:t>
            </a:r>
            <a:r>
              <a:rPr lang="en-US" sz="1300">
                <a:solidFill>
                  <a:schemeClr val="dk1"/>
                </a:solidFill>
                <a:latin typeface="Calibri"/>
                <a:ea typeface="Calibri"/>
                <a:cs typeface="Calibri"/>
                <a:sym typeface="Calibri"/>
              </a:rPr>
              <a:t>he three pillars of health: adequate nutrition, exercise and sleep. These three pillars will help her brain and her body mature in the best way through puberty.</a:t>
            </a:r>
            <a:br>
              <a:rPr lang="en-US" sz="1300">
                <a:solidFill>
                  <a:srgbClr val="20124D"/>
                </a:solidFill>
                <a:latin typeface="Calibri"/>
                <a:ea typeface="Calibri"/>
                <a:cs typeface="Calibri"/>
                <a:sym typeface="Calibri"/>
              </a:rPr>
            </a:br>
            <a:br>
              <a:rPr lang="en-US" sz="1300">
                <a:solidFill>
                  <a:srgbClr val="20124D"/>
                </a:solidFill>
                <a:latin typeface="Calibri"/>
                <a:ea typeface="Calibri"/>
                <a:cs typeface="Calibri"/>
                <a:sym typeface="Calibri"/>
              </a:rPr>
            </a:br>
            <a:r>
              <a:rPr lang="en-US" sz="1300">
                <a:solidFill>
                  <a:schemeClr val="dk1"/>
                </a:solidFill>
                <a:latin typeface="Calibri"/>
                <a:ea typeface="Calibri"/>
                <a:cs typeface="Calibri"/>
                <a:sym typeface="Calibri"/>
              </a:rPr>
              <a:t>The first pillar of health is</a:t>
            </a:r>
            <a:r>
              <a:rPr b="1" lang="en-US" sz="1300">
                <a:solidFill>
                  <a:srgbClr val="757AA8"/>
                </a:solidFill>
                <a:latin typeface="Calibri"/>
                <a:ea typeface="Calibri"/>
                <a:cs typeface="Calibri"/>
                <a:sym typeface="Calibri"/>
              </a:rPr>
              <a:t> Nutrition. </a:t>
            </a:r>
            <a:r>
              <a:rPr lang="en-US" sz="1300">
                <a:solidFill>
                  <a:schemeClr val="dk1"/>
                </a:solidFill>
                <a:latin typeface="Calibri"/>
                <a:ea typeface="Calibri"/>
                <a:cs typeface="Calibri"/>
                <a:sym typeface="Calibri"/>
              </a:rPr>
              <a:t>Good nutrition fuels the body, which is especially important now, as your brain and hormones are still changing and developing. Everything we eat, our body breaks down and uses to nourish our bones, muscles and cells. So it’s important to give our body what it needs.</a:t>
            </a:r>
            <a:br>
              <a:rPr lang="en-US" sz="1300">
                <a:solidFill>
                  <a:schemeClr val="dk1"/>
                </a:solidFill>
                <a:latin typeface="Calibri"/>
                <a:ea typeface="Calibri"/>
                <a:cs typeface="Calibri"/>
                <a:sym typeface="Calibri"/>
              </a:rPr>
            </a:br>
            <a:endParaRPr i="1" sz="1300">
              <a:solidFill>
                <a:srgbClr val="757AA8"/>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p:txBody>
      </p:sp>
      <p:sp>
        <p:nvSpPr>
          <p:cNvPr id="694" name="Google Shape;694;g2fe4a92a064_0_131:notes"/>
          <p:cNvSpPr txBox="1"/>
          <p:nvPr>
            <p:ph idx="12" type="sldNum"/>
          </p:nvPr>
        </p:nvSpPr>
        <p:spPr>
          <a:xfrm>
            <a:off x="3884613" y="8685214"/>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300"/>
              <a:buFont typeface="Calibri"/>
              <a:buNone/>
            </a:pPr>
            <a:fld id="{00000000-1234-1234-1234-123412341234}" type="slidenum">
              <a:rPr lang="en-US">
                <a:latin typeface="Calibri"/>
                <a:ea typeface="Calibri"/>
                <a:cs typeface="Calibri"/>
                <a:sym typeface="Calibri"/>
              </a:rPr>
              <a:t>‹#›</a:t>
            </a:fld>
            <a:endParaRPr>
              <a:latin typeface="Calibri"/>
              <a:ea typeface="Calibri"/>
              <a:cs typeface="Calibri"/>
              <a:sym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9" name="Shape 719"/>
        <p:cNvGrpSpPr/>
        <p:nvPr/>
      </p:nvGrpSpPr>
      <p:grpSpPr>
        <a:xfrm>
          <a:off x="0" y="0"/>
          <a:ext cx="0" cy="0"/>
          <a:chOff x="0" y="0"/>
          <a:chExt cx="0" cy="0"/>
        </a:xfrm>
      </p:grpSpPr>
      <p:sp>
        <p:nvSpPr>
          <p:cNvPr id="720" name="Google Shape;720;g2fe4a92a064_0_182:notes"/>
          <p:cNvSpPr/>
          <p:nvPr>
            <p:ph idx="2" type="sldImg"/>
          </p:nvPr>
        </p:nvSpPr>
        <p:spPr>
          <a:xfrm>
            <a:off x="1104900" y="685488"/>
            <a:ext cx="46482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21" name="Google Shape;721;g2fe4a92a064_0_182:notes"/>
          <p:cNvSpPr txBox="1"/>
          <p:nvPr>
            <p:ph idx="1" type="body"/>
          </p:nvPr>
        </p:nvSpPr>
        <p:spPr>
          <a:xfrm>
            <a:off x="685801"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1100"/>
              <a:buFont typeface="Arial"/>
              <a:buNone/>
            </a:pPr>
            <a:r>
              <a:rPr b="1" lang="en-US" sz="1300">
                <a:solidFill>
                  <a:schemeClr val="dk1"/>
                </a:solidFill>
                <a:latin typeface="Calibri"/>
                <a:ea typeface="Calibri"/>
                <a:cs typeface="Calibri"/>
                <a:sym typeface="Calibri"/>
              </a:rPr>
              <a:t>Your body needs:</a:t>
            </a:r>
            <a:br>
              <a:rPr b="1" lang="en-US" sz="1300">
                <a:solidFill>
                  <a:schemeClr val="dk1"/>
                </a:solidFill>
                <a:latin typeface="Calibri"/>
                <a:ea typeface="Calibri"/>
                <a:cs typeface="Calibri"/>
                <a:sym typeface="Calibri"/>
              </a:rPr>
            </a:b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b="1" lang="en-US" sz="1300">
                <a:solidFill>
                  <a:schemeClr val="dk1"/>
                </a:solidFill>
                <a:latin typeface="Calibri"/>
                <a:ea typeface="Calibri"/>
                <a:cs typeface="Calibri"/>
                <a:sym typeface="Calibri"/>
              </a:rPr>
              <a:t>Proteins: </a:t>
            </a:r>
            <a:r>
              <a:rPr lang="en-US" sz="1300">
                <a:solidFill>
                  <a:schemeClr val="dk1"/>
                </a:solidFill>
                <a:latin typeface="Calibri"/>
                <a:ea typeface="Calibri"/>
                <a:cs typeface="Calibri"/>
                <a:sym typeface="Calibri"/>
              </a:rPr>
              <a:t>build and maintain cells, help make hormones.</a:t>
            </a:r>
            <a:endParaRPr i="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US" sz="1300">
                <a:solidFill>
                  <a:schemeClr val="dk1"/>
                </a:solidFill>
                <a:latin typeface="Calibri"/>
                <a:ea typeface="Calibri"/>
                <a:cs typeface="Calibri"/>
                <a:sym typeface="Calibri"/>
              </a:rPr>
              <a:t>Sources: red meat, chicken, fish, eggs, beans, yogurt, etc.</a:t>
            </a:r>
            <a:br>
              <a:rPr i="1" lang="en-US" sz="1300">
                <a:solidFill>
                  <a:schemeClr val="dk1"/>
                </a:solidFill>
                <a:latin typeface="Calibri"/>
                <a:ea typeface="Calibri"/>
                <a:cs typeface="Calibri"/>
                <a:sym typeface="Calibri"/>
              </a:rPr>
            </a:br>
            <a:endParaRPr i="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b="1" lang="en-US" sz="1300">
                <a:solidFill>
                  <a:schemeClr val="dk1"/>
                </a:solidFill>
                <a:latin typeface="Calibri"/>
                <a:ea typeface="Calibri"/>
                <a:cs typeface="Calibri"/>
                <a:sym typeface="Calibri"/>
              </a:rPr>
              <a:t>Carbohydrates &amp; fats: </a:t>
            </a:r>
            <a:r>
              <a:rPr lang="en-US" sz="1300">
                <a:solidFill>
                  <a:schemeClr val="dk1"/>
                </a:solidFill>
                <a:latin typeface="Calibri"/>
                <a:ea typeface="Calibri"/>
                <a:cs typeface="Calibri"/>
                <a:sym typeface="Calibri"/>
              </a:rPr>
              <a:t>provide energy, balance hormones.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US" sz="1300">
                <a:solidFill>
                  <a:schemeClr val="dk1"/>
                </a:solidFill>
                <a:latin typeface="Calibri"/>
                <a:ea typeface="Calibri"/>
                <a:cs typeface="Calibri"/>
                <a:sym typeface="Calibri"/>
              </a:rPr>
              <a:t>Sources: whole grains, pasta, potatoes, oats, etc. </a:t>
            </a:r>
            <a:br>
              <a:rPr i="1" lang="en-US" sz="1300">
                <a:solidFill>
                  <a:schemeClr val="dk1"/>
                </a:solidFill>
                <a:latin typeface="Calibri"/>
                <a:ea typeface="Calibri"/>
                <a:cs typeface="Calibri"/>
                <a:sym typeface="Calibri"/>
              </a:rPr>
            </a:br>
            <a:br>
              <a:rPr i="1" lang="en-US" sz="1300">
                <a:solidFill>
                  <a:schemeClr val="dk1"/>
                </a:solidFill>
                <a:latin typeface="Calibri"/>
                <a:ea typeface="Calibri"/>
                <a:cs typeface="Calibri"/>
                <a:sym typeface="Calibri"/>
              </a:rPr>
            </a:br>
            <a:r>
              <a:rPr b="1" i="1" lang="en-US" sz="1300">
                <a:solidFill>
                  <a:schemeClr val="dk1"/>
                </a:solidFill>
                <a:latin typeface="Calibri"/>
                <a:ea typeface="Calibri"/>
                <a:cs typeface="Calibri"/>
                <a:sym typeface="Calibri"/>
              </a:rPr>
              <a:t>Healthy</a:t>
            </a:r>
            <a:r>
              <a:rPr i="1" lang="en-US" sz="1300">
                <a:solidFill>
                  <a:schemeClr val="dk1"/>
                </a:solidFill>
                <a:latin typeface="Calibri"/>
                <a:ea typeface="Calibri"/>
                <a:cs typeface="Calibri"/>
                <a:sym typeface="Calibri"/>
              </a:rPr>
              <a:t> </a:t>
            </a:r>
            <a:r>
              <a:rPr b="1" i="1" lang="en-US" sz="1300">
                <a:solidFill>
                  <a:schemeClr val="dk1"/>
                </a:solidFill>
                <a:latin typeface="Calibri"/>
                <a:ea typeface="Calibri"/>
                <a:cs typeface="Calibri"/>
                <a:sym typeface="Calibri"/>
              </a:rPr>
              <a:t>fats</a:t>
            </a:r>
            <a:r>
              <a:rPr i="1" lang="en-US" sz="1300">
                <a:solidFill>
                  <a:schemeClr val="dk1"/>
                </a:solidFill>
                <a:latin typeface="Calibri"/>
                <a:ea typeface="Calibri"/>
                <a:cs typeface="Calibri"/>
                <a:sym typeface="Calibri"/>
              </a:rPr>
              <a:t>: avocado, olive oil, nuts and seeds, as well as peanut or other nut butters.</a:t>
            </a:r>
            <a:endParaRPr i="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br>
              <a:rPr i="1" lang="en-US" sz="1300">
                <a:solidFill>
                  <a:schemeClr val="dk1"/>
                </a:solidFill>
                <a:latin typeface="Calibri"/>
                <a:ea typeface="Calibri"/>
                <a:cs typeface="Calibri"/>
                <a:sym typeface="Calibri"/>
              </a:rPr>
            </a:br>
            <a:r>
              <a:rPr b="1" lang="en-US" sz="1300">
                <a:solidFill>
                  <a:schemeClr val="dk1"/>
                </a:solidFill>
                <a:latin typeface="Calibri"/>
                <a:ea typeface="Calibri"/>
                <a:cs typeface="Calibri"/>
                <a:sym typeface="Calibri"/>
              </a:rPr>
              <a:t>Vitamins &amp; minerals: </a:t>
            </a:r>
            <a:r>
              <a:rPr lang="en-US" sz="1300">
                <a:solidFill>
                  <a:schemeClr val="dk1"/>
                </a:solidFill>
                <a:latin typeface="Calibri"/>
                <a:ea typeface="Calibri"/>
                <a:cs typeface="Calibri"/>
                <a:sym typeface="Calibri"/>
              </a:rPr>
              <a:t>build and maintain cells, balance hormones.</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US" sz="1300">
                <a:solidFill>
                  <a:schemeClr val="dk1"/>
                </a:solidFill>
                <a:latin typeface="Calibri"/>
                <a:ea typeface="Calibri"/>
                <a:cs typeface="Calibri"/>
                <a:sym typeface="Calibri"/>
              </a:rPr>
              <a:t>Sources: green leafy vegetables, carrots, beets, oranges, bananas, blueberries, blackberries, beets, etc.</a:t>
            </a:r>
            <a:br>
              <a:rPr lang="en-US" sz="1300">
                <a:solidFill>
                  <a:schemeClr val="dk1"/>
                </a:solidFill>
                <a:latin typeface="Calibri"/>
                <a:ea typeface="Calibri"/>
                <a:cs typeface="Calibri"/>
                <a:sym typeface="Calibri"/>
              </a:rPr>
            </a:br>
            <a:r>
              <a:rPr lang="en-US"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b="1" lang="en-US" sz="1300">
                <a:solidFill>
                  <a:schemeClr val="dk1"/>
                </a:solidFill>
                <a:latin typeface="Calibri"/>
                <a:ea typeface="Calibri"/>
                <a:cs typeface="Calibri"/>
                <a:sym typeface="Calibri"/>
              </a:rPr>
              <a:t>Water: </a:t>
            </a:r>
            <a:r>
              <a:rPr lang="en-US" sz="1300">
                <a:solidFill>
                  <a:schemeClr val="dk1"/>
                </a:solidFill>
                <a:latin typeface="Calibri"/>
                <a:ea typeface="Calibri"/>
                <a:cs typeface="Calibri"/>
                <a:sym typeface="Calibri"/>
              </a:rPr>
              <a:t>carries nutrients, energizes muscle, clears waste. Note: Teens are supposed to drink 1L to 2L of water a day to stay hydrated and flush out toxins. </a:t>
            </a:r>
            <a:endParaRPr b="1" sz="1300">
              <a:solidFill>
                <a:srgbClr val="757AA8"/>
              </a:solidFill>
              <a:latin typeface="Calibri"/>
              <a:ea typeface="Calibri"/>
              <a:cs typeface="Calibri"/>
              <a:sym typeface="Calibri"/>
            </a:endParaRPr>
          </a:p>
        </p:txBody>
      </p:sp>
      <p:sp>
        <p:nvSpPr>
          <p:cNvPr id="722" name="Google Shape;722;g2fe4a92a064_0_182:notes"/>
          <p:cNvSpPr txBox="1"/>
          <p:nvPr>
            <p:ph idx="12" type="sldNum"/>
          </p:nvPr>
        </p:nvSpPr>
        <p:spPr>
          <a:xfrm>
            <a:off x="3884613" y="8685214"/>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300"/>
              <a:buFont typeface="Calibri"/>
              <a:buNone/>
            </a:pPr>
            <a:fld id="{00000000-1234-1234-1234-123412341234}" type="slidenum">
              <a:rPr lang="en-US">
                <a:latin typeface="Calibri"/>
                <a:ea typeface="Calibri"/>
                <a:cs typeface="Calibri"/>
                <a:sym typeface="Calibri"/>
              </a:rPr>
              <a:t>‹#›</a:t>
            </a:fld>
            <a:endParaRPr>
              <a:latin typeface="Calibri"/>
              <a:ea typeface="Calibri"/>
              <a:cs typeface="Calibri"/>
              <a:sym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2" name="Shape 742"/>
        <p:cNvGrpSpPr/>
        <p:nvPr/>
      </p:nvGrpSpPr>
      <p:grpSpPr>
        <a:xfrm>
          <a:off x="0" y="0"/>
          <a:ext cx="0" cy="0"/>
          <a:chOff x="0" y="0"/>
          <a:chExt cx="0" cy="0"/>
        </a:xfrm>
      </p:grpSpPr>
      <p:sp>
        <p:nvSpPr>
          <p:cNvPr id="743" name="Google Shape;743;g2fe4a92a064_0_247:notes"/>
          <p:cNvSpPr/>
          <p:nvPr>
            <p:ph idx="2" type="sldImg"/>
          </p:nvPr>
        </p:nvSpPr>
        <p:spPr>
          <a:xfrm>
            <a:off x="1104900" y="685488"/>
            <a:ext cx="46482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44" name="Google Shape;744;g2fe4a92a064_0_247:notes"/>
          <p:cNvSpPr txBox="1"/>
          <p:nvPr>
            <p:ph idx="1" type="body"/>
          </p:nvPr>
        </p:nvSpPr>
        <p:spPr>
          <a:xfrm>
            <a:off x="685801"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Your body was made to move! Physical exercise is not for the benefit of instagram or social media, it’s not just for athletes and it’s not about being a certain body type or weight. </a:t>
            </a:r>
            <a:br>
              <a:rPr lang="en-US" sz="1300">
                <a:solidFill>
                  <a:schemeClr val="dk1"/>
                </a:solidFill>
                <a:latin typeface="Calibri"/>
                <a:ea typeface="Calibri"/>
                <a:cs typeface="Calibri"/>
                <a:sym typeface="Calibri"/>
              </a:rPr>
            </a:br>
            <a:endParaRPr i="1" sz="1300">
              <a:solidFill>
                <a:srgbClr val="757AA8"/>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Exercise increases your energy, improves your mood and reduces anxiety. </a:t>
            </a:r>
            <a:r>
              <a:rPr b="1" i="1" lang="en-US" sz="1300">
                <a:solidFill>
                  <a:schemeClr val="dk1"/>
                </a:solidFill>
                <a:latin typeface="Calibri"/>
                <a:ea typeface="Calibri"/>
                <a:cs typeface="Calibri"/>
                <a:sym typeface="Calibri"/>
              </a:rPr>
              <a:t>How does exercise improve your mood?</a:t>
            </a:r>
            <a:r>
              <a:rPr lang="en-US" sz="1300">
                <a:solidFill>
                  <a:schemeClr val="dk1"/>
                </a:solidFill>
                <a:latin typeface="Calibri"/>
                <a:ea typeface="Calibri"/>
                <a:cs typeface="Calibri"/>
                <a:sym typeface="Calibri"/>
              </a:rPr>
              <a:t> Exercise releases hormones called endorphins, which are chemical signals from the brain (in the pituitary gland) that increase feelings of wellbeing. As we know, hormones are all chemical messengers. The job of these hormones is to make you feel happier, more confident, and less stressed! So physical activity literally exercises the hormones in your brain! 60 minutes of activity every day is recommended to all teens.</a:t>
            </a:r>
            <a:br>
              <a:rPr lang="en-US" sz="1300">
                <a:solidFill>
                  <a:schemeClr val="dk1"/>
                </a:solidFill>
                <a:latin typeface="Calibri"/>
                <a:ea typeface="Calibri"/>
                <a:cs typeface="Calibri"/>
                <a:sym typeface="Calibri"/>
              </a:rPr>
            </a:br>
            <a:br>
              <a:rPr lang="en-US" sz="1300">
                <a:solidFill>
                  <a:schemeClr val="dk1"/>
                </a:solidFill>
                <a:latin typeface="Calibri"/>
                <a:ea typeface="Calibri"/>
                <a:cs typeface="Calibri"/>
                <a:sym typeface="Calibri"/>
              </a:rPr>
            </a:br>
            <a:r>
              <a:rPr lang="en-US" sz="1300">
                <a:solidFill>
                  <a:schemeClr val="dk1"/>
                </a:solidFill>
                <a:latin typeface="Calibri"/>
                <a:ea typeface="Calibri"/>
                <a:cs typeface="Calibri"/>
                <a:sym typeface="Calibri"/>
              </a:rPr>
              <a:t>Exercise can be “you” time, simply going for a jog as you listen to music. Or, grab a friend and power-walk together. Whether you like playing sports, dancing, swimming or even jumping rope, the important thing is to find an exercise you enjoy.</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p:txBody>
      </p:sp>
      <p:sp>
        <p:nvSpPr>
          <p:cNvPr id="745" name="Google Shape;745;g2fe4a92a064_0_247:notes"/>
          <p:cNvSpPr txBox="1"/>
          <p:nvPr>
            <p:ph idx="12" type="sldNum"/>
          </p:nvPr>
        </p:nvSpPr>
        <p:spPr>
          <a:xfrm>
            <a:off x="3884613" y="8685214"/>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300"/>
              <a:buFont typeface="Calibri"/>
              <a:buNone/>
            </a:pPr>
            <a:fld id="{00000000-1234-1234-1234-123412341234}" type="slidenum">
              <a:rPr lang="en-US">
                <a:latin typeface="Calibri"/>
                <a:ea typeface="Calibri"/>
                <a:cs typeface="Calibri"/>
                <a:sym typeface="Calibri"/>
              </a:rPr>
              <a:t>‹#›</a:t>
            </a:fld>
            <a:endParaRPr>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7" name="Shape 757"/>
        <p:cNvGrpSpPr/>
        <p:nvPr/>
      </p:nvGrpSpPr>
      <p:grpSpPr>
        <a:xfrm>
          <a:off x="0" y="0"/>
          <a:ext cx="0" cy="0"/>
          <a:chOff x="0" y="0"/>
          <a:chExt cx="0" cy="0"/>
        </a:xfrm>
      </p:grpSpPr>
      <p:sp>
        <p:nvSpPr>
          <p:cNvPr id="758" name="Google Shape;758;g2ffd2bf8c23_0_0:notes"/>
          <p:cNvSpPr/>
          <p:nvPr>
            <p:ph idx="2" type="sldImg"/>
          </p:nvPr>
        </p:nvSpPr>
        <p:spPr>
          <a:xfrm>
            <a:off x="1104900" y="685488"/>
            <a:ext cx="46482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59" name="Google Shape;759;g2ffd2bf8c23_0_0:notes"/>
          <p:cNvSpPr txBox="1"/>
          <p:nvPr>
            <p:ph idx="1" type="body"/>
          </p:nvPr>
        </p:nvSpPr>
        <p:spPr>
          <a:xfrm>
            <a:off x="685801"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The third pillar of health is </a:t>
            </a:r>
            <a:r>
              <a:rPr b="1" lang="en-US" sz="1300">
                <a:solidFill>
                  <a:srgbClr val="757AA8"/>
                </a:solidFill>
                <a:latin typeface="Calibri"/>
                <a:ea typeface="Calibri"/>
                <a:cs typeface="Calibri"/>
                <a:sym typeface="Calibri"/>
              </a:rPr>
              <a:t>Sleep.</a:t>
            </a:r>
            <a:r>
              <a:rPr lang="en-US" sz="1300">
                <a:solidFill>
                  <a:schemeClr val="dk1"/>
                </a:solidFill>
                <a:latin typeface="Calibri"/>
                <a:ea typeface="Calibri"/>
                <a:cs typeface="Calibri"/>
                <a:sym typeface="Calibri"/>
              </a:rPr>
              <a:t> Sleep is absolutely essential to health. </a:t>
            </a:r>
            <a:r>
              <a:rPr b="1" lang="en-US" sz="1300">
                <a:solidFill>
                  <a:schemeClr val="dk1"/>
                </a:solidFill>
                <a:latin typeface="Calibri"/>
                <a:ea typeface="Calibri"/>
                <a:cs typeface="Calibri"/>
                <a:sym typeface="Calibri"/>
              </a:rPr>
              <a:t>D</a:t>
            </a:r>
            <a:r>
              <a:rPr b="1" i="1" lang="en-US" sz="1300">
                <a:solidFill>
                  <a:schemeClr val="dk1"/>
                </a:solidFill>
                <a:latin typeface="Calibri"/>
                <a:ea typeface="Calibri"/>
                <a:cs typeface="Calibri"/>
                <a:sym typeface="Calibri"/>
              </a:rPr>
              <a:t>id you know that every part of your body is renewed faster during sleep than when awake?</a:t>
            </a:r>
            <a:r>
              <a:rPr i="1" lang="en-US" sz="1300">
                <a:solidFill>
                  <a:schemeClr val="dk1"/>
                </a:solidFill>
                <a:latin typeface="Calibri"/>
                <a:ea typeface="Calibri"/>
                <a:cs typeface="Calibri"/>
                <a:sym typeface="Calibri"/>
              </a:rPr>
              <a:t> </a:t>
            </a:r>
            <a:r>
              <a:rPr lang="en-US" sz="1300">
                <a:solidFill>
                  <a:schemeClr val="dk1"/>
                </a:solidFill>
                <a:latin typeface="Calibri"/>
                <a:ea typeface="Calibri"/>
                <a:cs typeface="Calibri"/>
                <a:sym typeface="Calibri"/>
              </a:rPr>
              <a:t>Most of your reproductive hormones are produced while you sleep! </a:t>
            </a:r>
            <a:br>
              <a:rPr lang="en-US" sz="1300">
                <a:solidFill>
                  <a:schemeClr val="dk1"/>
                </a:solidFill>
                <a:latin typeface="Calibri"/>
                <a:ea typeface="Calibri"/>
                <a:cs typeface="Calibri"/>
                <a:sym typeface="Calibri"/>
              </a:rPr>
            </a:b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In order for your body to repair itself at the end of each day, you need 8-10 hours of sleep at night! 9 hours of sleep is recommended for optimal mental health (reduces anxiety and depression). Getting 8-10 hrs of sleep a night regulates your growth hormones, maintains a healthy weight and improves your brain’s ability to learn new things.</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p:txBody>
      </p:sp>
      <p:sp>
        <p:nvSpPr>
          <p:cNvPr id="760" name="Google Shape;760;g2ffd2bf8c23_0_0:notes"/>
          <p:cNvSpPr txBox="1"/>
          <p:nvPr>
            <p:ph idx="12" type="sldNum"/>
          </p:nvPr>
        </p:nvSpPr>
        <p:spPr>
          <a:xfrm>
            <a:off x="3884613" y="8685214"/>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300"/>
              <a:buFont typeface="Calibri"/>
              <a:buNone/>
            </a:pPr>
            <a:fld id="{00000000-1234-1234-1234-123412341234}" type="slidenum">
              <a:rPr lang="en-US">
                <a:latin typeface="Calibri"/>
                <a:ea typeface="Calibri"/>
                <a:cs typeface="Calibri"/>
                <a:sym typeface="Calibri"/>
              </a:rPr>
              <a:t>‹#›</a:t>
            </a:fld>
            <a:endParaRPr>
              <a:latin typeface="Calibri"/>
              <a:ea typeface="Calibri"/>
              <a:cs typeface="Calibri"/>
              <a:sym typeface="Calibr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2" name="Shape 772"/>
        <p:cNvGrpSpPr/>
        <p:nvPr/>
      </p:nvGrpSpPr>
      <p:grpSpPr>
        <a:xfrm>
          <a:off x="0" y="0"/>
          <a:ext cx="0" cy="0"/>
          <a:chOff x="0" y="0"/>
          <a:chExt cx="0" cy="0"/>
        </a:xfrm>
      </p:grpSpPr>
      <p:sp>
        <p:nvSpPr>
          <p:cNvPr id="773" name="Google Shape;773;g313e8ef8445_0_1:notes"/>
          <p:cNvSpPr/>
          <p:nvPr>
            <p:ph idx="2" type="sldImg"/>
          </p:nvPr>
        </p:nvSpPr>
        <p:spPr>
          <a:xfrm>
            <a:off x="1104900" y="685488"/>
            <a:ext cx="46482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74" name="Google Shape;774;g313e8ef8445_0_1:notes"/>
          <p:cNvSpPr txBox="1"/>
          <p:nvPr>
            <p:ph idx="1" type="body"/>
          </p:nvPr>
        </p:nvSpPr>
        <p:spPr>
          <a:xfrm>
            <a:off x="685801"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The third pillar of health is </a:t>
            </a:r>
            <a:r>
              <a:rPr b="1" lang="en-US" sz="1300">
                <a:solidFill>
                  <a:srgbClr val="757AA8"/>
                </a:solidFill>
                <a:latin typeface="Calibri"/>
                <a:ea typeface="Calibri"/>
                <a:cs typeface="Calibri"/>
                <a:sym typeface="Calibri"/>
              </a:rPr>
              <a:t>Sleep.</a:t>
            </a:r>
            <a:r>
              <a:rPr lang="en-US" sz="1300">
                <a:solidFill>
                  <a:schemeClr val="dk1"/>
                </a:solidFill>
                <a:latin typeface="Calibri"/>
                <a:ea typeface="Calibri"/>
                <a:cs typeface="Calibri"/>
                <a:sym typeface="Calibri"/>
              </a:rPr>
              <a:t> Sleep is absolutely essential to health. </a:t>
            </a:r>
            <a:r>
              <a:rPr b="1" lang="en-US" sz="1300">
                <a:solidFill>
                  <a:schemeClr val="dk1"/>
                </a:solidFill>
                <a:latin typeface="Calibri"/>
                <a:ea typeface="Calibri"/>
                <a:cs typeface="Calibri"/>
                <a:sym typeface="Calibri"/>
              </a:rPr>
              <a:t>D</a:t>
            </a:r>
            <a:r>
              <a:rPr b="1" i="1" lang="en-US" sz="1300">
                <a:solidFill>
                  <a:schemeClr val="dk1"/>
                </a:solidFill>
                <a:latin typeface="Calibri"/>
                <a:ea typeface="Calibri"/>
                <a:cs typeface="Calibri"/>
                <a:sym typeface="Calibri"/>
              </a:rPr>
              <a:t>id you know that every part of your body is renewed faster during sleep than when awake?</a:t>
            </a:r>
            <a:r>
              <a:rPr i="1" lang="en-US" sz="1300">
                <a:solidFill>
                  <a:schemeClr val="dk1"/>
                </a:solidFill>
                <a:latin typeface="Calibri"/>
                <a:ea typeface="Calibri"/>
                <a:cs typeface="Calibri"/>
                <a:sym typeface="Calibri"/>
              </a:rPr>
              <a:t> </a:t>
            </a:r>
            <a:r>
              <a:rPr lang="en-US" sz="1300">
                <a:solidFill>
                  <a:schemeClr val="dk1"/>
                </a:solidFill>
                <a:latin typeface="Calibri"/>
                <a:ea typeface="Calibri"/>
                <a:cs typeface="Calibri"/>
                <a:sym typeface="Calibri"/>
              </a:rPr>
              <a:t>Most of your reproductive hormones are produced while you sleep! </a:t>
            </a:r>
            <a:br>
              <a:rPr lang="en-US" sz="1300">
                <a:solidFill>
                  <a:schemeClr val="dk1"/>
                </a:solidFill>
                <a:latin typeface="Calibri"/>
                <a:ea typeface="Calibri"/>
                <a:cs typeface="Calibri"/>
                <a:sym typeface="Calibri"/>
              </a:rPr>
            </a:b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In order for your body to repair itself at the end of each day, you need 8-10 hours of sleep at night! 9 hours of sleep is recommended for optimal mental health (reduces anxiety and depression). Getting 8-10 hrs of sleep a night regulates your growth hormones, maintains a healthy weight and improves your brain’s ability to learn new things.</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p:txBody>
      </p:sp>
      <p:sp>
        <p:nvSpPr>
          <p:cNvPr id="775" name="Google Shape;775;g313e8ef8445_0_1:notes"/>
          <p:cNvSpPr txBox="1"/>
          <p:nvPr>
            <p:ph idx="12" type="sldNum"/>
          </p:nvPr>
        </p:nvSpPr>
        <p:spPr>
          <a:xfrm>
            <a:off x="3884613" y="8685214"/>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300"/>
              <a:buFont typeface="Calibri"/>
              <a:buNone/>
            </a:pPr>
            <a:fld id="{00000000-1234-1234-1234-123412341234}" type="slidenum">
              <a:rPr lang="en-US">
                <a:latin typeface="Calibri"/>
                <a:ea typeface="Calibri"/>
                <a:cs typeface="Calibri"/>
                <a:sym typeface="Calibri"/>
              </a:rPr>
              <a:t>‹#›</a:t>
            </a:fld>
            <a:endParaRPr>
              <a:latin typeface="Calibri"/>
              <a:ea typeface="Calibri"/>
              <a:cs typeface="Calibri"/>
              <a:sym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1" name="Shape 781"/>
        <p:cNvGrpSpPr/>
        <p:nvPr/>
      </p:nvGrpSpPr>
      <p:grpSpPr>
        <a:xfrm>
          <a:off x="0" y="0"/>
          <a:ext cx="0" cy="0"/>
          <a:chOff x="0" y="0"/>
          <a:chExt cx="0" cy="0"/>
        </a:xfrm>
      </p:grpSpPr>
      <p:sp>
        <p:nvSpPr>
          <p:cNvPr id="782" name="Google Shape;782;g2110b3ba2ab_1_50:notes"/>
          <p:cNvSpPr/>
          <p:nvPr>
            <p:ph idx="2" type="sldImg"/>
          </p:nvPr>
        </p:nvSpPr>
        <p:spPr>
          <a:xfrm>
            <a:off x="1104900" y="685488"/>
            <a:ext cx="46482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83" name="Google Shape;783;g2110b3ba2ab_1_50:notes"/>
          <p:cNvSpPr txBox="1"/>
          <p:nvPr>
            <p:ph idx="1" type="body"/>
          </p:nvPr>
        </p:nvSpPr>
        <p:spPr>
          <a:xfrm>
            <a:off x="685801"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1100"/>
              <a:buFont typeface="Arial"/>
              <a:buNone/>
            </a:pPr>
            <a:r>
              <a:rPr b="1" lang="en-US" sz="1300">
                <a:solidFill>
                  <a:srgbClr val="757AA8"/>
                </a:solidFill>
                <a:latin typeface="Calibri"/>
                <a:ea typeface="Calibri"/>
                <a:cs typeface="Calibri"/>
                <a:sym typeface="Calibri"/>
              </a:rPr>
              <a:t>Step 5 (5 minutes):</a:t>
            </a:r>
            <a:r>
              <a:rPr b="1" i="1" lang="en-US" sz="1300">
                <a:solidFill>
                  <a:srgbClr val="757AA8"/>
                </a:solidFill>
                <a:latin typeface="Calibri"/>
                <a:ea typeface="Calibri"/>
                <a:cs typeface="Calibri"/>
                <a:sym typeface="Calibri"/>
              </a:rPr>
              <a:t> Case Study Worksheet </a:t>
            </a:r>
            <a:br>
              <a:rPr i="1" lang="en-US" sz="1300">
                <a:solidFill>
                  <a:srgbClr val="757AA8"/>
                </a:solidFill>
                <a:latin typeface="Calibri"/>
                <a:ea typeface="Calibri"/>
                <a:cs typeface="Calibri"/>
                <a:sym typeface="Calibri"/>
              </a:rPr>
            </a:br>
            <a:r>
              <a:rPr i="1" lang="en-US" sz="1300">
                <a:solidFill>
                  <a:srgbClr val="757AA8"/>
                </a:solidFill>
                <a:latin typeface="Calibri"/>
                <a:ea typeface="Calibri"/>
                <a:cs typeface="Calibri"/>
                <a:sym typeface="Calibri"/>
              </a:rPr>
              <a:t>Divide students into 3 groups and give each group a Health Pillar Case Study to work on.</a:t>
            </a:r>
            <a:r>
              <a:rPr i="1" lang="en-US" sz="1200">
                <a:solidFill>
                  <a:srgbClr val="757AA8"/>
                </a:solidFill>
                <a:latin typeface="Calibri"/>
                <a:ea typeface="Calibri"/>
                <a:cs typeface="Calibri"/>
                <a:sym typeface="Calibri"/>
              </a:rPr>
              <a:t> </a:t>
            </a:r>
            <a:br>
              <a:rPr i="1" lang="en-US" sz="1200">
                <a:solidFill>
                  <a:srgbClr val="757AA8"/>
                </a:solidFill>
                <a:latin typeface="Calibri"/>
                <a:ea typeface="Calibri"/>
                <a:cs typeface="Calibri"/>
                <a:sym typeface="Calibri"/>
              </a:rPr>
            </a:br>
            <a:endParaRPr sz="12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t/>
            </a:r>
            <a:endParaRPr i="1" sz="1200">
              <a:solidFill>
                <a:srgbClr val="757AA8"/>
              </a:solidFill>
              <a:latin typeface="Calibri"/>
              <a:ea typeface="Calibri"/>
              <a:cs typeface="Calibri"/>
              <a:sym typeface="Calibri"/>
            </a:endParaRPr>
          </a:p>
        </p:txBody>
      </p:sp>
      <p:sp>
        <p:nvSpPr>
          <p:cNvPr id="784" name="Google Shape;784;g2110b3ba2ab_1_50:notes"/>
          <p:cNvSpPr txBox="1"/>
          <p:nvPr>
            <p:ph idx="12" type="sldNum"/>
          </p:nvPr>
        </p:nvSpPr>
        <p:spPr>
          <a:xfrm>
            <a:off x="3884613" y="8685214"/>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300"/>
              <a:buFont typeface="Calibri"/>
              <a:buNone/>
            </a:pPr>
            <a:fld id="{00000000-1234-1234-1234-123412341234}" type="slidenum">
              <a:rPr lang="en-US">
                <a:latin typeface="Calibri"/>
                <a:ea typeface="Calibri"/>
                <a:cs typeface="Calibri"/>
                <a:sym typeface="Calibri"/>
              </a:rPr>
              <a:t>‹#›</a:t>
            </a:fld>
            <a:endParaRPr>
              <a:latin typeface="Calibri"/>
              <a:ea typeface="Calibri"/>
              <a:cs typeface="Calibri"/>
              <a:sym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1" name="Shape 811"/>
        <p:cNvGrpSpPr/>
        <p:nvPr/>
      </p:nvGrpSpPr>
      <p:grpSpPr>
        <a:xfrm>
          <a:off x="0" y="0"/>
          <a:ext cx="0" cy="0"/>
          <a:chOff x="0" y="0"/>
          <a:chExt cx="0" cy="0"/>
        </a:xfrm>
      </p:grpSpPr>
      <p:sp>
        <p:nvSpPr>
          <p:cNvPr id="812" name="Google Shape;812;g2f5662747d_0_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813" name="Google Shape;813;g2f5662747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US" sz="1300">
                <a:solidFill>
                  <a:srgbClr val="757AA8"/>
                </a:solidFill>
                <a:latin typeface="Calibri"/>
                <a:ea typeface="Calibri"/>
                <a:cs typeface="Calibri"/>
                <a:sym typeface="Calibri"/>
              </a:rPr>
              <a:t>CONCLUSION</a:t>
            </a:r>
            <a:br>
              <a:rPr lang="en-US" sz="1300">
                <a:solidFill>
                  <a:schemeClr val="dk1"/>
                </a:solidFill>
                <a:latin typeface="Calibri"/>
                <a:ea typeface="Calibri"/>
                <a:cs typeface="Calibri"/>
                <a:sym typeface="Calibri"/>
              </a:rPr>
            </a:br>
            <a:r>
              <a:rPr i="1" lang="en-US" sz="1300">
                <a:solidFill>
                  <a:schemeClr val="dk1"/>
                </a:solidFill>
                <a:latin typeface="Calibri"/>
                <a:ea typeface="Calibri"/>
                <a:cs typeface="Calibri"/>
                <a:sym typeface="Calibri"/>
              </a:rPr>
              <a:t>Hand out the </a:t>
            </a:r>
            <a:r>
              <a:rPr b="1" i="1" lang="en-US" sz="1300">
                <a:solidFill>
                  <a:srgbClr val="757AA8"/>
                </a:solidFill>
                <a:latin typeface="Calibri"/>
                <a:ea typeface="Calibri"/>
                <a:cs typeface="Calibri"/>
                <a:sym typeface="Calibri"/>
              </a:rPr>
              <a:t>Healthy Habits Challenge </a:t>
            </a:r>
            <a:r>
              <a:rPr i="1" lang="en-US" sz="1300">
                <a:solidFill>
                  <a:schemeClr val="dk1"/>
                </a:solidFill>
                <a:latin typeface="Calibri"/>
                <a:ea typeface="Calibri"/>
                <a:cs typeface="Calibri"/>
                <a:sym typeface="Calibri"/>
              </a:rPr>
              <a:t>to students.</a:t>
            </a:r>
            <a:br>
              <a:rPr i="1" lang="en-US" sz="1300">
                <a:solidFill>
                  <a:schemeClr val="dk1"/>
                </a:solidFill>
                <a:latin typeface="Calibri"/>
                <a:ea typeface="Calibri"/>
                <a:cs typeface="Calibri"/>
                <a:sym typeface="Calibri"/>
              </a:rPr>
            </a:br>
            <a:endParaRPr i="1" sz="12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In this lesson, we learned more about charting and how your charting will change as a healthy cycle matures. We also learned that we can take charge of our health by practicing the 3 health pillars: nutrition, sleep and exercise. This week, we’re going to take the </a:t>
            </a:r>
            <a:r>
              <a:rPr b="1" i="1" lang="en-US" sz="1300">
                <a:solidFill>
                  <a:srgbClr val="757AA8"/>
                </a:solidFill>
                <a:latin typeface="Calibri"/>
                <a:ea typeface="Calibri"/>
                <a:cs typeface="Calibri"/>
                <a:sym typeface="Calibri"/>
              </a:rPr>
              <a:t>Healthy Habits Challenge</a:t>
            </a:r>
            <a:r>
              <a:rPr lang="en-US" sz="1300">
                <a:solidFill>
                  <a:schemeClr val="dk1"/>
                </a:solidFill>
                <a:latin typeface="Calibri"/>
                <a:ea typeface="Calibri"/>
                <a:cs typeface="Calibri"/>
                <a:sym typeface="Calibri"/>
              </a:rPr>
              <a:t> and try to see how many days in a row you can eat healthy, exercise and get 8-10 hrs of sleep at night. Tips and ideas are on the back of the page!</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US" sz="1300">
                <a:solidFill>
                  <a:schemeClr val="dk1"/>
                </a:solidFill>
                <a:latin typeface="Calibri"/>
                <a:ea typeface="Calibri"/>
                <a:cs typeface="Calibri"/>
                <a:sym typeface="Calibri"/>
              </a:rPr>
              <a:t>Students may be more motivated if there is a reward, or, if it’s a students versus teachers challenge. </a:t>
            </a:r>
            <a:endParaRPr i="1" sz="1300">
              <a:solidFill>
                <a:schemeClr val="dk1"/>
              </a:solidFill>
              <a:latin typeface="Calibri"/>
              <a:ea typeface="Calibri"/>
              <a:cs typeface="Calibri"/>
              <a:sym typeface="Calibri"/>
            </a:endParaRPr>
          </a:p>
          <a:p>
            <a:pPr indent="0" lvl="0" marL="0" rtl="0" algn="l">
              <a:spcBef>
                <a:spcPts val="0"/>
              </a:spcBef>
              <a:spcAft>
                <a:spcPts val="0"/>
              </a:spcAft>
              <a:buNone/>
            </a:pPr>
            <a:r>
              <a:t/>
            </a:r>
            <a:endParaRPr/>
          </a:p>
        </p:txBody>
      </p:sp>
      <p:sp>
        <p:nvSpPr>
          <p:cNvPr id="814" name="Google Shape;814;g2f5662747d_0_0:notes"/>
          <p:cNvSpPr txBox="1"/>
          <p:nvPr>
            <p:ph idx="12" type="sldNum"/>
          </p:nvPr>
        </p:nvSpPr>
        <p:spPr>
          <a:xfrm>
            <a:off x="3884612" y="8685212"/>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Calibri"/>
              <a:buNone/>
            </a:pPr>
            <a:fld id="{00000000-1234-1234-1234-123412341234}" type="slidenum">
              <a:rPr lang="en-US"/>
              <a:t>‹#›</a:t>
            </a:fld>
            <a:endParaRPr sz="1400">
              <a:latin typeface="Arial"/>
              <a:ea typeface="Arial"/>
              <a:cs typeface="Arial"/>
              <a:sym typeface="Aria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9" name="Shape 819"/>
        <p:cNvGrpSpPr/>
        <p:nvPr/>
      </p:nvGrpSpPr>
      <p:grpSpPr>
        <a:xfrm>
          <a:off x="0" y="0"/>
          <a:ext cx="0" cy="0"/>
          <a:chOff x="0" y="0"/>
          <a:chExt cx="0" cy="0"/>
        </a:xfrm>
      </p:grpSpPr>
      <p:sp>
        <p:nvSpPr>
          <p:cNvPr id="820" name="Google Shape;820;g1d667b13a4f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21" name="Google Shape;821;g1d667b13a4f_0_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2"/>
          <p:cNvSpPr txBox="1"/>
          <p:nvPr>
            <p:ph type="ctrTitle"/>
          </p:nvPr>
        </p:nvSpPr>
        <p:spPr>
          <a:xfrm>
            <a:off x="685800" y="2130425"/>
            <a:ext cx="7772400" cy="1470025"/>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4400" u="none" cap="none" strike="noStrike">
                <a:solidFill>
                  <a:srgbClr val="585572"/>
                </a:solidFill>
                <a:latin typeface="Calibri"/>
                <a:ea typeface="Calibri"/>
                <a:cs typeface="Calibri"/>
                <a:sym typeface="Calibri"/>
              </a:defRPr>
            </a:lvl1pPr>
            <a:lvl2pPr indent="0" lvl="1" marL="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9pPr>
          </a:lstStyle>
          <a:p/>
        </p:txBody>
      </p:sp>
      <p:sp>
        <p:nvSpPr>
          <p:cNvPr id="17" name="Google Shape;17;p2"/>
          <p:cNvSpPr txBox="1"/>
          <p:nvPr>
            <p:ph idx="1" type="subTitle"/>
          </p:nvPr>
        </p:nvSpPr>
        <p:spPr>
          <a:xfrm>
            <a:off x="1371600" y="3886200"/>
            <a:ext cx="6400800" cy="1752600"/>
          </a:xfrm>
          <a:prstGeom prst="rect">
            <a:avLst/>
          </a:prstGeom>
          <a:noFill/>
          <a:ln>
            <a:noFill/>
          </a:ln>
        </p:spPr>
        <p:txBody>
          <a:bodyPr anchorCtr="0" anchor="t" bIns="91425" lIns="91425" spcFirstLastPara="1" rIns="91425" wrap="square" tIns="91425">
            <a:noAutofit/>
          </a:bodyPr>
          <a:lstStyle>
            <a:lvl1pPr indent="0" lvl="0" marL="0" marR="0" rtl="0" algn="ctr">
              <a:spcBef>
                <a:spcPts val="640"/>
              </a:spcBef>
              <a:spcAft>
                <a:spcPts val="0"/>
              </a:spcAft>
              <a:buClr>
                <a:srgbClr val="888888"/>
              </a:buClr>
              <a:buSzPts val="3200"/>
              <a:buFont typeface="Arial"/>
              <a:buNone/>
              <a:defRPr b="0" i="0" sz="3200" u="none" cap="none" strike="noStrike">
                <a:solidFill>
                  <a:srgbClr val="888888"/>
                </a:solidFill>
                <a:latin typeface="Calibri"/>
                <a:ea typeface="Calibri"/>
                <a:cs typeface="Calibri"/>
                <a:sym typeface="Calibri"/>
              </a:defRPr>
            </a:lvl1pPr>
            <a:lvl2pPr indent="0" lvl="1" marL="457200" marR="0" rtl="0" algn="ctr">
              <a:spcBef>
                <a:spcPts val="560"/>
              </a:spcBef>
              <a:spcAft>
                <a:spcPts val="0"/>
              </a:spcAft>
              <a:buClr>
                <a:srgbClr val="888888"/>
              </a:buClr>
              <a:buSzPts val="2800"/>
              <a:buFont typeface="Arial"/>
              <a:buNone/>
              <a:defRPr b="0" i="0" sz="2800" u="none" cap="none" strike="noStrike">
                <a:solidFill>
                  <a:srgbClr val="888888"/>
                </a:solidFill>
                <a:latin typeface="Calibri"/>
                <a:ea typeface="Calibri"/>
                <a:cs typeface="Calibri"/>
                <a:sym typeface="Calibri"/>
              </a:defRPr>
            </a:lvl2pPr>
            <a:lvl3pPr indent="0" lvl="2" marL="914400" marR="0" rtl="0" algn="ctr">
              <a:spcBef>
                <a:spcPts val="480"/>
              </a:spcBef>
              <a:spcAft>
                <a:spcPts val="0"/>
              </a:spcAft>
              <a:buClr>
                <a:srgbClr val="888888"/>
              </a:buClr>
              <a:buSzPts val="2400"/>
              <a:buFont typeface="Arial"/>
              <a:buNone/>
              <a:defRPr b="0" i="0" sz="2400" u="none" cap="none" strike="noStrike">
                <a:solidFill>
                  <a:srgbClr val="888888"/>
                </a:solidFill>
                <a:latin typeface="Calibri"/>
                <a:ea typeface="Calibri"/>
                <a:cs typeface="Calibri"/>
                <a:sym typeface="Calibri"/>
              </a:defRPr>
            </a:lvl3pPr>
            <a:lvl4pPr indent="0" lvl="3" marL="1371600"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4pPr>
            <a:lvl5pPr indent="0" lvl="4" marL="1828800"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5pPr>
            <a:lvl6pPr indent="0" lvl="5" marL="2286000"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6pPr>
            <a:lvl7pPr indent="0" lvl="6" marL="2743200"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7pPr>
            <a:lvl8pPr indent="0" lvl="7" marL="3200400"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8pPr>
            <a:lvl9pPr indent="0" lvl="8" marL="3657600"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9pPr>
          </a:lstStyle>
          <a:p/>
        </p:txBody>
      </p:sp>
      <p:sp>
        <p:nvSpPr>
          <p:cNvPr id="18" name="Google Shape;18;p2"/>
          <p:cNvSpPr txBox="1"/>
          <p:nvPr>
            <p:ph idx="10" type="dt"/>
          </p:nvPr>
        </p:nvSpPr>
        <p:spPr>
          <a:xfrm>
            <a:off x="457200" y="6356350"/>
            <a:ext cx="2133600" cy="365125"/>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9" name="Google Shape;19;p2"/>
          <p:cNvSpPr txBox="1"/>
          <p:nvPr>
            <p:ph idx="11" type="ftr"/>
          </p:nvPr>
        </p:nvSpPr>
        <p:spPr>
          <a:xfrm>
            <a:off x="3124200" y="6356350"/>
            <a:ext cx="2895600" cy="365125"/>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0" name="Google Shape;20;p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0" marR="0" rtl="0" algn="r">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2pPr>
            <a:lvl3pPr indent="0" lvl="2" marL="0" marR="0" rtl="0" algn="r">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3pPr>
            <a:lvl4pPr indent="0" lvl="3" marL="0" marR="0" rtl="0" algn="r">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4pPr>
            <a:lvl5pPr indent="0" lvl="4" marL="0" marR="0" rtl="0" algn="r">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5pPr>
            <a:lvl6pPr indent="0" lvl="5" marL="0" marR="0" rtl="0" algn="r">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6pPr>
            <a:lvl7pPr indent="0" lvl="6" marL="0" marR="0" rtl="0" algn="r">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7pPr>
            <a:lvl8pPr indent="0" lvl="7" marL="0" marR="0" rtl="0" algn="r">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8pPr>
            <a:lvl9pPr indent="0" lvl="8" marL="0" marR="0" rtl="0" algn="r">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7" name="Shape 27"/>
        <p:cNvGrpSpPr/>
        <p:nvPr/>
      </p:nvGrpSpPr>
      <p:grpSpPr>
        <a:xfrm>
          <a:off x="0" y="0"/>
          <a:ext cx="0" cy="0"/>
          <a:chOff x="0" y="0"/>
          <a:chExt cx="0" cy="0"/>
        </a:xfrm>
      </p:grpSpPr>
      <p:sp>
        <p:nvSpPr>
          <p:cNvPr id="28" name="Google Shape;28;p4"/>
          <p:cNvSpPr txBox="1"/>
          <p:nvPr>
            <p:ph type="title"/>
          </p:nvPr>
        </p:nvSpPr>
        <p:spPr>
          <a:xfrm>
            <a:off x="457200" y="274637"/>
            <a:ext cx="8229600" cy="11430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1pPr>
            <a:lvl2pPr indent="0" lvl="1"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2pPr>
            <a:lvl3pPr indent="0" lvl="2"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3pPr>
            <a:lvl4pPr indent="0" lvl="3"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4pPr>
            <a:lvl5pPr indent="0" lvl="4"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5pPr>
            <a:lvl6pPr indent="0" lvl="5" marL="4572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6pPr>
            <a:lvl7pPr indent="0" lvl="6" marL="9144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7pPr>
            <a:lvl8pPr indent="0" lvl="7" marL="13716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8pPr>
            <a:lvl9pPr indent="0" lvl="8" marL="18288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9pPr>
          </a:lstStyle>
          <a:p/>
        </p:txBody>
      </p:sp>
      <p:sp>
        <p:nvSpPr>
          <p:cNvPr id="29" name="Google Shape;29;p4"/>
          <p:cNvSpPr txBox="1"/>
          <p:nvPr>
            <p:ph idx="1" type="body"/>
          </p:nvPr>
        </p:nvSpPr>
        <p:spPr>
          <a:xfrm>
            <a:off x="457200" y="1600200"/>
            <a:ext cx="8229600" cy="4526100"/>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rgbClr val="595959"/>
              </a:buClr>
              <a:buSzPts val="3200"/>
              <a:buFont typeface="Arial"/>
              <a:buChar char="•"/>
              <a:defRPr b="0" i="0" sz="3200" u="none" cap="none" strike="noStrike">
                <a:solidFill>
                  <a:srgbClr val="595959"/>
                </a:solidFill>
                <a:latin typeface="Arial"/>
                <a:ea typeface="Arial"/>
                <a:cs typeface="Arial"/>
                <a:sym typeface="Arial"/>
              </a:defRPr>
            </a:lvl1pPr>
            <a:lvl2pPr indent="-406400" lvl="1" marL="914400" marR="0" rtl="0" algn="l">
              <a:spcBef>
                <a:spcPts val="560"/>
              </a:spcBef>
              <a:spcAft>
                <a:spcPts val="0"/>
              </a:spcAft>
              <a:buClr>
                <a:srgbClr val="595959"/>
              </a:buClr>
              <a:buSzPts val="2800"/>
              <a:buFont typeface="Arial"/>
              <a:buChar char="–"/>
              <a:defRPr b="0" i="0" sz="2800" u="none" cap="none" strike="noStrike">
                <a:solidFill>
                  <a:srgbClr val="595959"/>
                </a:solidFill>
                <a:latin typeface="Arial"/>
                <a:ea typeface="Arial"/>
                <a:cs typeface="Arial"/>
                <a:sym typeface="Arial"/>
              </a:defRPr>
            </a:lvl2pPr>
            <a:lvl3pPr indent="-381000" lvl="2" marL="1371600" marR="0" rtl="0" algn="l">
              <a:spcBef>
                <a:spcPts val="480"/>
              </a:spcBef>
              <a:spcAft>
                <a:spcPts val="0"/>
              </a:spcAft>
              <a:buClr>
                <a:srgbClr val="595959"/>
              </a:buClr>
              <a:buSzPts val="2400"/>
              <a:buFont typeface="Arial"/>
              <a:buChar char="•"/>
              <a:defRPr b="0" i="0" sz="2400" u="none" cap="none" strike="noStrike">
                <a:solidFill>
                  <a:srgbClr val="595959"/>
                </a:solidFill>
                <a:latin typeface="Arial"/>
                <a:ea typeface="Arial"/>
                <a:cs typeface="Arial"/>
                <a:sym typeface="Arial"/>
              </a:defRPr>
            </a:lvl3pPr>
            <a:lvl4pPr indent="-355600" lvl="3" marL="1828800" marR="0" rtl="0" algn="l">
              <a:spcBef>
                <a:spcPts val="400"/>
              </a:spcBef>
              <a:spcAft>
                <a:spcPts val="0"/>
              </a:spcAft>
              <a:buClr>
                <a:srgbClr val="595959"/>
              </a:buClr>
              <a:buSzPts val="2000"/>
              <a:buFont typeface="Arial"/>
              <a:buChar char="–"/>
              <a:defRPr b="0" i="0" sz="2000" u="none" cap="none" strike="noStrike">
                <a:solidFill>
                  <a:srgbClr val="595959"/>
                </a:solidFill>
                <a:latin typeface="Arial"/>
                <a:ea typeface="Arial"/>
                <a:cs typeface="Arial"/>
                <a:sym typeface="Arial"/>
              </a:defRPr>
            </a:lvl4pPr>
            <a:lvl5pPr indent="-355600" lvl="4" marL="2286000" marR="0" rtl="0" algn="l">
              <a:spcBef>
                <a:spcPts val="400"/>
              </a:spcBef>
              <a:spcAft>
                <a:spcPts val="0"/>
              </a:spcAft>
              <a:buClr>
                <a:srgbClr val="595959"/>
              </a:buClr>
              <a:buSzPts val="2000"/>
              <a:buFont typeface="Arial"/>
              <a:buChar char="»"/>
              <a:defRPr b="0" i="0" sz="2000" u="none" cap="none" strike="noStrike">
                <a:solidFill>
                  <a:srgbClr val="595959"/>
                </a:solidFill>
                <a:latin typeface="Arial"/>
                <a:ea typeface="Arial"/>
                <a:cs typeface="Arial"/>
                <a:sym typeface="Arial"/>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30" name="Google Shape;30;p4"/>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1200" u="none" cap="none" strike="noStrike">
                <a:solidFill>
                  <a:srgbClr val="898989"/>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9pPr>
          </a:lstStyle>
          <a:p/>
        </p:txBody>
      </p:sp>
      <p:sp>
        <p:nvSpPr>
          <p:cNvPr id="31" name="Google Shape;31;p4"/>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SzPts val="1400"/>
              <a:buNone/>
              <a:defRPr b="0" i="0" sz="1200" u="none" cap="none" strike="noStrike">
                <a:solidFill>
                  <a:srgbClr val="898989"/>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9pPr>
          </a:lstStyle>
          <a:p/>
        </p:txBody>
      </p:sp>
      <p:sp>
        <p:nvSpPr>
          <p:cNvPr id="32" name="Google Shape;32;p4"/>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1pPr>
            <a:lvl2pPr indent="0" lvl="1" marL="0" marR="0" rtl="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2pPr>
            <a:lvl3pPr indent="0" lvl="2" marL="0" marR="0" rtl="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3pPr>
            <a:lvl4pPr indent="0" lvl="3" marL="0" marR="0" rtl="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4pPr>
            <a:lvl5pPr indent="0" lvl="4" marL="0" marR="0" rtl="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5pPr>
            <a:lvl6pPr indent="0" lvl="5" marL="0" marR="0" rtl="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6pPr>
            <a:lvl7pPr indent="0" lvl="6" marL="0" marR="0" rtl="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7pPr>
            <a:lvl8pPr indent="0" lvl="7" marL="0" marR="0" rtl="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8pPr>
            <a:lvl9pPr indent="0" lvl="8" marL="0" marR="0" rtl="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9" name="Shape 39"/>
        <p:cNvGrpSpPr/>
        <p:nvPr/>
      </p:nvGrpSpPr>
      <p:grpSpPr>
        <a:xfrm>
          <a:off x="0" y="0"/>
          <a:ext cx="0" cy="0"/>
          <a:chOff x="0" y="0"/>
          <a:chExt cx="0" cy="0"/>
        </a:xfrm>
      </p:grpSpPr>
      <p:sp>
        <p:nvSpPr>
          <p:cNvPr id="40" name="Google Shape;40;p6"/>
          <p:cNvSpPr txBox="1"/>
          <p:nvPr>
            <p:ph type="title"/>
          </p:nvPr>
        </p:nvSpPr>
        <p:spPr>
          <a:xfrm>
            <a:off x="457200" y="274637"/>
            <a:ext cx="8229600" cy="11430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1pPr>
            <a:lvl2pPr indent="0" lvl="1"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2pPr>
            <a:lvl3pPr indent="0" lvl="2"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3pPr>
            <a:lvl4pPr indent="0" lvl="3"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4pPr>
            <a:lvl5pPr indent="0" lvl="4"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5pPr>
            <a:lvl6pPr indent="0" lvl="5" marL="4572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6pPr>
            <a:lvl7pPr indent="0" lvl="6" marL="9144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7pPr>
            <a:lvl8pPr indent="0" lvl="7" marL="13716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8pPr>
            <a:lvl9pPr indent="0" lvl="8" marL="18288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9pPr>
          </a:lstStyle>
          <a:p/>
        </p:txBody>
      </p:sp>
      <p:sp>
        <p:nvSpPr>
          <p:cNvPr id="41" name="Google Shape;41;p6"/>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1pPr>
            <a:lvl2pPr indent="0" lvl="1" marL="4572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6pPr>
            <a:lvl7pPr indent="0" lvl="6" marL="27432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7pPr>
            <a:lvl8pPr indent="0" lvl="7" marL="32004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8pPr>
            <a:lvl9pPr indent="0" lvl="8" marL="36576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9pPr>
          </a:lstStyle>
          <a:p/>
        </p:txBody>
      </p:sp>
      <p:sp>
        <p:nvSpPr>
          <p:cNvPr id="42" name="Google Shape;42;p6"/>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1pPr>
            <a:lvl2pPr indent="0" lvl="1" marL="4572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6pPr>
            <a:lvl7pPr indent="0" lvl="6" marL="27432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7pPr>
            <a:lvl8pPr indent="0" lvl="7" marL="32004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8pPr>
            <a:lvl9pPr indent="0" lvl="8" marL="36576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9pPr>
          </a:lstStyle>
          <a:p/>
        </p:txBody>
      </p:sp>
      <p:sp>
        <p:nvSpPr>
          <p:cNvPr id="43" name="Google Shape;43;p6"/>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888888"/>
              </a:buClr>
              <a:buSzPts val="300"/>
              <a:buFont typeface="Arial"/>
              <a:buNone/>
              <a:defRPr sz="1200">
                <a:solidFill>
                  <a:srgbClr val="888888"/>
                </a:solidFill>
                <a:latin typeface="Arial"/>
                <a:ea typeface="Arial"/>
                <a:cs typeface="Arial"/>
                <a:sym typeface="Arial"/>
              </a:defRPr>
            </a:lvl1pPr>
            <a:lvl2pPr indent="0" lvl="1" marL="0" marR="0" rtl="0" algn="r">
              <a:spcBef>
                <a:spcPts val="0"/>
              </a:spcBef>
              <a:buClr>
                <a:srgbClr val="888888"/>
              </a:buClr>
              <a:buSzPts val="300"/>
              <a:buFont typeface="Arial"/>
              <a:buNone/>
              <a:defRPr sz="1200">
                <a:solidFill>
                  <a:srgbClr val="888888"/>
                </a:solidFill>
                <a:latin typeface="Arial"/>
                <a:ea typeface="Arial"/>
                <a:cs typeface="Arial"/>
                <a:sym typeface="Arial"/>
              </a:defRPr>
            </a:lvl2pPr>
            <a:lvl3pPr indent="0" lvl="2" marL="0" marR="0" rtl="0" algn="r">
              <a:spcBef>
                <a:spcPts val="0"/>
              </a:spcBef>
              <a:buClr>
                <a:srgbClr val="888888"/>
              </a:buClr>
              <a:buSzPts val="300"/>
              <a:buFont typeface="Arial"/>
              <a:buNone/>
              <a:defRPr sz="1200">
                <a:solidFill>
                  <a:srgbClr val="888888"/>
                </a:solidFill>
                <a:latin typeface="Arial"/>
                <a:ea typeface="Arial"/>
                <a:cs typeface="Arial"/>
                <a:sym typeface="Arial"/>
              </a:defRPr>
            </a:lvl3pPr>
            <a:lvl4pPr indent="0" lvl="3" marL="0" marR="0" rtl="0" algn="r">
              <a:spcBef>
                <a:spcPts val="0"/>
              </a:spcBef>
              <a:buClr>
                <a:srgbClr val="888888"/>
              </a:buClr>
              <a:buSzPts val="300"/>
              <a:buFont typeface="Arial"/>
              <a:buNone/>
              <a:defRPr sz="1200">
                <a:solidFill>
                  <a:srgbClr val="888888"/>
                </a:solidFill>
                <a:latin typeface="Arial"/>
                <a:ea typeface="Arial"/>
                <a:cs typeface="Arial"/>
                <a:sym typeface="Arial"/>
              </a:defRPr>
            </a:lvl4pPr>
            <a:lvl5pPr indent="0" lvl="4" marL="0" marR="0" rtl="0" algn="r">
              <a:spcBef>
                <a:spcPts val="0"/>
              </a:spcBef>
              <a:buClr>
                <a:srgbClr val="888888"/>
              </a:buClr>
              <a:buSzPts val="300"/>
              <a:buFont typeface="Arial"/>
              <a:buNone/>
              <a:defRPr sz="1200">
                <a:solidFill>
                  <a:srgbClr val="888888"/>
                </a:solidFill>
                <a:latin typeface="Arial"/>
                <a:ea typeface="Arial"/>
                <a:cs typeface="Arial"/>
                <a:sym typeface="Arial"/>
              </a:defRPr>
            </a:lvl5pPr>
            <a:lvl6pPr indent="0" lvl="5" marL="0" marR="0" rtl="0" algn="r">
              <a:spcBef>
                <a:spcPts val="0"/>
              </a:spcBef>
              <a:buClr>
                <a:srgbClr val="888888"/>
              </a:buClr>
              <a:buSzPts val="300"/>
              <a:buFont typeface="Arial"/>
              <a:buNone/>
              <a:defRPr sz="1200">
                <a:solidFill>
                  <a:srgbClr val="888888"/>
                </a:solidFill>
                <a:latin typeface="Arial"/>
                <a:ea typeface="Arial"/>
                <a:cs typeface="Arial"/>
                <a:sym typeface="Arial"/>
              </a:defRPr>
            </a:lvl6pPr>
            <a:lvl7pPr indent="0" lvl="6" marL="0" marR="0" rtl="0" algn="r">
              <a:spcBef>
                <a:spcPts val="0"/>
              </a:spcBef>
              <a:buClr>
                <a:srgbClr val="888888"/>
              </a:buClr>
              <a:buSzPts val="300"/>
              <a:buFont typeface="Arial"/>
              <a:buNone/>
              <a:defRPr sz="1200">
                <a:solidFill>
                  <a:srgbClr val="888888"/>
                </a:solidFill>
                <a:latin typeface="Arial"/>
                <a:ea typeface="Arial"/>
                <a:cs typeface="Arial"/>
                <a:sym typeface="Arial"/>
              </a:defRPr>
            </a:lvl7pPr>
            <a:lvl8pPr indent="0" lvl="7" marL="0" marR="0" rtl="0" algn="r">
              <a:spcBef>
                <a:spcPts val="0"/>
              </a:spcBef>
              <a:buClr>
                <a:srgbClr val="888888"/>
              </a:buClr>
              <a:buSzPts val="300"/>
              <a:buFont typeface="Arial"/>
              <a:buNone/>
              <a:defRPr sz="1200">
                <a:solidFill>
                  <a:srgbClr val="888888"/>
                </a:solidFill>
                <a:latin typeface="Arial"/>
                <a:ea typeface="Arial"/>
                <a:cs typeface="Arial"/>
                <a:sym typeface="Arial"/>
              </a:defRPr>
            </a:lvl8pPr>
            <a:lvl9pPr indent="0" lvl="8" marL="0" marR="0" rtl="0" algn="r">
              <a:spcBef>
                <a:spcPts val="0"/>
              </a:spcBef>
              <a:buClr>
                <a:srgbClr val="888888"/>
              </a:buClr>
              <a:buSzPts val="300"/>
              <a:buFont typeface="Arial"/>
              <a:buNone/>
              <a:defRPr sz="1200">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4" name="Shape 44"/>
        <p:cNvGrpSpPr/>
        <p:nvPr/>
      </p:nvGrpSpPr>
      <p:grpSpPr>
        <a:xfrm>
          <a:off x="0" y="0"/>
          <a:ext cx="0" cy="0"/>
          <a:chOff x="0" y="0"/>
          <a:chExt cx="0" cy="0"/>
        </a:xfrm>
      </p:grpSpPr>
      <p:sp>
        <p:nvSpPr>
          <p:cNvPr id="45" name="Google Shape;45;p7"/>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1pPr>
            <a:lvl2pPr indent="0" lvl="1" marL="4572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6pPr>
            <a:lvl7pPr indent="0" lvl="6" marL="27432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7pPr>
            <a:lvl8pPr indent="0" lvl="7" marL="32004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8pPr>
            <a:lvl9pPr indent="0" lvl="8" marL="36576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9pPr>
          </a:lstStyle>
          <a:p/>
        </p:txBody>
      </p:sp>
      <p:sp>
        <p:nvSpPr>
          <p:cNvPr id="46" name="Google Shape;46;p7"/>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1pPr>
            <a:lvl2pPr indent="0" lvl="1" marL="4572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6pPr>
            <a:lvl7pPr indent="0" lvl="6" marL="27432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7pPr>
            <a:lvl8pPr indent="0" lvl="7" marL="32004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8pPr>
            <a:lvl9pPr indent="0" lvl="8" marL="36576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9pPr>
          </a:lstStyle>
          <a:p/>
        </p:txBody>
      </p:sp>
      <p:sp>
        <p:nvSpPr>
          <p:cNvPr id="47" name="Google Shape;47;p7"/>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48" name="Shape 48"/>
        <p:cNvGrpSpPr/>
        <p:nvPr/>
      </p:nvGrpSpPr>
      <p:grpSpPr>
        <a:xfrm>
          <a:off x="0" y="0"/>
          <a:ext cx="0" cy="0"/>
          <a:chOff x="0" y="0"/>
          <a:chExt cx="0" cy="0"/>
        </a:xfrm>
      </p:grpSpPr>
      <p:sp>
        <p:nvSpPr>
          <p:cNvPr id="49" name="Google Shape;49;p8"/>
          <p:cNvSpPr txBox="1"/>
          <p:nvPr>
            <p:ph type="ctrTitle"/>
          </p:nvPr>
        </p:nvSpPr>
        <p:spPr>
          <a:xfrm>
            <a:off x="685800" y="2130425"/>
            <a:ext cx="7772400" cy="14700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585572"/>
              </a:buClr>
              <a:buSzPts val="4400"/>
              <a:buFont typeface="Arial"/>
              <a:buNone/>
              <a:defRPr b="0" i="0" sz="4400" u="none" cap="none" strike="noStrike">
                <a:solidFill>
                  <a:srgbClr val="585572"/>
                </a:solidFill>
                <a:latin typeface="Arial"/>
                <a:ea typeface="Arial"/>
                <a:cs typeface="Arial"/>
                <a:sym typeface="Arial"/>
              </a:defRPr>
            </a:lvl1pPr>
            <a:lvl2pPr indent="0" lvl="1"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2pPr>
            <a:lvl3pPr indent="0" lvl="2"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3pPr>
            <a:lvl4pPr indent="0" lvl="3"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4pPr>
            <a:lvl5pPr indent="0" lvl="4"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5pPr>
            <a:lvl6pPr indent="0" lvl="5" marL="4572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6pPr>
            <a:lvl7pPr indent="0" lvl="6" marL="9144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7pPr>
            <a:lvl8pPr indent="0" lvl="7" marL="13716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8pPr>
            <a:lvl9pPr indent="0" lvl="8" marL="18288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9pPr>
          </a:lstStyle>
          <a:p/>
        </p:txBody>
      </p:sp>
      <p:sp>
        <p:nvSpPr>
          <p:cNvPr id="50" name="Google Shape;50;p8"/>
          <p:cNvSpPr txBox="1"/>
          <p:nvPr>
            <p:ph idx="1" type="subTitle"/>
          </p:nvPr>
        </p:nvSpPr>
        <p:spPr>
          <a:xfrm>
            <a:off x="1371600" y="3886200"/>
            <a:ext cx="6400800" cy="1752600"/>
          </a:xfrm>
          <a:prstGeom prst="rect">
            <a:avLst/>
          </a:prstGeom>
          <a:noFill/>
          <a:ln>
            <a:noFill/>
          </a:ln>
        </p:spPr>
        <p:txBody>
          <a:bodyPr anchorCtr="0" anchor="t" bIns="91425" lIns="91425" spcFirstLastPara="1" rIns="91425" wrap="square" tIns="91425">
            <a:noAutofit/>
          </a:bodyPr>
          <a:lstStyle>
            <a:lvl1pPr indent="0" lvl="0" marL="0" marR="0" rtl="0" algn="ctr">
              <a:lnSpc>
                <a:spcPct val="100000"/>
              </a:lnSpc>
              <a:spcBef>
                <a:spcPts val="640"/>
              </a:spcBef>
              <a:spcAft>
                <a:spcPts val="0"/>
              </a:spcAft>
              <a:buClr>
                <a:srgbClr val="888888"/>
              </a:buClr>
              <a:buSzPts val="3200"/>
              <a:buFont typeface="Arial"/>
              <a:buNone/>
              <a:defRPr b="0" i="0" sz="3200" u="none" cap="none" strike="noStrike">
                <a:solidFill>
                  <a:srgbClr val="888888"/>
                </a:solidFill>
                <a:latin typeface="Arial"/>
                <a:ea typeface="Arial"/>
                <a:cs typeface="Arial"/>
                <a:sym typeface="Arial"/>
              </a:defRPr>
            </a:lvl1pPr>
            <a:lvl2pPr indent="0" lvl="1" marL="457200" marR="0" rtl="0" algn="ctr">
              <a:lnSpc>
                <a:spcPct val="100000"/>
              </a:lnSpc>
              <a:spcBef>
                <a:spcPts val="560"/>
              </a:spcBef>
              <a:spcAft>
                <a:spcPts val="0"/>
              </a:spcAft>
              <a:buClr>
                <a:srgbClr val="888888"/>
              </a:buClr>
              <a:buSzPts val="2800"/>
              <a:buFont typeface="Arial"/>
              <a:buNone/>
              <a:defRPr b="0" i="0" sz="2800" u="none" cap="none" strike="noStrike">
                <a:solidFill>
                  <a:srgbClr val="888888"/>
                </a:solidFill>
                <a:latin typeface="Arial"/>
                <a:ea typeface="Arial"/>
                <a:cs typeface="Arial"/>
                <a:sym typeface="Arial"/>
              </a:defRPr>
            </a:lvl2pPr>
            <a:lvl3pPr indent="0" lvl="2" marL="914400" marR="0" rtl="0" algn="ctr">
              <a:lnSpc>
                <a:spcPct val="100000"/>
              </a:lnSpc>
              <a:spcBef>
                <a:spcPts val="480"/>
              </a:spcBef>
              <a:spcAft>
                <a:spcPts val="0"/>
              </a:spcAft>
              <a:buClr>
                <a:srgbClr val="888888"/>
              </a:buClr>
              <a:buSzPts val="2400"/>
              <a:buFont typeface="Arial"/>
              <a:buNone/>
              <a:defRPr b="0" i="0" sz="2400" u="none" cap="none" strike="noStrike">
                <a:solidFill>
                  <a:srgbClr val="888888"/>
                </a:solidFill>
                <a:latin typeface="Arial"/>
                <a:ea typeface="Arial"/>
                <a:cs typeface="Arial"/>
                <a:sym typeface="Arial"/>
              </a:defRPr>
            </a:lvl3pPr>
            <a:lvl4pPr indent="0" lvl="3" marL="13716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Arial"/>
                <a:ea typeface="Arial"/>
                <a:cs typeface="Arial"/>
                <a:sym typeface="Arial"/>
              </a:defRPr>
            </a:lvl4pPr>
            <a:lvl5pPr indent="0" lvl="4" marL="18288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Arial"/>
                <a:ea typeface="Arial"/>
                <a:cs typeface="Arial"/>
                <a:sym typeface="Arial"/>
              </a:defRPr>
            </a:lvl5pPr>
            <a:lvl6pPr indent="0" lvl="5" marL="22860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Arial"/>
                <a:ea typeface="Arial"/>
                <a:cs typeface="Arial"/>
                <a:sym typeface="Arial"/>
              </a:defRPr>
            </a:lvl6pPr>
            <a:lvl7pPr indent="0" lvl="6" marL="27432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Arial"/>
                <a:ea typeface="Arial"/>
                <a:cs typeface="Arial"/>
                <a:sym typeface="Arial"/>
              </a:defRPr>
            </a:lvl7pPr>
            <a:lvl8pPr indent="0" lvl="7" marL="32004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Arial"/>
                <a:ea typeface="Arial"/>
                <a:cs typeface="Arial"/>
                <a:sym typeface="Arial"/>
              </a:defRPr>
            </a:lvl8pPr>
            <a:lvl9pPr indent="0" lvl="8" marL="36576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Arial"/>
                <a:ea typeface="Arial"/>
                <a:cs typeface="Arial"/>
                <a:sym typeface="Arial"/>
              </a:defRPr>
            </a:lvl9pPr>
          </a:lstStyle>
          <a:p/>
        </p:txBody>
      </p:sp>
      <p:sp>
        <p:nvSpPr>
          <p:cNvPr id="51" name="Google Shape;51;p8"/>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1pPr>
            <a:lvl2pPr indent="0" lvl="1" marL="4572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6pPr>
            <a:lvl7pPr indent="0" lvl="6" marL="27432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7pPr>
            <a:lvl8pPr indent="0" lvl="7" marL="32004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8pPr>
            <a:lvl9pPr indent="0" lvl="8" marL="36576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9pPr>
          </a:lstStyle>
          <a:p/>
        </p:txBody>
      </p:sp>
      <p:sp>
        <p:nvSpPr>
          <p:cNvPr id="52" name="Google Shape;52;p8"/>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1pPr>
            <a:lvl2pPr indent="0" lvl="1" marL="4572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6pPr>
            <a:lvl7pPr indent="0" lvl="6" marL="27432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7pPr>
            <a:lvl8pPr indent="0" lvl="7" marL="32004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8pPr>
            <a:lvl9pPr indent="0" lvl="8" marL="36576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9pPr>
          </a:lstStyle>
          <a:p/>
        </p:txBody>
      </p:sp>
      <p:sp>
        <p:nvSpPr>
          <p:cNvPr id="53" name="Google Shape;53;p8"/>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888888"/>
              </a:buClr>
              <a:buSzPts val="300"/>
              <a:buFont typeface="Arial"/>
              <a:buNone/>
              <a:defRPr sz="1200">
                <a:solidFill>
                  <a:srgbClr val="888888"/>
                </a:solidFill>
                <a:latin typeface="Arial"/>
                <a:ea typeface="Arial"/>
                <a:cs typeface="Arial"/>
                <a:sym typeface="Arial"/>
              </a:defRPr>
            </a:lvl1pPr>
            <a:lvl2pPr indent="0" lvl="1" marL="0" marR="0" rtl="0" algn="r">
              <a:spcBef>
                <a:spcPts val="0"/>
              </a:spcBef>
              <a:buClr>
                <a:srgbClr val="888888"/>
              </a:buClr>
              <a:buSzPts val="300"/>
              <a:buFont typeface="Arial"/>
              <a:buNone/>
              <a:defRPr sz="1200">
                <a:solidFill>
                  <a:srgbClr val="888888"/>
                </a:solidFill>
                <a:latin typeface="Arial"/>
                <a:ea typeface="Arial"/>
                <a:cs typeface="Arial"/>
                <a:sym typeface="Arial"/>
              </a:defRPr>
            </a:lvl2pPr>
            <a:lvl3pPr indent="0" lvl="2" marL="0" marR="0" rtl="0" algn="r">
              <a:spcBef>
                <a:spcPts val="0"/>
              </a:spcBef>
              <a:buClr>
                <a:srgbClr val="888888"/>
              </a:buClr>
              <a:buSzPts val="300"/>
              <a:buFont typeface="Arial"/>
              <a:buNone/>
              <a:defRPr sz="1200">
                <a:solidFill>
                  <a:srgbClr val="888888"/>
                </a:solidFill>
                <a:latin typeface="Arial"/>
                <a:ea typeface="Arial"/>
                <a:cs typeface="Arial"/>
                <a:sym typeface="Arial"/>
              </a:defRPr>
            </a:lvl3pPr>
            <a:lvl4pPr indent="0" lvl="3" marL="0" marR="0" rtl="0" algn="r">
              <a:spcBef>
                <a:spcPts val="0"/>
              </a:spcBef>
              <a:buClr>
                <a:srgbClr val="888888"/>
              </a:buClr>
              <a:buSzPts val="300"/>
              <a:buFont typeface="Arial"/>
              <a:buNone/>
              <a:defRPr sz="1200">
                <a:solidFill>
                  <a:srgbClr val="888888"/>
                </a:solidFill>
                <a:latin typeface="Arial"/>
                <a:ea typeface="Arial"/>
                <a:cs typeface="Arial"/>
                <a:sym typeface="Arial"/>
              </a:defRPr>
            </a:lvl4pPr>
            <a:lvl5pPr indent="0" lvl="4" marL="0" marR="0" rtl="0" algn="r">
              <a:spcBef>
                <a:spcPts val="0"/>
              </a:spcBef>
              <a:buClr>
                <a:srgbClr val="888888"/>
              </a:buClr>
              <a:buSzPts val="300"/>
              <a:buFont typeface="Arial"/>
              <a:buNone/>
              <a:defRPr sz="1200">
                <a:solidFill>
                  <a:srgbClr val="888888"/>
                </a:solidFill>
                <a:latin typeface="Arial"/>
                <a:ea typeface="Arial"/>
                <a:cs typeface="Arial"/>
                <a:sym typeface="Arial"/>
              </a:defRPr>
            </a:lvl5pPr>
            <a:lvl6pPr indent="0" lvl="5" marL="0" marR="0" rtl="0" algn="r">
              <a:spcBef>
                <a:spcPts val="0"/>
              </a:spcBef>
              <a:buClr>
                <a:srgbClr val="888888"/>
              </a:buClr>
              <a:buSzPts val="300"/>
              <a:buFont typeface="Arial"/>
              <a:buNone/>
              <a:defRPr sz="1200">
                <a:solidFill>
                  <a:srgbClr val="888888"/>
                </a:solidFill>
                <a:latin typeface="Arial"/>
                <a:ea typeface="Arial"/>
                <a:cs typeface="Arial"/>
                <a:sym typeface="Arial"/>
              </a:defRPr>
            </a:lvl6pPr>
            <a:lvl7pPr indent="0" lvl="6" marL="0" marR="0" rtl="0" algn="r">
              <a:spcBef>
                <a:spcPts val="0"/>
              </a:spcBef>
              <a:buClr>
                <a:srgbClr val="888888"/>
              </a:buClr>
              <a:buSzPts val="300"/>
              <a:buFont typeface="Arial"/>
              <a:buNone/>
              <a:defRPr sz="1200">
                <a:solidFill>
                  <a:srgbClr val="888888"/>
                </a:solidFill>
                <a:latin typeface="Arial"/>
                <a:ea typeface="Arial"/>
                <a:cs typeface="Arial"/>
                <a:sym typeface="Arial"/>
              </a:defRPr>
            </a:lvl7pPr>
            <a:lvl8pPr indent="0" lvl="7" marL="0" marR="0" rtl="0" algn="r">
              <a:spcBef>
                <a:spcPts val="0"/>
              </a:spcBef>
              <a:buClr>
                <a:srgbClr val="888888"/>
              </a:buClr>
              <a:buSzPts val="300"/>
              <a:buFont typeface="Arial"/>
              <a:buNone/>
              <a:defRPr sz="1200">
                <a:solidFill>
                  <a:srgbClr val="888888"/>
                </a:solidFill>
                <a:latin typeface="Arial"/>
                <a:ea typeface="Arial"/>
                <a:cs typeface="Arial"/>
                <a:sym typeface="Arial"/>
              </a:defRPr>
            </a:lvl8pPr>
            <a:lvl9pPr indent="0" lvl="8" marL="0" marR="0" rtl="0" algn="r">
              <a:spcBef>
                <a:spcPts val="0"/>
              </a:spcBef>
              <a:buClr>
                <a:srgbClr val="888888"/>
              </a:buClr>
              <a:buSzPts val="300"/>
              <a:buFont typeface="Arial"/>
              <a:buNone/>
              <a:defRPr sz="1200">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54" name="Shape 54"/>
        <p:cNvGrpSpPr/>
        <p:nvPr/>
      </p:nvGrpSpPr>
      <p:grpSpPr>
        <a:xfrm>
          <a:off x="0" y="0"/>
          <a:ext cx="0" cy="0"/>
          <a:chOff x="0" y="0"/>
          <a:chExt cx="0" cy="0"/>
        </a:xfrm>
      </p:grpSpPr>
      <p:sp>
        <p:nvSpPr>
          <p:cNvPr id="55" name="Google Shape;55;p9"/>
          <p:cNvSpPr txBox="1"/>
          <p:nvPr>
            <p:ph type="title"/>
          </p:nvPr>
        </p:nvSpPr>
        <p:spPr>
          <a:xfrm>
            <a:off x="457200" y="274637"/>
            <a:ext cx="8229600" cy="11430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1pPr>
            <a:lvl2pPr indent="0" lvl="1"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2pPr>
            <a:lvl3pPr indent="0" lvl="2"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3pPr>
            <a:lvl4pPr indent="0" lvl="3"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4pPr>
            <a:lvl5pPr indent="0" lvl="4"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5pPr>
            <a:lvl6pPr indent="0" lvl="5" marL="4572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6pPr>
            <a:lvl7pPr indent="0" lvl="6" marL="9144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7pPr>
            <a:lvl8pPr indent="0" lvl="7" marL="13716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8pPr>
            <a:lvl9pPr indent="0" lvl="8" marL="18288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9pPr>
          </a:lstStyle>
          <a:p/>
        </p:txBody>
      </p:sp>
      <p:sp>
        <p:nvSpPr>
          <p:cNvPr id="56" name="Google Shape;56;p9"/>
          <p:cNvSpPr txBox="1"/>
          <p:nvPr>
            <p:ph idx="1" type="body"/>
          </p:nvPr>
        </p:nvSpPr>
        <p:spPr>
          <a:xfrm>
            <a:off x="457200" y="1417637"/>
            <a:ext cx="8229600" cy="4449900"/>
          </a:xfrm>
          <a:prstGeom prst="rect">
            <a:avLst/>
          </a:prstGeom>
          <a:noFill/>
          <a:ln>
            <a:noFill/>
          </a:ln>
        </p:spPr>
        <p:txBody>
          <a:bodyPr anchorCtr="0" anchor="t" bIns="91425" lIns="91425" spcFirstLastPara="1" rIns="91425" wrap="square" tIns="91425">
            <a:noAutofit/>
          </a:bodyPr>
          <a:lstStyle>
            <a:lvl1pPr indent="-431800" lvl="0" marL="457200" marR="0" rtl="0" algn="l">
              <a:lnSpc>
                <a:spcPct val="100000"/>
              </a:lnSpc>
              <a:spcBef>
                <a:spcPts val="640"/>
              </a:spcBef>
              <a:spcAft>
                <a:spcPts val="0"/>
              </a:spcAft>
              <a:buClr>
                <a:srgbClr val="595959"/>
              </a:buClr>
              <a:buSzPts val="3200"/>
              <a:buFont typeface="Arial"/>
              <a:buChar char="•"/>
              <a:defRPr b="0" i="0" sz="3200" u="none" cap="none" strike="noStrike">
                <a:solidFill>
                  <a:srgbClr val="595959"/>
                </a:solidFill>
                <a:latin typeface="Arial"/>
                <a:ea typeface="Arial"/>
                <a:cs typeface="Arial"/>
                <a:sym typeface="Arial"/>
              </a:defRPr>
            </a:lvl1pPr>
            <a:lvl2pPr indent="-406400" lvl="1" marL="914400" marR="0" rtl="0" algn="l">
              <a:lnSpc>
                <a:spcPct val="100000"/>
              </a:lnSpc>
              <a:spcBef>
                <a:spcPts val="560"/>
              </a:spcBef>
              <a:spcAft>
                <a:spcPts val="0"/>
              </a:spcAft>
              <a:buClr>
                <a:srgbClr val="595959"/>
              </a:buClr>
              <a:buSzPts val="2800"/>
              <a:buFont typeface="Arial"/>
              <a:buChar char="–"/>
              <a:defRPr b="0" i="0" sz="2800" u="none" cap="none" strike="noStrike">
                <a:solidFill>
                  <a:srgbClr val="595959"/>
                </a:solidFill>
                <a:latin typeface="Arial"/>
                <a:ea typeface="Arial"/>
                <a:cs typeface="Arial"/>
                <a:sym typeface="Arial"/>
              </a:defRPr>
            </a:lvl2pPr>
            <a:lvl3pPr indent="-381000" lvl="2" marL="1371600" marR="0" rtl="0" algn="l">
              <a:lnSpc>
                <a:spcPct val="100000"/>
              </a:lnSpc>
              <a:spcBef>
                <a:spcPts val="480"/>
              </a:spcBef>
              <a:spcAft>
                <a:spcPts val="0"/>
              </a:spcAft>
              <a:buClr>
                <a:srgbClr val="595959"/>
              </a:buClr>
              <a:buSzPts val="2400"/>
              <a:buFont typeface="Arial"/>
              <a:buChar char="•"/>
              <a:defRPr b="0" i="0" sz="2400" u="none" cap="none" strike="noStrike">
                <a:solidFill>
                  <a:srgbClr val="595959"/>
                </a:solidFill>
                <a:latin typeface="Arial"/>
                <a:ea typeface="Arial"/>
                <a:cs typeface="Arial"/>
                <a:sym typeface="Arial"/>
              </a:defRPr>
            </a:lvl3pPr>
            <a:lvl4pPr indent="-355600" lvl="3" marL="1828800" marR="0" rtl="0" algn="l">
              <a:lnSpc>
                <a:spcPct val="100000"/>
              </a:lnSpc>
              <a:spcBef>
                <a:spcPts val="400"/>
              </a:spcBef>
              <a:spcAft>
                <a:spcPts val="0"/>
              </a:spcAft>
              <a:buClr>
                <a:srgbClr val="595959"/>
              </a:buClr>
              <a:buSzPts val="2000"/>
              <a:buFont typeface="Arial"/>
              <a:buChar char="–"/>
              <a:defRPr b="0" i="0" sz="2000" u="none" cap="none" strike="noStrike">
                <a:solidFill>
                  <a:srgbClr val="595959"/>
                </a:solidFill>
                <a:latin typeface="Arial"/>
                <a:ea typeface="Arial"/>
                <a:cs typeface="Arial"/>
                <a:sym typeface="Arial"/>
              </a:defRPr>
            </a:lvl4pPr>
            <a:lvl5pPr indent="-355600" lvl="4" marL="2286000" marR="0" rtl="0" algn="l">
              <a:lnSpc>
                <a:spcPct val="100000"/>
              </a:lnSpc>
              <a:spcBef>
                <a:spcPts val="400"/>
              </a:spcBef>
              <a:spcAft>
                <a:spcPts val="0"/>
              </a:spcAft>
              <a:buClr>
                <a:srgbClr val="595959"/>
              </a:buClr>
              <a:buSzPts val="2000"/>
              <a:buFont typeface="Arial"/>
              <a:buChar char="»"/>
              <a:defRPr b="0" i="0" sz="2000" u="none" cap="none" strike="noStrike">
                <a:solidFill>
                  <a:srgbClr val="595959"/>
                </a:solidFill>
                <a:latin typeface="Arial"/>
                <a:ea typeface="Arial"/>
                <a:cs typeface="Arial"/>
                <a:sym typeface="Arial"/>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57" name="Google Shape;57;p9"/>
          <p:cNvSpPr txBox="1"/>
          <p:nvPr>
            <p:ph idx="10" type="dt"/>
          </p:nvPr>
        </p:nvSpPr>
        <p:spPr>
          <a:xfrm>
            <a:off x="457200" y="6096000"/>
            <a:ext cx="2133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FFFFFF"/>
              </a:buClr>
              <a:buSzPts val="1200"/>
              <a:buFont typeface="Arial"/>
              <a:buNone/>
              <a:defRPr b="0" i="0" sz="1200" u="none" cap="none" strike="noStrike">
                <a:solidFill>
                  <a:srgbClr val="FFFFFF"/>
                </a:solidFill>
                <a:latin typeface="Arial"/>
                <a:ea typeface="Arial"/>
                <a:cs typeface="Arial"/>
                <a:sym typeface="Arial"/>
              </a:defRPr>
            </a:lvl1pPr>
            <a:lvl2pPr indent="0" lvl="1" marL="4572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6pPr>
            <a:lvl7pPr indent="0" lvl="6" marL="27432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7pPr>
            <a:lvl8pPr indent="0" lvl="7" marL="32004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8pPr>
            <a:lvl9pPr indent="0" lvl="8" marL="36576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9pPr>
          </a:lstStyle>
          <a:p/>
        </p:txBody>
      </p:sp>
      <p:sp>
        <p:nvSpPr>
          <p:cNvPr id="58" name="Google Shape;58;p9"/>
          <p:cNvSpPr txBox="1"/>
          <p:nvPr>
            <p:ph idx="11" type="ftr"/>
          </p:nvPr>
        </p:nvSpPr>
        <p:spPr>
          <a:xfrm>
            <a:off x="3124200" y="6096000"/>
            <a:ext cx="2895600" cy="3651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FFFFFF"/>
              </a:buClr>
              <a:buSzPts val="1200"/>
              <a:buFont typeface="Arial"/>
              <a:buNone/>
              <a:defRPr b="0" i="0" sz="1200" u="none" cap="none" strike="noStrike">
                <a:solidFill>
                  <a:srgbClr val="FFFFFF"/>
                </a:solidFill>
                <a:latin typeface="Arial"/>
                <a:ea typeface="Arial"/>
                <a:cs typeface="Arial"/>
                <a:sym typeface="Arial"/>
              </a:defRPr>
            </a:lvl1pPr>
            <a:lvl2pPr indent="0" lvl="1" marL="4572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6pPr>
            <a:lvl7pPr indent="0" lvl="6" marL="27432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7pPr>
            <a:lvl8pPr indent="0" lvl="7" marL="32004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8pPr>
            <a:lvl9pPr indent="0" lvl="8" marL="36576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9pPr>
          </a:lstStyle>
          <a:p/>
        </p:txBody>
      </p:sp>
      <p:sp>
        <p:nvSpPr>
          <p:cNvPr id="59" name="Google Shape;59;p9"/>
          <p:cNvSpPr txBox="1"/>
          <p:nvPr>
            <p:ph idx="12" type="sldNum"/>
          </p:nvPr>
        </p:nvSpPr>
        <p:spPr>
          <a:xfrm>
            <a:off x="6553200" y="609600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FFFFFF"/>
              </a:buClr>
              <a:buSzPts val="300"/>
              <a:buFont typeface="Arial"/>
              <a:buNone/>
              <a:defRPr sz="1200">
                <a:solidFill>
                  <a:srgbClr val="FFFFFF"/>
                </a:solidFill>
                <a:latin typeface="Arial"/>
                <a:ea typeface="Arial"/>
                <a:cs typeface="Arial"/>
                <a:sym typeface="Arial"/>
              </a:defRPr>
            </a:lvl1pPr>
            <a:lvl2pPr indent="0" lvl="1" marL="0" marR="0" rtl="0" algn="r">
              <a:spcBef>
                <a:spcPts val="0"/>
              </a:spcBef>
              <a:buClr>
                <a:srgbClr val="FFFFFF"/>
              </a:buClr>
              <a:buSzPts val="300"/>
              <a:buFont typeface="Arial"/>
              <a:buNone/>
              <a:defRPr sz="1200">
                <a:solidFill>
                  <a:srgbClr val="FFFFFF"/>
                </a:solidFill>
                <a:latin typeface="Arial"/>
                <a:ea typeface="Arial"/>
                <a:cs typeface="Arial"/>
                <a:sym typeface="Arial"/>
              </a:defRPr>
            </a:lvl2pPr>
            <a:lvl3pPr indent="0" lvl="2" marL="0" marR="0" rtl="0" algn="r">
              <a:spcBef>
                <a:spcPts val="0"/>
              </a:spcBef>
              <a:buClr>
                <a:srgbClr val="FFFFFF"/>
              </a:buClr>
              <a:buSzPts val="300"/>
              <a:buFont typeface="Arial"/>
              <a:buNone/>
              <a:defRPr sz="1200">
                <a:solidFill>
                  <a:srgbClr val="FFFFFF"/>
                </a:solidFill>
                <a:latin typeface="Arial"/>
                <a:ea typeface="Arial"/>
                <a:cs typeface="Arial"/>
                <a:sym typeface="Arial"/>
              </a:defRPr>
            </a:lvl3pPr>
            <a:lvl4pPr indent="0" lvl="3" marL="0" marR="0" rtl="0" algn="r">
              <a:spcBef>
                <a:spcPts val="0"/>
              </a:spcBef>
              <a:buClr>
                <a:srgbClr val="FFFFFF"/>
              </a:buClr>
              <a:buSzPts val="300"/>
              <a:buFont typeface="Arial"/>
              <a:buNone/>
              <a:defRPr sz="1200">
                <a:solidFill>
                  <a:srgbClr val="FFFFFF"/>
                </a:solidFill>
                <a:latin typeface="Arial"/>
                <a:ea typeface="Arial"/>
                <a:cs typeface="Arial"/>
                <a:sym typeface="Arial"/>
              </a:defRPr>
            </a:lvl4pPr>
            <a:lvl5pPr indent="0" lvl="4" marL="0" marR="0" rtl="0" algn="r">
              <a:spcBef>
                <a:spcPts val="0"/>
              </a:spcBef>
              <a:buClr>
                <a:srgbClr val="FFFFFF"/>
              </a:buClr>
              <a:buSzPts val="300"/>
              <a:buFont typeface="Arial"/>
              <a:buNone/>
              <a:defRPr sz="1200">
                <a:solidFill>
                  <a:srgbClr val="FFFFFF"/>
                </a:solidFill>
                <a:latin typeface="Arial"/>
                <a:ea typeface="Arial"/>
                <a:cs typeface="Arial"/>
                <a:sym typeface="Arial"/>
              </a:defRPr>
            </a:lvl5pPr>
            <a:lvl6pPr indent="0" lvl="5" marL="0" marR="0" rtl="0" algn="r">
              <a:spcBef>
                <a:spcPts val="0"/>
              </a:spcBef>
              <a:buClr>
                <a:srgbClr val="FFFFFF"/>
              </a:buClr>
              <a:buSzPts val="300"/>
              <a:buFont typeface="Arial"/>
              <a:buNone/>
              <a:defRPr sz="1200">
                <a:solidFill>
                  <a:srgbClr val="FFFFFF"/>
                </a:solidFill>
                <a:latin typeface="Arial"/>
                <a:ea typeface="Arial"/>
                <a:cs typeface="Arial"/>
                <a:sym typeface="Arial"/>
              </a:defRPr>
            </a:lvl6pPr>
            <a:lvl7pPr indent="0" lvl="6" marL="0" marR="0" rtl="0" algn="r">
              <a:spcBef>
                <a:spcPts val="0"/>
              </a:spcBef>
              <a:buClr>
                <a:srgbClr val="FFFFFF"/>
              </a:buClr>
              <a:buSzPts val="300"/>
              <a:buFont typeface="Arial"/>
              <a:buNone/>
              <a:defRPr sz="1200">
                <a:solidFill>
                  <a:srgbClr val="FFFFFF"/>
                </a:solidFill>
                <a:latin typeface="Arial"/>
                <a:ea typeface="Arial"/>
                <a:cs typeface="Arial"/>
                <a:sym typeface="Arial"/>
              </a:defRPr>
            </a:lvl7pPr>
            <a:lvl8pPr indent="0" lvl="7" marL="0" marR="0" rtl="0" algn="r">
              <a:spcBef>
                <a:spcPts val="0"/>
              </a:spcBef>
              <a:buClr>
                <a:srgbClr val="FFFFFF"/>
              </a:buClr>
              <a:buSzPts val="300"/>
              <a:buFont typeface="Arial"/>
              <a:buNone/>
              <a:defRPr sz="1200">
                <a:solidFill>
                  <a:srgbClr val="FFFFFF"/>
                </a:solidFill>
                <a:latin typeface="Arial"/>
                <a:ea typeface="Arial"/>
                <a:cs typeface="Arial"/>
                <a:sym typeface="Arial"/>
              </a:defRPr>
            </a:lvl8pPr>
            <a:lvl9pPr indent="0" lvl="8" marL="0" marR="0" rtl="0" algn="r">
              <a:spcBef>
                <a:spcPts val="0"/>
              </a:spcBef>
              <a:buClr>
                <a:srgbClr val="FFFFFF"/>
              </a:buClr>
              <a:buSzPts val="300"/>
              <a:buFont typeface="Arial"/>
              <a:buNone/>
              <a:defRPr sz="1200">
                <a:solidFill>
                  <a:srgbClr val="FFFFF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Custom Layout">
  <p:cSld name="2_Custom Layout">
    <p:spTree>
      <p:nvGrpSpPr>
        <p:cNvPr id="60" name="Shape 60"/>
        <p:cNvGrpSpPr/>
        <p:nvPr/>
      </p:nvGrpSpPr>
      <p:grpSpPr>
        <a:xfrm>
          <a:off x="0" y="0"/>
          <a:ext cx="0" cy="0"/>
          <a:chOff x="0" y="0"/>
          <a:chExt cx="0" cy="0"/>
        </a:xfrm>
      </p:grpSpPr>
      <p:sp>
        <p:nvSpPr>
          <p:cNvPr id="61" name="Google Shape;61;p10"/>
          <p:cNvSpPr txBox="1"/>
          <p:nvPr>
            <p:ph type="title"/>
          </p:nvPr>
        </p:nvSpPr>
        <p:spPr>
          <a:xfrm>
            <a:off x="457200" y="274637"/>
            <a:ext cx="8229600" cy="11430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1pPr>
            <a:lvl2pPr indent="0" lvl="1"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2pPr>
            <a:lvl3pPr indent="0" lvl="2"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3pPr>
            <a:lvl4pPr indent="0" lvl="3"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4pPr>
            <a:lvl5pPr indent="0" lvl="4"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5pPr>
            <a:lvl6pPr indent="0" lvl="5" marL="4572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6pPr>
            <a:lvl7pPr indent="0" lvl="6" marL="9144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7pPr>
            <a:lvl8pPr indent="0" lvl="7" marL="13716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8pPr>
            <a:lvl9pPr indent="0" lvl="8" marL="18288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9pPr>
          </a:lstStyle>
          <a:p/>
        </p:txBody>
      </p:sp>
      <p:sp>
        <p:nvSpPr>
          <p:cNvPr id="62" name="Google Shape;62;p10"/>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1pPr>
            <a:lvl2pPr indent="0" lvl="1" marL="4572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6pPr>
            <a:lvl7pPr indent="0" lvl="6" marL="27432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7pPr>
            <a:lvl8pPr indent="0" lvl="7" marL="32004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8pPr>
            <a:lvl9pPr indent="0" lvl="8" marL="36576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9pPr>
          </a:lstStyle>
          <a:p/>
        </p:txBody>
      </p:sp>
      <p:sp>
        <p:nvSpPr>
          <p:cNvPr id="63" name="Google Shape;63;p10"/>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1pPr>
            <a:lvl2pPr indent="0" lvl="1" marL="4572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6pPr>
            <a:lvl7pPr indent="0" lvl="6" marL="27432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7pPr>
            <a:lvl8pPr indent="0" lvl="7" marL="32004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8pPr>
            <a:lvl9pPr indent="0" lvl="8" marL="36576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9pPr>
          </a:lstStyle>
          <a:p/>
        </p:txBody>
      </p:sp>
      <p:sp>
        <p:nvSpPr>
          <p:cNvPr id="64" name="Google Shape;64;p10"/>
          <p:cNvSpPr txBox="1"/>
          <p:nvPr>
            <p:ph idx="12" type="sldNum"/>
          </p:nvPr>
        </p:nvSpPr>
        <p:spPr>
          <a:xfrm>
            <a:off x="6324600" y="6356350"/>
            <a:ext cx="7620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888888"/>
              </a:buClr>
              <a:buSzPts val="300"/>
              <a:buFont typeface="Arial"/>
              <a:buNone/>
              <a:defRPr sz="1200">
                <a:solidFill>
                  <a:srgbClr val="888888"/>
                </a:solidFill>
                <a:latin typeface="Arial"/>
                <a:ea typeface="Arial"/>
                <a:cs typeface="Arial"/>
                <a:sym typeface="Arial"/>
              </a:defRPr>
            </a:lvl1pPr>
            <a:lvl2pPr indent="0" lvl="1" marL="0" marR="0" rtl="0" algn="r">
              <a:spcBef>
                <a:spcPts val="0"/>
              </a:spcBef>
              <a:buClr>
                <a:srgbClr val="888888"/>
              </a:buClr>
              <a:buSzPts val="300"/>
              <a:buFont typeface="Arial"/>
              <a:buNone/>
              <a:defRPr sz="1200">
                <a:solidFill>
                  <a:srgbClr val="888888"/>
                </a:solidFill>
                <a:latin typeface="Arial"/>
                <a:ea typeface="Arial"/>
                <a:cs typeface="Arial"/>
                <a:sym typeface="Arial"/>
              </a:defRPr>
            </a:lvl2pPr>
            <a:lvl3pPr indent="0" lvl="2" marL="0" marR="0" rtl="0" algn="r">
              <a:spcBef>
                <a:spcPts val="0"/>
              </a:spcBef>
              <a:buClr>
                <a:srgbClr val="888888"/>
              </a:buClr>
              <a:buSzPts val="300"/>
              <a:buFont typeface="Arial"/>
              <a:buNone/>
              <a:defRPr sz="1200">
                <a:solidFill>
                  <a:srgbClr val="888888"/>
                </a:solidFill>
                <a:latin typeface="Arial"/>
                <a:ea typeface="Arial"/>
                <a:cs typeface="Arial"/>
                <a:sym typeface="Arial"/>
              </a:defRPr>
            </a:lvl3pPr>
            <a:lvl4pPr indent="0" lvl="3" marL="0" marR="0" rtl="0" algn="r">
              <a:spcBef>
                <a:spcPts val="0"/>
              </a:spcBef>
              <a:buClr>
                <a:srgbClr val="888888"/>
              </a:buClr>
              <a:buSzPts val="300"/>
              <a:buFont typeface="Arial"/>
              <a:buNone/>
              <a:defRPr sz="1200">
                <a:solidFill>
                  <a:srgbClr val="888888"/>
                </a:solidFill>
                <a:latin typeface="Arial"/>
                <a:ea typeface="Arial"/>
                <a:cs typeface="Arial"/>
                <a:sym typeface="Arial"/>
              </a:defRPr>
            </a:lvl4pPr>
            <a:lvl5pPr indent="0" lvl="4" marL="0" marR="0" rtl="0" algn="r">
              <a:spcBef>
                <a:spcPts val="0"/>
              </a:spcBef>
              <a:buClr>
                <a:srgbClr val="888888"/>
              </a:buClr>
              <a:buSzPts val="300"/>
              <a:buFont typeface="Arial"/>
              <a:buNone/>
              <a:defRPr sz="1200">
                <a:solidFill>
                  <a:srgbClr val="888888"/>
                </a:solidFill>
                <a:latin typeface="Arial"/>
                <a:ea typeface="Arial"/>
                <a:cs typeface="Arial"/>
                <a:sym typeface="Arial"/>
              </a:defRPr>
            </a:lvl5pPr>
            <a:lvl6pPr indent="0" lvl="5" marL="0" marR="0" rtl="0" algn="r">
              <a:spcBef>
                <a:spcPts val="0"/>
              </a:spcBef>
              <a:buClr>
                <a:srgbClr val="888888"/>
              </a:buClr>
              <a:buSzPts val="300"/>
              <a:buFont typeface="Arial"/>
              <a:buNone/>
              <a:defRPr sz="1200">
                <a:solidFill>
                  <a:srgbClr val="888888"/>
                </a:solidFill>
                <a:latin typeface="Arial"/>
                <a:ea typeface="Arial"/>
                <a:cs typeface="Arial"/>
                <a:sym typeface="Arial"/>
              </a:defRPr>
            </a:lvl6pPr>
            <a:lvl7pPr indent="0" lvl="6" marL="0" marR="0" rtl="0" algn="r">
              <a:spcBef>
                <a:spcPts val="0"/>
              </a:spcBef>
              <a:buClr>
                <a:srgbClr val="888888"/>
              </a:buClr>
              <a:buSzPts val="300"/>
              <a:buFont typeface="Arial"/>
              <a:buNone/>
              <a:defRPr sz="1200">
                <a:solidFill>
                  <a:srgbClr val="888888"/>
                </a:solidFill>
                <a:latin typeface="Arial"/>
                <a:ea typeface="Arial"/>
                <a:cs typeface="Arial"/>
                <a:sym typeface="Arial"/>
              </a:defRPr>
            </a:lvl7pPr>
            <a:lvl8pPr indent="0" lvl="7" marL="0" marR="0" rtl="0" algn="r">
              <a:spcBef>
                <a:spcPts val="0"/>
              </a:spcBef>
              <a:buClr>
                <a:srgbClr val="888888"/>
              </a:buClr>
              <a:buSzPts val="300"/>
              <a:buFont typeface="Arial"/>
              <a:buNone/>
              <a:defRPr sz="1200">
                <a:solidFill>
                  <a:srgbClr val="888888"/>
                </a:solidFill>
                <a:latin typeface="Arial"/>
                <a:ea typeface="Arial"/>
                <a:cs typeface="Arial"/>
                <a:sym typeface="Arial"/>
              </a:defRPr>
            </a:lvl8pPr>
            <a:lvl9pPr indent="0" lvl="8" marL="0" marR="0" rtl="0" algn="r">
              <a:spcBef>
                <a:spcPts val="0"/>
              </a:spcBef>
              <a:buClr>
                <a:srgbClr val="888888"/>
              </a:buClr>
              <a:buSzPts val="300"/>
              <a:buFont typeface="Arial"/>
              <a:buNone/>
              <a:defRPr sz="1200">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65" name="Shape 65"/>
        <p:cNvGrpSpPr/>
        <p:nvPr/>
      </p:nvGrpSpPr>
      <p:grpSpPr>
        <a:xfrm>
          <a:off x="0" y="0"/>
          <a:ext cx="0" cy="0"/>
          <a:chOff x="0" y="0"/>
          <a:chExt cx="0" cy="0"/>
        </a:xfrm>
      </p:grpSpPr>
      <p:sp>
        <p:nvSpPr>
          <p:cNvPr id="66" name="Google Shape;66;p11"/>
          <p:cNvSpPr txBox="1"/>
          <p:nvPr>
            <p:ph type="title"/>
          </p:nvPr>
        </p:nvSpPr>
        <p:spPr>
          <a:xfrm>
            <a:off x="457200" y="274637"/>
            <a:ext cx="8229600" cy="11430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1pPr>
            <a:lvl2pPr indent="0" lvl="1"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2pPr>
            <a:lvl3pPr indent="0" lvl="2"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3pPr>
            <a:lvl4pPr indent="0" lvl="3"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4pPr>
            <a:lvl5pPr indent="0" lvl="4"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5pPr>
            <a:lvl6pPr indent="0" lvl="5" marL="4572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6pPr>
            <a:lvl7pPr indent="0" lvl="6" marL="9144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7pPr>
            <a:lvl8pPr indent="0" lvl="7" marL="13716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8pPr>
            <a:lvl9pPr indent="0" lvl="8" marL="18288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9pPr>
          </a:lstStyle>
          <a:p/>
        </p:txBody>
      </p:sp>
      <p:sp>
        <p:nvSpPr>
          <p:cNvPr id="67" name="Google Shape;67;p11"/>
          <p:cNvSpPr txBox="1"/>
          <p:nvPr>
            <p:ph idx="1" type="body"/>
          </p:nvPr>
        </p:nvSpPr>
        <p:spPr>
          <a:xfrm>
            <a:off x="457200" y="1600200"/>
            <a:ext cx="8229600" cy="4526100"/>
          </a:xfrm>
          <a:prstGeom prst="rect">
            <a:avLst/>
          </a:prstGeom>
          <a:noFill/>
          <a:ln>
            <a:noFill/>
          </a:ln>
        </p:spPr>
        <p:txBody>
          <a:bodyPr anchorCtr="0" anchor="t" bIns="91425" lIns="91425" spcFirstLastPara="1" rIns="91425" wrap="square" tIns="91425">
            <a:noAutofit/>
          </a:bodyPr>
          <a:lstStyle>
            <a:lvl1pPr indent="-431800" lvl="0" marL="457200" marR="0" rtl="0" algn="l">
              <a:lnSpc>
                <a:spcPct val="100000"/>
              </a:lnSpc>
              <a:spcBef>
                <a:spcPts val="640"/>
              </a:spcBef>
              <a:spcAft>
                <a:spcPts val="0"/>
              </a:spcAft>
              <a:buClr>
                <a:srgbClr val="595959"/>
              </a:buClr>
              <a:buSzPts val="3200"/>
              <a:buFont typeface="Arial"/>
              <a:buChar char="•"/>
              <a:defRPr b="0" i="0" sz="3200" u="none" cap="none" strike="noStrike">
                <a:solidFill>
                  <a:srgbClr val="595959"/>
                </a:solidFill>
                <a:latin typeface="Arial"/>
                <a:ea typeface="Arial"/>
                <a:cs typeface="Arial"/>
                <a:sym typeface="Arial"/>
              </a:defRPr>
            </a:lvl1pPr>
            <a:lvl2pPr indent="-406400" lvl="1" marL="914400" marR="0" rtl="0" algn="l">
              <a:lnSpc>
                <a:spcPct val="100000"/>
              </a:lnSpc>
              <a:spcBef>
                <a:spcPts val="560"/>
              </a:spcBef>
              <a:spcAft>
                <a:spcPts val="0"/>
              </a:spcAft>
              <a:buClr>
                <a:srgbClr val="595959"/>
              </a:buClr>
              <a:buSzPts val="2800"/>
              <a:buFont typeface="Arial"/>
              <a:buChar char="–"/>
              <a:defRPr b="0" i="0" sz="2800" u="none" cap="none" strike="noStrike">
                <a:solidFill>
                  <a:srgbClr val="595959"/>
                </a:solidFill>
                <a:latin typeface="Arial"/>
                <a:ea typeface="Arial"/>
                <a:cs typeface="Arial"/>
                <a:sym typeface="Arial"/>
              </a:defRPr>
            </a:lvl2pPr>
            <a:lvl3pPr indent="-381000" lvl="2" marL="1371600" marR="0" rtl="0" algn="l">
              <a:lnSpc>
                <a:spcPct val="100000"/>
              </a:lnSpc>
              <a:spcBef>
                <a:spcPts val="480"/>
              </a:spcBef>
              <a:spcAft>
                <a:spcPts val="0"/>
              </a:spcAft>
              <a:buClr>
                <a:srgbClr val="595959"/>
              </a:buClr>
              <a:buSzPts val="2400"/>
              <a:buFont typeface="Arial"/>
              <a:buChar char="•"/>
              <a:defRPr b="0" i="0" sz="2400" u="none" cap="none" strike="noStrike">
                <a:solidFill>
                  <a:srgbClr val="595959"/>
                </a:solidFill>
                <a:latin typeface="Arial"/>
                <a:ea typeface="Arial"/>
                <a:cs typeface="Arial"/>
                <a:sym typeface="Arial"/>
              </a:defRPr>
            </a:lvl3pPr>
            <a:lvl4pPr indent="-355600" lvl="3" marL="1828800" marR="0" rtl="0" algn="l">
              <a:lnSpc>
                <a:spcPct val="100000"/>
              </a:lnSpc>
              <a:spcBef>
                <a:spcPts val="400"/>
              </a:spcBef>
              <a:spcAft>
                <a:spcPts val="0"/>
              </a:spcAft>
              <a:buClr>
                <a:srgbClr val="595959"/>
              </a:buClr>
              <a:buSzPts val="2000"/>
              <a:buFont typeface="Arial"/>
              <a:buChar char="–"/>
              <a:defRPr b="0" i="0" sz="2000" u="none" cap="none" strike="noStrike">
                <a:solidFill>
                  <a:srgbClr val="595959"/>
                </a:solidFill>
                <a:latin typeface="Arial"/>
                <a:ea typeface="Arial"/>
                <a:cs typeface="Arial"/>
                <a:sym typeface="Arial"/>
              </a:defRPr>
            </a:lvl4pPr>
            <a:lvl5pPr indent="-355600" lvl="4" marL="2286000" marR="0" rtl="0" algn="l">
              <a:lnSpc>
                <a:spcPct val="100000"/>
              </a:lnSpc>
              <a:spcBef>
                <a:spcPts val="400"/>
              </a:spcBef>
              <a:spcAft>
                <a:spcPts val="0"/>
              </a:spcAft>
              <a:buClr>
                <a:srgbClr val="595959"/>
              </a:buClr>
              <a:buSzPts val="2000"/>
              <a:buFont typeface="Arial"/>
              <a:buChar char="»"/>
              <a:defRPr b="0" i="0" sz="2000" u="none" cap="none" strike="noStrike">
                <a:solidFill>
                  <a:srgbClr val="595959"/>
                </a:solidFill>
                <a:latin typeface="Arial"/>
                <a:ea typeface="Arial"/>
                <a:cs typeface="Arial"/>
                <a:sym typeface="Arial"/>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68" name="Google Shape;68;p11"/>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1pPr>
            <a:lvl2pPr indent="0" lvl="1" marL="4572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6pPr>
            <a:lvl7pPr indent="0" lvl="6" marL="27432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7pPr>
            <a:lvl8pPr indent="0" lvl="7" marL="32004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8pPr>
            <a:lvl9pPr indent="0" lvl="8" marL="36576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9pPr>
          </a:lstStyle>
          <a:p/>
        </p:txBody>
      </p:sp>
      <p:sp>
        <p:nvSpPr>
          <p:cNvPr id="69" name="Google Shape;69;p11"/>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1pPr>
            <a:lvl2pPr indent="0" lvl="1" marL="4572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6pPr>
            <a:lvl7pPr indent="0" lvl="6" marL="27432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7pPr>
            <a:lvl8pPr indent="0" lvl="7" marL="32004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8pPr>
            <a:lvl9pPr indent="0" lvl="8" marL="36576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9pPr>
          </a:lstStyle>
          <a:p/>
        </p:txBody>
      </p:sp>
      <p:sp>
        <p:nvSpPr>
          <p:cNvPr id="70" name="Google Shape;70;p11"/>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888888"/>
              </a:buClr>
              <a:buSzPts val="300"/>
              <a:buFont typeface="Arial"/>
              <a:buNone/>
              <a:defRPr sz="1200">
                <a:solidFill>
                  <a:srgbClr val="888888"/>
                </a:solidFill>
                <a:latin typeface="Arial"/>
                <a:ea typeface="Arial"/>
                <a:cs typeface="Arial"/>
                <a:sym typeface="Arial"/>
              </a:defRPr>
            </a:lvl1pPr>
            <a:lvl2pPr indent="0" lvl="1" marL="0" marR="0" rtl="0" algn="r">
              <a:spcBef>
                <a:spcPts val="0"/>
              </a:spcBef>
              <a:buClr>
                <a:srgbClr val="888888"/>
              </a:buClr>
              <a:buSzPts val="300"/>
              <a:buFont typeface="Arial"/>
              <a:buNone/>
              <a:defRPr sz="1200">
                <a:solidFill>
                  <a:srgbClr val="888888"/>
                </a:solidFill>
                <a:latin typeface="Arial"/>
                <a:ea typeface="Arial"/>
                <a:cs typeface="Arial"/>
                <a:sym typeface="Arial"/>
              </a:defRPr>
            </a:lvl2pPr>
            <a:lvl3pPr indent="0" lvl="2" marL="0" marR="0" rtl="0" algn="r">
              <a:spcBef>
                <a:spcPts val="0"/>
              </a:spcBef>
              <a:buClr>
                <a:srgbClr val="888888"/>
              </a:buClr>
              <a:buSzPts val="300"/>
              <a:buFont typeface="Arial"/>
              <a:buNone/>
              <a:defRPr sz="1200">
                <a:solidFill>
                  <a:srgbClr val="888888"/>
                </a:solidFill>
                <a:latin typeface="Arial"/>
                <a:ea typeface="Arial"/>
                <a:cs typeface="Arial"/>
                <a:sym typeface="Arial"/>
              </a:defRPr>
            </a:lvl3pPr>
            <a:lvl4pPr indent="0" lvl="3" marL="0" marR="0" rtl="0" algn="r">
              <a:spcBef>
                <a:spcPts val="0"/>
              </a:spcBef>
              <a:buClr>
                <a:srgbClr val="888888"/>
              </a:buClr>
              <a:buSzPts val="300"/>
              <a:buFont typeface="Arial"/>
              <a:buNone/>
              <a:defRPr sz="1200">
                <a:solidFill>
                  <a:srgbClr val="888888"/>
                </a:solidFill>
                <a:latin typeface="Arial"/>
                <a:ea typeface="Arial"/>
                <a:cs typeface="Arial"/>
                <a:sym typeface="Arial"/>
              </a:defRPr>
            </a:lvl4pPr>
            <a:lvl5pPr indent="0" lvl="4" marL="0" marR="0" rtl="0" algn="r">
              <a:spcBef>
                <a:spcPts val="0"/>
              </a:spcBef>
              <a:buClr>
                <a:srgbClr val="888888"/>
              </a:buClr>
              <a:buSzPts val="300"/>
              <a:buFont typeface="Arial"/>
              <a:buNone/>
              <a:defRPr sz="1200">
                <a:solidFill>
                  <a:srgbClr val="888888"/>
                </a:solidFill>
                <a:latin typeface="Arial"/>
                <a:ea typeface="Arial"/>
                <a:cs typeface="Arial"/>
                <a:sym typeface="Arial"/>
              </a:defRPr>
            </a:lvl5pPr>
            <a:lvl6pPr indent="0" lvl="5" marL="0" marR="0" rtl="0" algn="r">
              <a:spcBef>
                <a:spcPts val="0"/>
              </a:spcBef>
              <a:buClr>
                <a:srgbClr val="888888"/>
              </a:buClr>
              <a:buSzPts val="300"/>
              <a:buFont typeface="Arial"/>
              <a:buNone/>
              <a:defRPr sz="1200">
                <a:solidFill>
                  <a:srgbClr val="888888"/>
                </a:solidFill>
                <a:latin typeface="Arial"/>
                <a:ea typeface="Arial"/>
                <a:cs typeface="Arial"/>
                <a:sym typeface="Arial"/>
              </a:defRPr>
            </a:lvl6pPr>
            <a:lvl7pPr indent="0" lvl="6" marL="0" marR="0" rtl="0" algn="r">
              <a:spcBef>
                <a:spcPts val="0"/>
              </a:spcBef>
              <a:buClr>
                <a:srgbClr val="888888"/>
              </a:buClr>
              <a:buSzPts val="300"/>
              <a:buFont typeface="Arial"/>
              <a:buNone/>
              <a:defRPr sz="1200">
                <a:solidFill>
                  <a:srgbClr val="888888"/>
                </a:solidFill>
                <a:latin typeface="Arial"/>
                <a:ea typeface="Arial"/>
                <a:cs typeface="Arial"/>
                <a:sym typeface="Arial"/>
              </a:defRPr>
            </a:lvl7pPr>
            <a:lvl8pPr indent="0" lvl="7" marL="0" marR="0" rtl="0" algn="r">
              <a:spcBef>
                <a:spcPts val="0"/>
              </a:spcBef>
              <a:buClr>
                <a:srgbClr val="888888"/>
              </a:buClr>
              <a:buSzPts val="300"/>
              <a:buFont typeface="Arial"/>
              <a:buNone/>
              <a:defRPr sz="1200">
                <a:solidFill>
                  <a:srgbClr val="888888"/>
                </a:solidFill>
                <a:latin typeface="Arial"/>
                <a:ea typeface="Arial"/>
                <a:cs typeface="Arial"/>
                <a:sym typeface="Arial"/>
              </a:defRPr>
            </a:lvl8pPr>
            <a:lvl9pPr indent="0" lvl="8" marL="0" marR="0" rtl="0" algn="r">
              <a:spcBef>
                <a:spcPts val="0"/>
              </a:spcBef>
              <a:buClr>
                <a:srgbClr val="888888"/>
              </a:buClr>
              <a:buSzPts val="300"/>
              <a:buFont typeface="Arial"/>
              <a:buNone/>
              <a:defRPr sz="1200">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71" name="Shape 71"/>
        <p:cNvGrpSpPr/>
        <p:nvPr/>
      </p:nvGrpSpPr>
      <p:grpSpPr>
        <a:xfrm>
          <a:off x="0" y="0"/>
          <a:ext cx="0" cy="0"/>
          <a:chOff x="0" y="0"/>
          <a:chExt cx="0" cy="0"/>
        </a:xfrm>
      </p:grpSpPr>
      <p:sp>
        <p:nvSpPr>
          <p:cNvPr id="72" name="Google Shape;72;p12"/>
          <p:cNvSpPr txBox="1"/>
          <p:nvPr>
            <p:ph type="title"/>
          </p:nvPr>
        </p:nvSpPr>
        <p:spPr>
          <a:xfrm>
            <a:off x="722312" y="3100385"/>
            <a:ext cx="7772400" cy="13620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Clr>
                <a:srgbClr val="585572"/>
              </a:buClr>
              <a:buSzPts val="4000"/>
              <a:buFont typeface="Arial"/>
              <a:buNone/>
              <a:defRPr b="1" i="0" sz="4000" u="none" cap="none" strike="noStrike">
                <a:solidFill>
                  <a:srgbClr val="585572"/>
                </a:solidFill>
                <a:latin typeface="Arial"/>
                <a:ea typeface="Arial"/>
                <a:cs typeface="Arial"/>
                <a:sym typeface="Arial"/>
              </a:defRPr>
            </a:lvl1pPr>
            <a:lvl2pPr indent="0" lvl="1"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2pPr>
            <a:lvl3pPr indent="0" lvl="2"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3pPr>
            <a:lvl4pPr indent="0" lvl="3"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4pPr>
            <a:lvl5pPr indent="0" lvl="4"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5pPr>
            <a:lvl6pPr indent="0" lvl="5" marL="4572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6pPr>
            <a:lvl7pPr indent="0" lvl="6" marL="9144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7pPr>
            <a:lvl8pPr indent="0" lvl="7" marL="13716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8pPr>
            <a:lvl9pPr indent="0" lvl="8" marL="18288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9pPr>
          </a:lstStyle>
          <a:p/>
        </p:txBody>
      </p:sp>
      <p:sp>
        <p:nvSpPr>
          <p:cNvPr id="73" name="Google Shape;73;p12"/>
          <p:cNvSpPr txBox="1"/>
          <p:nvPr>
            <p:ph idx="1" type="body"/>
          </p:nvPr>
        </p:nvSpPr>
        <p:spPr>
          <a:xfrm>
            <a:off x="722312" y="1600200"/>
            <a:ext cx="7772400" cy="1500300"/>
          </a:xfrm>
          <a:prstGeom prst="rect">
            <a:avLst/>
          </a:prstGeom>
          <a:noFill/>
          <a:ln>
            <a:noFill/>
          </a:ln>
        </p:spPr>
        <p:txBody>
          <a:bodyPr anchorCtr="0" anchor="b" bIns="91425" lIns="91425" spcFirstLastPara="1" rIns="91425" wrap="square" tIns="91425">
            <a:noAutofit/>
          </a:bodyPr>
          <a:lstStyle>
            <a:lvl1pPr indent="-228600" lvl="0" marL="457200" marR="0" rtl="0" algn="l">
              <a:lnSpc>
                <a:spcPct val="100000"/>
              </a:lnSpc>
              <a:spcBef>
                <a:spcPts val="400"/>
              </a:spcBef>
              <a:spcAft>
                <a:spcPts val="0"/>
              </a:spcAft>
              <a:buClr>
                <a:srgbClr val="888888"/>
              </a:buClr>
              <a:buSzPts val="2000"/>
              <a:buFont typeface="Arial"/>
              <a:buNone/>
              <a:defRPr b="0" i="0" sz="2000" u="none" cap="none" strike="noStrike">
                <a:solidFill>
                  <a:srgbClr val="888888"/>
                </a:solidFill>
                <a:latin typeface="Arial"/>
                <a:ea typeface="Arial"/>
                <a:cs typeface="Arial"/>
                <a:sym typeface="Arial"/>
              </a:defRPr>
            </a:lvl1pPr>
            <a:lvl2pPr indent="-228600" lvl="1" marL="914400" marR="0" rtl="0" algn="l">
              <a:lnSpc>
                <a:spcPct val="100000"/>
              </a:lnSpc>
              <a:spcBef>
                <a:spcPts val="360"/>
              </a:spcBef>
              <a:spcAft>
                <a:spcPts val="0"/>
              </a:spcAft>
              <a:buClr>
                <a:srgbClr val="888888"/>
              </a:buClr>
              <a:buSzPts val="1800"/>
              <a:buFont typeface="Arial"/>
              <a:buNone/>
              <a:defRPr b="0" i="0" sz="1800" u="none" cap="none" strike="noStrike">
                <a:solidFill>
                  <a:srgbClr val="888888"/>
                </a:solidFill>
                <a:latin typeface="Arial"/>
                <a:ea typeface="Arial"/>
                <a:cs typeface="Arial"/>
                <a:sym typeface="Arial"/>
              </a:defRPr>
            </a:lvl2pPr>
            <a:lvl3pPr indent="-228600" lvl="2" marL="1371600" marR="0" rtl="0" algn="l">
              <a:lnSpc>
                <a:spcPct val="100000"/>
              </a:lnSpc>
              <a:spcBef>
                <a:spcPts val="320"/>
              </a:spcBef>
              <a:spcAft>
                <a:spcPts val="0"/>
              </a:spcAft>
              <a:buClr>
                <a:srgbClr val="888888"/>
              </a:buClr>
              <a:buSzPts val="1600"/>
              <a:buFont typeface="Arial"/>
              <a:buNone/>
              <a:defRPr b="0" i="0" sz="1600" u="none" cap="none" strike="noStrike">
                <a:solidFill>
                  <a:srgbClr val="888888"/>
                </a:solidFill>
                <a:latin typeface="Arial"/>
                <a:ea typeface="Arial"/>
                <a:cs typeface="Arial"/>
                <a:sym typeface="Arial"/>
              </a:defRPr>
            </a:lvl3pPr>
            <a:lvl4pPr indent="-228600" lvl="3" marL="1828800" marR="0" rtl="0" algn="l">
              <a:lnSpc>
                <a:spcPct val="100000"/>
              </a:lnSpc>
              <a:spcBef>
                <a:spcPts val="280"/>
              </a:spcBef>
              <a:spcAft>
                <a:spcPts val="0"/>
              </a:spcAft>
              <a:buClr>
                <a:srgbClr val="888888"/>
              </a:buClr>
              <a:buSzPts val="1400"/>
              <a:buFont typeface="Arial"/>
              <a:buNone/>
              <a:defRPr b="0" i="0" sz="1400" u="none" cap="none" strike="noStrike">
                <a:solidFill>
                  <a:srgbClr val="888888"/>
                </a:solidFill>
                <a:latin typeface="Arial"/>
                <a:ea typeface="Arial"/>
                <a:cs typeface="Arial"/>
                <a:sym typeface="Arial"/>
              </a:defRPr>
            </a:lvl4pPr>
            <a:lvl5pPr indent="-228600" lvl="4" marL="2286000" marR="0" rtl="0" algn="l">
              <a:lnSpc>
                <a:spcPct val="100000"/>
              </a:lnSpc>
              <a:spcBef>
                <a:spcPts val="280"/>
              </a:spcBef>
              <a:spcAft>
                <a:spcPts val="0"/>
              </a:spcAft>
              <a:buClr>
                <a:srgbClr val="888888"/>
              </a:buClr>
              <a:buSzPts val="1400"/>
              <a:buFont typeface="Arial"/>
              <a:buNone/>
              <a:defRPr b="0" i="0" sz="1400" u="none" cap="none" strike="noStrike">
                <a:solidFill>
                  <a:srgbClr val="888888"/>
                </a:solidFill>
                <a:latin typeface="Arial"/>
                <a:ea typeface="Arial"/>
                <a:cs typeface="Arial"/>
                <a:sym typeface="Arial"/>
              </a:defRPr>
            </a:lvl5pPr>
            <a:lvl6pPr indent="-228600" lvl="5" marL="2743200" marR="0" rtl="0" algn="l">
              <a:lnSpc>
                <a:spcPct val="100000"/>
              </a:lnSpc>
              <a:spcBef>
                <a:spcPts val="280"/>
              </a:spcBef>
              <a:spcAft>
                <a:spcPts val="0"/>
              </a:spcAft>
              <a:buClr>
                <a:srgbClr val="888888"/>
              </a:buClr>
              <a:buSzPts val="1400"/>
              <a:buFont typeface="Arial"/>
              <a:buNone/>
              <a:defRPr b="0" i="0" sz="1400" u="none" cap="none" strike="noStrike">
                <a:solidFill>
                  <a:srgbClr val="888888"/>
                </a:solidFill>
                <a:latin typeface="Arial"/>
                <a:ea typeface="Arial"/>
                <a:cs typeface="Arial"/>
                <a:sym typeface="Arial"/>
              </a:defRPr>
            </a:lvl6pPr>
            <a:lvl7pPr indent="-228600" lvl="6" marL="3200400" marR="0" rtl="0" algn="l">
              <a:lnSpc>
                <a:spcPct val="100000"/>
              </a:lnSpc>
              <a:spcBef>
                <a:spcPts val="280"/>
              </a:spcBef>
              <a:spcAft>
                <a:spcPts val="0"/>
              </a:spcAft>
              <a:buClr>
                <a:srgbClr val="888888"/>
              </a:buClr>
              <a:buSzPts val="1400"/>
              <a:buFont typeface="Arial"/>
              <a:buNone/>
              <a:defRPr b="0" i="0" sz="1400" u="none" cap="none" strike="noStrike">
                <a:solidFill>
                  <a:srgbClr val="888888"/>
                </a:solidFill>
                <a:latin typeface="Arial"/>
                <a:ea typeface="Arial"/>
                <a:cs typeface="Arial"/>
                <a:sym typeface="Arial"/>
              </a:defRPr>
            </a:lvl7pPr>
            <a:lvl8pPr indent="-228600" lvl="7" marL="3657600" marR="0" rtl="0" algn="l">
              <a:lnSpc>
                <a:spcPct val="100000"/>
              </a:lnSpc>
              <a:spcBef>
                <a:spcPts val="280"/>
              </a:spcBef>
              <a:spcAft>
                <a:spcPts val="0"/>
              </a:spcAft>
              <a:buClr>
                <a:srgbClr val="888888"/>
              </a:buClr>
              <a:buSzPts val="1400"/>
              <a:buFont typeface="Arial"/>
              <a:buNone/>
              <a:defRPr b="0" i="0" sz="1400" u="none" cap="none" strike="noStrike">
                <a:solidFill>
                  <a:srgbClr val="888888"/>
                </a:solidFill>
                <a:latin typeface="Arial"/>
                <a:ea typeface="Arial"/>
                <a:cs typeface="Arial"/>
                <a:sym typeface="Arial"/>
              </a:defRPr>
            </a:lvl8pPr>
            <a:lvl9pPr indent="-228600" lvl="8" marL="4114800" marR="0" rtl="0" algn="l">
              <a:lnSpc>
                <a:spcPct val="100000"/>
              </a:lnSpc>
              <a:spcBef>
                <a:spcPts val="280"/>
              </a:spcBef>
              <a:spcAft>
                <a:spcPts val="0"/>
              </a:spcAft>
              <a:buClr>
                <a:srgbClr val="888888"/>
              </a:buClr>
              <a:buSzPts val="1400"/>
              <a:buFont typeface="Arial"/>
              <a:buNone/>
              <a:defRPr b="0" i="0" sz="1400" u="none" cap="none" strike="noStrike">
                <a:solidFill>
                  <a:srgbClr val="888888"/>
                </a:solidFill>
                <a:latin typeface="Arial"/>
                <a:ea typeface="Arial"/>
                <a:cs typeface="Arial"/>
                <a:sym typeface="Arial"/>
              </a:defRPr>
            </a:lvl9pPr>
          </a:lstStyle>
          <a:p/>
        </p:txBody>
      </p:sp>
      <p:sp>
        <p:nvSpPr>
          <p:cNvPr id="74" name="Google Shape;74;p12"/>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1pPr>
            <a:lvl2pPr indent="0" lvl="1" marL="4572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6pPr>
            <a:lvl7pPr indent="0" lvl="6" marL="27432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7pPr>
            <a:lvl8pPr indent="0" lvl="7" marL="32004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8pPr>
            <a:lvl9pPr indent="0" lvl="8" marL="36576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9pPr>
          </a:lstStyle>
          <a:p/>
        </p:txBody>
      </p:sp>
      <p:sp>
        <p:nvSpPr>
          <p:cNvPr id="75" name="Google Shape;75;p12"/>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1pPr>
            <a:lvl2pPr indent="0" lvl="1" marL="4572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6pPr>
            <a:lvl7pPr indent="0" lvl="6" marL="27432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7pPr>
            <a:lvl8pPr indent="0" lvl="7" marL="32004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8pPr>
            <a:lvl9pPr indent="0" lvl="8" marL="36576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9pPr>
          </a:lstStyle>
          <a:p/>
        </p:txBody>
      </p:sp>
      <p:sp>
        <p:nvSpPr>
          <p:cNvPr id="76" name="Google Shape;76;p12"/>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888888"/>
              </a:buClr>
              <a:buSzPts val="300"/>
              <a:buFont typeface="Arial"/>
              <a:buNone/>
              <a:defRPr sz="1200">
                <a:solidFill>
                  <a:srgbClr val="888888"/>
                </a:solidFill>
                <a:latin typeface="Arial"/>
                <a:ea typeface="Arial"/>
                <a:cs typeface="Arial"/>
                <a:sym typeface="Arial"/>
              </a:defRPr>
            </a:lvl1pPr>
            <a:lvl2pPr indent="0" lvl="1" marL="0" marR="0" rtl="0" algn="r">
              <a:spcBef>
                <a:spcPts val="0"/>
              </a:spcBef>
              <a:buClr>
                <a:srgbClr val="888888"/>
              </a:buClr>
              <a:buSzPts val="300"/>
              <a:buFont typeface="Arial"/>
              <a:buNone/>
              <a:defRPr sz="1200">
                <a:solidFill>
                  <a:srgbClr val="888888"/>
                </a:solidFill>
                <a:latin typeface="Arial"/>
                <a:ea typeface="Arial"/>
                <a:cs typeface="Arial"/>
                <a:sym typeface="Arial"/>
              </a:defRPr>
            </a:lvl2pPr>
            <a:lvl3pPr indent="0" lvl="2" marL="0" marR="0" rtl="0" algn="r">
              <a:spcBef>
                <a:spcPts val="0"/>
              </a:spcBef>
              <a:buClr>
                <a:srgbClr val="888888"/>
              </a:buClr>
              <a:buSzPts val="300"/>
              <a:buFont typeface="Arial"/>
              <a:buNone/>
              <a:defRPr sz="1200">
                <a:solidFill>
                  <a:srgbClr val="888888"/>
                </a:solidFill>
                <a:latin typeface="Arial"/>
                <a:ea typeface="Arial"/>
                <a:cs typeface="Arial"/>
                <a:sym typeface="Arial"/>
              </a:defRPr>
            </a:lvl3pPr>
            <a:lvl4pPr indent="0" lvl="3" marL="0" marR="0" rtl="0" algn="r">
              <a:spcBef>
                <a:spcPts val="0"/>
              </a:spcBef>
              <a:buClr>
                <a:srgbClr val="888888"/>
              </a:buClr>
              <a:buSzPts val="300"/>
              <a:buFont typeface="Arial"/>
              <a:buNone/>
              <a:defRPr sz="1200">
                <a:solidFill>
                  <a:srgbClr val="888888"/>
                </a:solidFill>
                <a:latin typeface="Arial"/>
                <a:ea typeface="Arial"/>
                <a:cs typeface="Arial"/>
                <a:sym typeface="Arial"/>
              </a:defRPr>
            </a:lvl4pPr>
            <a:lvl5pPr indent="0" lvl="4" marL="0" marR="0" rtl="0" algn="r">
              <a:spcBef>
                <a:spcPts val="0"/>
              </a:spcBef>
              <a:buClr>
                <a:srgbClr val="888888"/>
              </a:buClr>
              <a:buSzPts val="300"/>
              <a:buFont typeface="Arial"/>
              <a:buNone/>
              <a:defRPr sz="1200">
                <a:solidFill>
                  <a:srgbClr val="888888"/>
                </a:solidFill>
                <a:latin typeface="Arial"/>
                <a:ea typeface="Arial"/>
                <a:cs typeface="Arial"/>
                <a:sym typeface="Arial"/>
              </a:defRPr>
            </a:lvl5pPr>
            <a:lvl6pPr indent="0" lvl="5" marL="0" marR="0" rtl="0" algn="r">
              <a:spcBef>
                <a:spcPts val="0"/>
              </a:spcBef>
              <a:buClr>
                <a:srgbClr val="888888"/>
              </a:buClr>
              <a:buSzPts val="300"/>
              <a:buFont typeface="Arial"/>
              <a:buNone/>
              <a:defRPr sz="1200">
                <a:solidFill>
                  <a:srgbClr val="888888"/>
                </a:solidFill>
                <a:latin typeface="Arial"/>
                <a:ea typeface="Arial"/>
                <a:cs typeface="Arial"/>
                <a:sym typeface="Arial"/>
              </a:defRPr>
            </a:lvl6pPr>
            <a:lvl7pPr indent="0" lvl="6" marL="0" marR="0" rtl="0" algn="r">
              <a:spcBef>
                <a:spcPts val="0"/>
              </a:spcBef>
              <a:buClr>
                <a:srgbClr val="888888"/>
              </a:buClr>
              <a:buSzPts val="300"/>
              <a:buFont typeface="Arial"/>
              <a:buNone/>
              <a:defRPr sz="1200">
                <a:solidFill>
                  <a:srgbClr val="888888"/>
                </a:solidFill>
                <a:latin typeface="Arial"/>
                <a:ea typeface="Arial"/>
                <a:cs typeface="Arial"/>
                <a:sym typeface="Arial"/>
              </a:defRPr>
            </a:lvl7pPr>
            <a:lvl8pPr indent="0" lvl="7" marL="0" marR="0" rtl="0" algn="r">
              <a:spcBef>
                <a:spcPts val="0"/>
              </a:spcBef>
              <a:buClr>
                <a:srgbClr val="888888"/>
              </a:buClr>
              <a:buSzPts val="300"/>
              <a:buFont typeface="Arial"/>
              <a:buNone/>
              <a:defRPr sz="1200">
                <a:solidFill>
                  <a:srgbClr val="888888"/>
                </a:solidFill>
                <a:latin typeface="Arial"/>
                <a:ea typeface="Arial"/>
                <a:cs typeface="Arial"/>
                <a:sym typeface="Arial"/>
              </a:defRPr>
            </a:lvl8pPr>
            <a:lvl9pPr indent="0" lvl="8" marL="0" marR="0" rtl="0" algn="r">
              <a:spcBef>
                <a:spcPts val="0"/>
              </a:spcBef>
              <a:buClr>
                <a:srgbClr val="888888"/>
              </a:buClr>
              <a:buSzPts val="300"/>
              <a:buFont typeface="Arial"/>
              <a:buNone/>
              <a:defRPr sz="1200">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77" name="Shape 77"/>
        <p:cNvGrpSpPr/>
        <p:nvPr/>
      </p:nvGrpSpPr>
      <p:grpSpPr>
        <a:xfrm>
          <a:off x="0" y="0"/>
          <a:ext cx="0" cy="0"/>
          <a:chOff x="0" y="0"/>
          <a:chExt cx="0" cy="0"/>
        </a:xfrm>
      </p:grpSpPr>
      <p:sp>
        <p:nvSpPr>
          <p:cNvPr id="78" name="Google Shape;78;p13"/>
          <p:cNvSpPr txBox="1"/>
          <p:nvPr>
            <p:ph type="title"/>
          </p:nvPr>
        </p:nvSpPr>
        <p:spPr>
          <a:xfrm>
            <a:off x="457200" y="274637"/>
            <a:ext cx="8229600" cy="11430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1pPr>
            <a:lvl2pPr indent="0" lvl="1"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2pPr>
            <a:lvl3pPr indent="0" lvl="2"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3pPr>
            <a:lvl4pPr indent="0" lvl="3"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4pPr>
            <a:lvl5pPr indent="0" lvl="4"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5pPr>
            <a:lvl6pPr indent="0" lvl="5" marL="4572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6pPr>
            <a:lvl7pPr indent="0" lvl="6" marL="9144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7pPr>
            <a:lvl8pPr indent="0" lvl="7" marL="13716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8pPr>
            <a:lvl9pPr indent="0" lvl="8" marL="18288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9pPr>
          </a:lstStyle>
          <a:p/>
        </p:txBody>
      </p:sp>
      <p:sp>
        <p:nvSpPr>
          <p:cNvPr id="79" name="Google Shape;79;p13"/>
          <p:cNvSpPr txBox="1"/>
          <p:nvPr>
            <p:ph idx="1" type="body"/>
          </p:nvPr>
        </p:nvSpPr>
        <p:spPr>
          <a:xfrm>
            <a:off x="457200" y="1535112"/>
            <a:ext cx="4040100" cy="639900"/>
          </a:xfrm>
          <a:prstGeom prst="rect">
            <a:avLst/>
          </a:prstGeom>
          <a:noFill/>
          <a:ln>
            <a:noFill/>
          </a:ln>
        </p:spPr>
        <p:txBody>
          <a:bodyPr anchorCtr="0" anchor="b" bIns="91425" lIns="91425" spcFirstLastPara="1" rIns="91425" wrap="square" tIns="91425">
            <a:noAutofit/>
          </a:bodyPr>
          <a:lstStyle>
            <a:lvl1pPr indent="-228600" lvl="0" marL="457200" marR="0" rtl="0" algn="l">
              <a:lnSpc>
                <a:spcPct val="100000"/>
              </a:lnSpc>
              <a:spcBef>
                <a:spcPts val="480"/>
              </a:spcBef>
              <a:spcAft>
                <a:spcPts val="0"/>
              </a:spcAft>
              <a:buClr>
                <a:srgbClr val="595959"/>
              </a:buClr>
              <a:buSzPts val="2400"/>
              <a:buFont typeface="Arial"/>
              <a:buNone/>
              <a:defRPr b="1" i="0" sz="2400" u="none" cap="none" strike="noStrike">
                <a:solidFill>
                  <a:srgbClr val="595959"/>
                </a:solidFill>
                <a:latin typeface="Arial"/>
                <a:ea typeface="Arial"/>
                <a:cs typeface="Arial"/>
                <a:sym typeface="Arial"/>
              </a:defRPr>
            </a:lvl1pPr>
            <a:lvl2pPr indent="-228600" lvl="1" marL="914400" marR="0" rtl="0" algn="l">
              <a:lnSpc>
                <a:spcPct val="100000"/>
              </a:lnSpc>
              <a:spcBef>
                <a:spcPts val="400"/>
              </a:spcBef>
              <a:spcAft>
                <a:spcPts val="0"/>
              </a:spcAft>
              <a:buClr>
                <a:srgbClr val="595959"/>
              </a:buClr>
              <a:buSzPts val="2000"/>
              <a:buFont typeface="Arial"/>
              <a:buNone/>
              <a:defRPr b="1" i="0" sz="2000" u="none" cap="none" strike="noStrike">
                <a:solidFill>
                  <a:srgbClr val="595959"/>
                </a:solidFill>
                <a:latin typeface="Arial"/>
                <a:ea typeface="Arial"/>
                <a:cs typeface="Arial"/>
                <a:sym typeface="Arial"/>
              </a:defRPr>
            </a:lvl2pPr>
            <a:lvl3pPr indent="-228600" lvl="2" marL="1371600" marR="0" rtl="0" algn="l">
              <a:lnSpc>
                <a:spcPct val="100000"/>
              </a:lnSpc>
              <a:spcBef>
                <a:spcPts val="360"/>
              </a:spcBef>
              <a:spcAft>
                <a:spcPts val="0"/>
              </a:spcAft>
              <a:buClr>
                <a:srgbClr val="595959"/>
              </a:buClr>
              <a:buSzPts val="1800"/>
              <a:buFont typeface="Arial"/>
              <a:buNone/>
              <a:defRPr b="1" i="0" sz="1800" u="none" cap="none" strike="noStrike">
                <a:solidFill>
                  <a:srgbClr val="595959"/>
                </a:solidFill>
                <a:latin typeface="Arial"/>
                <a:ea typeface="Arial"/>
                <a:cs typeface="Arial"/>
                <a:sym typeface="Arial"/>
              </a:defRPr>
            </a:lvl3pPr>
            <a:lvl4pPr indent="-228600" lvl="3" marL="1828800" marR="0" rtl="0" algn="l">
              <a:lnSpc>
                <a:spcPct val="100000"/>
              </a:lnSpc>
              <a:spcBef>
                <a:spcPts val="320"/>
              </a:spcBef>
              <a:spcAft>
                <a:spcPts val="0"/>
              </a:spcAft>
              <a:buClr>
                <a:srgbClr val="595959"/>
              </a:buClr>
              <a:buSzPts val="1600"/>
              <a:buFont typeface="Arial"/>
              <a:buNone/>
              <a:defRPr b="1" i="0" sz="1600" u="none" cap="none" strike="noStrike">
                <a:solidFill>
                  <a:srgbClr val="595959"/>
                </a:solidFill>
                <a:latin typeface="Arial"/>
                <a:ea typeface="Arial"/>
                <a:cs typeface="Arial"/>
                <a:sym typeface="Arial"/>
              </a:defRPr>
            </a:lvl4pPr>
            <a:lvl5pPr indent="-228600" lvl="4" marL="2286000" marR="0" rtl="0" algn="l">
              <a:lnSpc>
                <a:spcPct val="100000"/>
              </a:lnSpc>
              <a:spcBef>
                <a:spcPts val="320"/>
              </a:spcBef>
              <a:spcAft>
                <a:spcPts val="0"/>
              </a:spcAft>
              <a:buClr>
                <a:srgbClr val="595959"/>
              </a:buClr>
              <a:buSzPts val="1600"/>
              <a:buFont typeface="Arial"/>
              <a:buNone/>
              <a:defRPr b="1" i="0" sz="1600" u="none" cap="none" strike="noStrike">
                <a:solidFill>
                  <a:srgbClr val="595959"/>
                </a:solidFill>
                <a:latin typeface="Arial"/>
                <a:ea typeface="Arial"/>
                <a:cs typeface="Arial"/>
                <a:sym typeface="Arial"/>
              </a:defRPr>
            </a:lvl5pPr>
            <a:lvl6pPr indent="-228600" lvl="5" marL="2743200" marR="0" rtl="0" algn="l">
              <a:lnSpc>
                <a:spcPct val="100000"/>
              </a:lnSpc>
              <a:spcBef>
                <a:spcPts val="320"/>
              </a:spcBef>
              <a:spcAft>
                <a:spcPts val="0"/>
              </a:spcAft>
              <a:buClr>
                <a:schemeClr val="dk1"/>
              </a:buClr>
              <a:buSzPts val="1600"/>
              <a:buFont typeface="Arial"/>
              <a:buNone/>
              <a:defRPr b="1" i="0" sz="1600" u="none" cap="none" strike="noStrike">
                <a:solidFill>
                  <a:schemeClr val="dk1"/>
                </a:solidFill>
                <a:latin typeface="Arial"/>
                <a:ea typeface="Arial"/>
                <a:cs typeface="Arial"/>
                <a:sym typeface="Arial"/>
              </a:defRPr>
            </a:lvl6pPr>
            <a:lvl7pPr indent="-228600" lvl="6" marL="3200400" marR="0" rtl="0" algn="l">
              <a:lnSpc>
                <a:spcPct val="100000"/>
              </a:lnSpc>
              <a:spcBef>
                <a:spcPts val="320"/>
              </a:spcBef>
              <a:spcAft>
                <a:spcPts val="0"/>
              </a:spcAft>
              <a:buClr>
                <a:schemeClr val="dk1"/>
              </a:buClr>
              <a:buSzPts val="1600"/>
              <a:buFont typeface="Arial"/>
              <a:buNone/>
              <a:defRPr b="1" i="0" sz="1600" u="none" cap="none" strike="noStrike">
                <a:solidFill>
                  <a:schemeClr val="dk1"/>
                </a:solidFill>
                <a:latin typeface="Arial"/>
                <a:ea typeface="Arial"/>
                <a:cs typeface="Arial"/>
                <a:sym typeface="Arial"/>
              </a:defRPr>
            </a:lvl7pPr>
            <a:lvl8pPr indent="-228600" lvl="7" marL="3657600" marR="0" rtl="0" algn="l">
              <a:lnSpc>
                <a:spcPct val="100000"/>
              </a:lnSpc>
              <a:spcBef>
                <a:spcPts val="320"/>
              </a:spcBef>
              <a:spcAft>
                <a:spcPts val="0"/>
              </a:spcAft>
              <a:buClr>
                <a:schemeClr val="dk1"/>
              </a:buClr>
              <a:buSzPts val="1600"/>
              <a:buFont typeface="Arial"/>
              <a:buNone/>
              <a:defRPr b="1" i="0" sz="1600" u="none" cap="none" strike="noStrike">
                <a:solidFill>
                  <a:schemeClr val="dk1"/>
                </a:solidFill>
                <a:latin typeface="Arial"/>
                <a:ea typeface="Arial"/>
                <a:cs typeface="Arial"/>
                <a:sym typeface="Arial"/>
              </a:defRPr>
            </a:lvl8pPr>
            <a:lvl9pPr indent="-228600" lvl="8" marL="4114800" marR="0" rtl="0" algn="l">
              <a:lnSpc>
                <a:spcPct val="100000"/>
              </a:lnSpc>
              <a:spcBef>
                <a:spcPts val="320"/>
              </a:spcBef>
              <a:spcAft>
                <a:spcPts val="0"/>
              </a:spcAft>
              <a:buClr>
                <a:schemeClr val="dk1"/>
              </a:buClr>
              <a:buSzPts val="1600"/>
              <a:buFont typeface="Arial"/>
              <a:buNone/>
              <a:defRPr b="1" i="0" sz="1600" u="none" cap="none" strike="noStrike">
                <a:solidFill>
                  <a:schemeClr val="dk1"/>
                </a:solidFill>
                <a:latin typeface="Arial"/>
                <a:ea typeface="Arial"/>
                <a:cs typeface="Arial"/>
                <a:sym typeface="Arial"/>
              </a:defRPr>
            </a:lvl9pPr>
          </a:lstStyle>
          <a:p/>
        </p:txBody>
      </p:sp>
      <p:sp>
        <p:nvSpPr>
          <p:cNvPr id="80" name="Google Shape;80;p13"/>
          <p:cNvSpPr txBox="1"/>
          <p:nvPr>
            <p:ph idx="2" type="body"/>
          </p:nvPr>
        </p:nvSpPr>
        <p:spPr>
          <a:xfrm>
            <a:off x="457200" y="2174875"/>
            <a:ext cx="4040100" cy="3951300"/>
          </a:xfrm>
          <a:prstGeom prst="rect">
            <a:avLst/>
          </a:prstGeom>
          <a:noFill/>
          <a:ln>
            <a:noFill/>
          </a:ln>
        </p:spPr>
        <p:txBody>
          <a:bodyPr anchorCtr="0" anchor="t" bIns="91425" lIns="91425" spcFirstLastPara="1" rIns="91425" wrap="square" tIns="91425">
            <a:noAutofit/>
          </a:bodyPr>
          <a:lstStyle>
            <a:lvl1pPr indent="-381000" lvl="0" marL="457200" marR="0" rtl="0" algn="l">
              <a:lnSpc>
                <a:spcPct val="100000"/>
              </a:lnSpc>
              <a:spcBef>
                <a:spcPts val="480"/>
              </a:spcBef>
              <a:spcAft>
                <a:spcPts val="0"/>
              </a:spcAft>
              <a:buClr>
                <a:srgbClr val="595959"/>
              </a:buClr>
              <a:buSzPts val="2400"/>
              <a:buFont typeface="Arial"/>
              <a:buChar char="•"/>
              <a:defRPr b="0" i="0" sz="2400" u="none" cap="none" strike="noStrike">
                <a:solidFill>
                  <a:srgbClr val="595959"/>
                </a:solidFill>
                <a:latin typeface="Arial"/>
                <a:ea typeface="Arial"/>
                <a:cs typeface="Arial"/>
                <a:sym typeface="Arial"/>
              </a:defRPr>
            </a:lvl1pPr>
            <a:lvl2pPr indent="-355600" lvl="1" marL="914400" marR="0" rtl="0" algn="l">
              <a:lnSpc>
                <a:spcPct val="100000"/>
              </a:lnSpc>
              <a:spcBef>
                <a:spcPts val="400"/>
              </a:spcBef>
              <a:spcAft>
                <a:spcPts val="0"/>
              </a:spcAft>
              <a:buClr>
                <a:srgbClr val="595959"/>
              </a:buClr>
              <a:buSzPts val="2000"/>
              <a:buFont typeface="Arial"/>
              <a:buChar char="–"/>
              <a:defRPr b="0" i="0" sz="2000" u="none" cap="none" strike="noStrike">
                <a:solidFill>
                  <a:srgbClr val="595959"/>
                </a:solidFill>
                <a:latin typeface="Arial"/>
                <a:ea typeface="Arial"/>
                <a:cs typeface="Arial"/>
                <a:sym typeface="Arial"/>
              </a:defRPr>
            </a:lvl2pPr>
            <a:lvl3pPr indent="-342900" lvl="2" marL="1371600" marR="0" rtl="0" algn="l">
              <a:lnSpc>
                <a:spcPct val="100000"/>
              </a:lnSpc>
              <a:spcBef>
                <a:spcPts val="360"/>
              </a:spcBef>
              <a:spcAft>
                <a:spcPts val="0"/>
              </a:spcAft>
              <a:buClr>
                <a:srgbClr val="595959"/>
              </a:buClr>
              <a:buSzPts val="1800"/>
              <a:buFont typeface="Arial"/>
              <a:buChar char="•"/>
              <a:defRPr b="0" i="0" sz="1800" u="none" cap="none" strike="noStrike">
                <a:solidFill>
                  <a:srgbClr val="595959"/>
                </a:solidFill>
                <a:latin typeface="Arial"/>
                <a:ea typeface="Arial"/>
                <a:cs typeface="Arial"/>
                <a:sym typeface="Arial"/>
              </a:defRPr>
            </a:lvl3pPr>
            <a:lvl4pPr indent="-330200" lvl="3" marL="1828800" marR="0" rtl="0" algn="l">
              <a:lnSpc>
                <a:spcPct val="100000"/>
              </a:lnSpc>
              <a:spcBef>
                <a:spcPts val="320"/>
              </a:spcBef>
              <a:spcAft>
                <a:spcPts val="0"/>
              </a:spcAft>
              <a:buClr>
                <a:srgbClr val="595959"/>
              </a:buClr>
              <a:buSzPts val="1600"/>
              <a:buFont typeface="Arial"/>
              <a:buChar char="–"/>
              <a:defRPr b="0" i="0" sz="1600" u="none" cap="none" strike="noStrike">
                <a:solidFill>
                  <a:srgbClr val="595959"/>
                </a:solidFill>
                <a:latin typeface="Arial"/>
                <a:ea typeface="Arial"/>
                <a:cs typeface="Arial"/>
                <a:sym typeface="Arial"/>
              </a:defRPr>
            </a:lvl4pPr>
            <a:lvl5pPr indent="-330200" lvl="4" marL="2286000" marR="0" rtl="0" algn="l">
              <a:lnSpc>
                <a:spcPct val="100000"/>
              </a:lnSpc>
              <a:spcBef>
                <a:spcPts val="320"/>
              </a:spcBef>
              <a:spcAft>
                <a:spcPts val="0"/>
              </a:spcAft>
              <a:buClr>
                <a:srgbClr val="595959"/>
              </a:buClr>
              <a:buSzPts val="1600"/>
              <a:buFont typeface="Arial"/>
              <a:buChar char="»"/>
              <a:defRPr b="0" i="0" sz="1600" u="none" cap="none" strike="noStrike">
                <a:solidFill>
                  <a:srgbClr val="595959"/>
                </a:solidFill>
                <a:latin typeface="Arial"/>
                <a:ea typeface="Arial"/>
                <a:cs typeface="Arial"/>
                <a:sym typeface="Arial"/>
              </a:defRPr>
            </a:lvl5pPr>
            <a:lvl6pPr indent="-330200" lvl="5" marL="2743200" marR="0" rtl="0" algn="l">
              <a:lnSpc>
                <a:spcPct val="100000"/>
              </a:lnSpc>
              <a:spcBef>
                <a:spcPts val="320"/>
              </a:spcBef>
              <a:spcAft>
                <a:spcPts val="0"/>
              </a:spcAft>
              <a:buClr>
                <a:schemeClr val="dk1"/>
              </a:buClr>
              <a:buSzPts val="1600"/>
              <a:buFont typeface="Arial"/>
              <a:buChar char="•"/>
              <a:defRPr b="0" i="0" sz="1600" u="none" cap="none" strike="noStrike">
                <a:solidFill>
                  <a:schemeClr val="dk1"/>
                </a:solidFill>
                <a:latin typeface="Arial"/>
                <a:ea typeface="Arial"/>
                <a:cs typeface="Arial"/>
                <a:sym typeface="Arial"/>
              </a:defRPr>
            </a:lvl6pPr>
            <a:lvl7pPr indent="-330200" lvl="6" marL="3200400" marR="0" rtl="0" algn="l">
              <a:lnSpc>
                <a:spcPct val="100000"/>
              </a:lnSpc>
              <a:spcBef>
                <a:spcPts val="320"/>
              </a:spcBef>
              <a:spcAft>
                <a:spcPts val="0"/>
              </a:spcAft>
              <a:buClr>
                <a:schemeClr val="dk1"/>
              </a:buClr>
              <a:buSzPts val="1600"/>
              <a:buFont typeface="Arial"/>
              <a:buChar char="•"/>
              <a:defRPr b="0" i="0" sz="1600" u="none" cap="none" strike="noStrike">
                <a:solidFill>
                  <a:schemeClr val="dk1"/>
                </a:solidFill>
                <a:latin typeface="Arial"/>
                <a:ea typeface="Arial"/>
                <a:cs typeface="Arial"/>
                <a:sym typeface="Arial"/>
              </a:defRPr>
            </a:lvl7pPr>
            <a:lvl8pPr indent="-330200" lvl="7" marL="3657600" marR="0" rtl="0" algn="l">
              <a:lnSpc>
                <a:spcPct val="100000"/>
              </a:lnSpc>
              <a:spcBef>
                <a:spcPts val="320"/>
              </a:spcBef>
              <a:spcAft>
                <a:spcPts val="0"/>
              </a:spcAft>
              <a:buClr>
                <a:schemeClr val="dk1"/>
              </a:buClr>
              <a:buSzPts val="1600"/>
              <a:buFont typeface="Arial"/>
              <a:buChar char="•"/>
              <a:defRPr b="0" i="0" sz="1600" u="none" cap="none" strike="noStrike">
                <a:solidFill>
                  <a:schemeClr val="dk1"/>
                </a:solidFill>
                <a:latin typeface="Arial"/>
                <a:ea typeface="Arial"/>
                <a:cs typeface="Arial"/>
                <a:sym typeface="Arial"/>
              </a:defRPr>
            </a:lvl8pPr>
            <a:lvl9pPr indent="-330200" lvl="8" marL="4114800" marR="0" rtl="0" algn="l">
              <a:lnSpc>
                <a:spcPct val="100000"/>
              </a:lnSpc>
              <a:spcBef>
                <a:spcPts val="320"/>
              </a:spcBef>
              <a:spcAft>
                <a:spcPts val="0"/>
              </a:spcAft>
              <a:buClr>
                <a:schemeClr val="dk1"/>
              </a:buClr>
              <a:buSzPts val="1600"/>
              <a:buFont typeface="Arial"/>
              <a:buChar char="•"/>
              <a:defRPr b="0" i="0" sz="1600" u="none" cap="none" strike="noStrike">
                <a:solidFill>
                  <a:schemeClr val="dk1"/>
                </a:solidFill>
                <a:latin typeface="Arial"/>
                <a:ea typeface="Arial"/>
                <a:cs typeface="Arial"/>
                <a:sym typeface="Arial"/>
              </a:defRPr>
            </a:lvl9pPr>
          </a:lstStyle>
          <a:p/>
        </p:txBody>
      </p:sp>
      <p:sp>
        <p:nvSpPr>
          <p:cNvPr id="81" name="Google Shape;81;p13"/>
          <p:cNvSpPr txBox="1"/>
          <p:nvPr>
            <p:ph idx="3" type="body"/>
          </p:nvPr>
        </p:nvSpPr>
        <p:spPr>
          <a:xfrm>
            <a:off x="4645025" y="1535112"/>
            <a:ext cx="4041900" cy="639900"/>
          </a:xfrm>
          <a:prstGeom prst="rect">
            <a:avLst/>
          </a:prstGeom>
          <a:noFill/>
          <a:ln>
            <a:noFill/>
          </a:ln>
        </p:spPr>
        <p:txBody>
          <a:bodyPr anchorCtr="0" anchor="b" bIns="91425" lIns="91425" spcFirstLastPara="1" rIns="91425" wrap="square" tIns="91425">
            <a:noAutofit/>
          </a:bodyPr>
          <a:lstStyle>
            <a:lvl1pPr indent="-228600" lvl="0" marL="457200" marR="0" rtl="0" algn="l">
              <a:lnSpc>
                <a:spcPct val="100000"/>
              </a:lnSpc>
              <a:spcBef>
                <a:spcPts val="480"/>
              </a:spcBef>
              <a:spcAft>
                <a:spcPts val="0"/>
              </a:spcAft>
              <a:buClr>
                <a:srgbClr val="595959"/>
              </a:buClr>
              <a:buSzPts val="2400"/>
              <a:buFont typeface="Arial"/>
              <a:buNone/>
              <a:defRPr b="1" i="0" sz="2400" u="none" cap="none" strike="noStrike">
                <a:solidFill>
                  <a:srgbClr val="595959"/>
                </a:solidFill>
                <a:latin typeface="Arial"/>
                <a:ea typeface="Arial"/>
                <a:cs typeface="Arial"/>
                <a:sym typeface="Arial"/>
              </a:defRPr>
            </a:lvl1pPr>
            <a:lvl2pPr indent="-228600" lvl="1" marL="914400" marR="0" rtl="0" algn="l">
              <a:lnSpc>
                <a:spcPct val="100000"/>
              </a:lnSpc>
              <a:spcBef>
                <a:spcPts val="400"/>
              </a:spcBef>
              <a:spcAft>
                <a:spcPts val="0"/>
              </a:spcAft>
              <a:buClr>
                <a:srgbClr val="595959"/>
              </a:buClr>
              <a:buSzPts val="2000"/>
              <a:buFont typeface="Arial"/>
              <a:buNone/>
              <a:defRPr b="1" i="0" sz="2000" u="none" cap="none" strike="noStrike">
                <a:solidFill>
                  <a:srgbClr val="595959"/>
                </a:solidFill>
                <a:latin typeface="Arial"/>
                <a:ea typeface="Arial"/>
                <a:cs typeface="Arial"/>
                <a:sym typeface="Arial"/>
              </a:defRPr>
            </a:lvl2pPr>
            <a:lvl3pPr indent="-228600" lvl="2" marL="1371600" marR="0" rtl="0" algn="l">
              <a:lnSpc>
                <a:spcPct val="100000"/>
              </a:lnSpc>
              <a:spcBef>
                <a:spcPts val="360"/>
              </a:spcBef>
              <a:spcAft>
                <a:spcPts val="0"/>
              </a:spcAft>
              <a:buClr>
                <a:srgbClr val="595959"/>
              </a:buClr>
              <a:buSzPts val="1800"/>
              <a:buFont typeface="Arial"/>
              <a:buNone/>
              <a:defRPr b="1" i="0" sz="1800" u="none" cap="none" strike="noStrike">
                <a:solidFill>
                  <a:srgbClr val="595959"/>
                </a:solidFill>
                <a:latin typeface="Arial"/>
                <a:ea typeface="Arial"/>
                <a:cs typeface="Arial"/>
                <a:sym typeface="Arial"/>
              </a:defRPr>
            </a:lvl3pPr>
            <a:lvl4pPr indent="-228600" lvl="3" marL="1828800" marR="0" rtl="0" algn="l">
              <a:lnSpc>
                <a:spcPct val="100000"/>
              </a:lnSpc>
              <a:spcBef>
                <a:spcPts val="320"/>
              </a:spcBef>
              <a:spcAft>
                <a:spcPts val="0"/>
              </a:spcAft>
              <a:buClr>
                <a:srgbClr val="595959"/>
              </a:buClr>
              <a:buSzPts val="1600"/>
              <a:buFont typeface="Arial"/>
              <a:buNone/>
              <a:defRPr b="1" i="0" sz="1600" u="none" cap="none" strike="noStrike">
                <a:solidFill>
                  <a:srgbClr val="595959"/>
                </a:solidFill>
                <a:latin typeface="Arial"/>
                <a:ea typeface="Arial"/>
                <a:cs typeface="Arial"/>
                <a:sym typeface="Arial"/>
              </a:defRPr>
            </a:lvl4pPr>
            <a:lvl5pPr indent="-228600" lvl="4" marL="2286000" marR="0" rtl="0" algn="l">
              <a:lnSpc>
                <a:spcPct val="100000"/>
              </a:lnSpc>
              <a:spcBef>
                <a:spcPts val="320"/>
              </a:spcBef>
              <a:spcAft>
                <a:spcPts val="0"/>
              </a:spcAft>
              <a:buClr>
                <a:srgbClr val="595959"/>
              </a:buClr>
              <a:buSzPts val="1600"/>
              <a:buFont typeface="Arial"/>
              <a:buNone/>
              <a:defRPr b="1" i="0" sz="1600" u="none" cap="none" strike="noStrike">
                <a:solidFill>
                  <a:srgbClr val="595959"/>
                </a:solidFill>
                <a:latin typeface="Arial"/>
                <a:ea typeface="Arial"/>
                <a:cs typeface="Arial"/>
                <a:sym typeface="Arial"/>
              </a:defRPr>
            </a:lvl5pPr>
            <a:lvl6pPr indent="-228600" lvl="5" marL="2743200" marR="0" rtl="0" algn="l">
              <a:lnSpc>
                <a:spcPct val="100000"/>
              </a:lnSpc>
              <a:spcBef>
                <a:spcPts val="320"/>
              </a:spcBef>
              <a:spcAft>
                <a:spcPts val="0"/>
              </a:spcAft>
              <a:buClr>
                <a:schemeClr val="dk1"/>
              </a:buClr>
              <a:buSzPts val="1600"/>
              <a:buFont typeface="Arial"/>
              <a:buNone/>
              <a:defRPr b="1" i="0" sz="1600" u="none" cap="none" strike="noStrike">
                <a:solidFill>
                  <a:schemeClr val="dk1"/>
                </a:solidFill>
                <a:latin typeface="Arial"/>
                <a:ea typeface="Arial"/>
                <a:cs typeface="Arial"/>
                <a:sym typeface="Arial"/>
              </a:defRPr>
            </a:lvl6pPr>
            <a:lvl7pPr indent="-228600" lvl="6" marL="3200400" marR="0" rtl="0" algn="l">
              <a:lnSpc>
                <a:spcPct val="100000"/>
              </a:lnSpc>
              <a:spcBef>
                <a:spcPts val="320"/>
              </a:spcBef>
              <a:spcAft>
                <a:spcPts val="0"/>
              </a:spcAft>
              <a:buClr>
                <a:schemeClr val="dk1"/>
              </a:buClr>
              <a:buSzPts val="1600"/>
              <a:buFont typeface="Arial"/>
              <a:buNone/>
              <a:defRPr b="1" i="0" sz="1600" u="none" cap="none" strike="noStrike">
                <a:solidFill>
                  <a:schemeClr val="dk1"/>
                </a:solidFill>
                <a:latin typeface="Arial"/>
                <a:ea typeface="Arial"/>
                <a:cs typeface="Arial"/>
                <a:sym typeface="Arial"/>
              </a:defRPr>
            </a:lvl7pPr>
            <a:lvl8pPr indent="-228600" lvl="7" marL="3657600" marR="0" rtl="0" algn="l">
              <a:lnSpc>
                <a:spcPct val="100000"/>
              </a:lnSpc>
              <a:spcBef>
                <a:spcPts val="320"/>
              </a:spcBef>
              <a:spcAft>
                <a:spcPts val="0"/>
              </a:spcAft>
              <a:buClr>
                <a:schemeClr val="dk1"/>
              </a:buClr>
              <a:buSzPts val="1600"/>
              <a:buFont typeface="Arial"/>
              <a:buNone/>
              <a:defRPr b="1" i="0" sz="1600" u="none" cap="none" strike="noStrike">
                <a:solidFill>
                  <a:schemeClr val="dk1"/>
                </a:solidFill>
                <a:latin typeface="Arial"/>
                <a:ea typeface="Arial"/>
                <a:cs typeface="Arial"/>
                <a:sym typeface="Arial"/>
              </a:defRPr>
            </a:lvl8pPr>
            <a:lvl9pPr indent="-228600" lvl="8" marL="4114800" marR="0" rtl="0" algn="l">
              <a:lnSpc>
                <a:spcPct val="100000"/>
              </a:lnSpc>
              <a:spcBef>
                <a:spcPts val="320"/>
              </a:spcBef>
              <a:spcAft>
                <a:spcPts val="0"/>
              </a:spcAft>
              <a:buClr>
                <a:schemeClr val="dk1"/>
              </a:buClr>
              <a:buSzPts val="1600"/>
              <a:buFont typeface="Arial"/>
              <a:buNone/>
              <a:defRPr b="1" i="0" sz="1600" u="none" cap="none" strike="noStrike">
                <a:solidFill>
                  <a:schemeClr val="dk1"/>
                </a:solidFill>
                <a:latin typeface="Arial"/>
                <a:ea typeface="Arial"/>
                <a:cs typeface="Arial"/>
                <a:sym typeface="Arial"/>
              </a:defRPr>
            </a:lvl9pPr>
          </a:lstStyle>
          <a:p/>
        </p:txBody>
      </p:sp>
      <p:sp>
        <p:nvSpPr>
          <p:cNvPr id="82" name="Google Shape;82;p13"/>
          <p:cNvSpPr txBox="1"/>
          <p:nvPr>
            <p:ph idx="4" type="body"/>
          </p:nvPr>
        </p:nvSpPr>
        <p:spPr>
          <a:xfrm>
            <a:off x="4645025" y="2174875"/>
            <a:ext cx="4041900" cy="3951300"/>
          </a:xfrm>
          <a:prstGeom prst="rect">
            <a:avLst/>
          </a:prstGeom>
          <a:noFill/>
          <a:ln>
            <a:noFill/>
          </a:ln>
        </p:spPr>
        <p:txBody>
          <a:bodyPr anchorCtr="0" anchor="t" bIns="91425" lIns="91425" spcFirstLastPara="1" rIns="91425" wrap="square" tIns="91425">
            <a:noAutofit/>
          </a:bodyPr>
          <a:lstStyle>
            <a:lvl1pPr indent="-381000" lvl="0" marL="457200" marR="0" rtl="0" algn="l">
              <a:lnSpc>
                <a:spcPct val="100000"/>
              </a:lnSpc>
              <a:spcBef>
                <a:spcPts val="480"/>
              </a:spcBef>
              <a:spcAft>
                <a:spcPts val="0"/>
              </a:spcAft>
              <a:buClr>
                <a:srgbClr val="595959"/>
              </a:buClr>
              <a:buSzPts val="2400"/>
              <a:buFont typeface="Arial"/>
              <a:buChar char="•"/>
              <a:defRPr b="0" i="0" sz="2400" u="none" cap="none" strike="noStrike">
                <a:solidFill>
                  <a:srgbClr val="595959"/>
                </a:solidFill>
                <a:latin typeface="Arial"/>
                <a:ea typeface="Arial"/>
                <a:cs typeface="Arial"/>
                <a:sym typeface="Arial"/>
              </a:defRPr>
            </a:lvl1pPr>
            <a:lvl2pPr indent="-355600" lvl="1" marL="914400" marR="0" rtl="0" algn="l">
              <a:lnSpc>
                <a:spcPct val="100000"/>
              </a:lnSpc>
              <a:spcBef>
                <a:spcPts val="400"/>
              </a:spcBef>
              <a:spcAft>
                <a:spcPts val="0"/>
              </a:spcAft>
              <a:buClr>
                <a:srgbClr val="595959"/>
              </a:buClr>
              <a:buSzPts val="2000"/>
              <a:buFont typeface="Arial"/>
              <a:buChar char="–"/>
              <a:defRPr b="0" i="0" sz="2000" u="none" cap="none" strike="noStrike">
                <a:solidFill>
                  <a:srgbClr val="595959"/>
                </a:solidFill>
                <a:latin typeface="Arial"/>
                <a:ea typeface="Arial"/>
                <a:cs typeface="Arial"/>
                <a:sym typeface="Arial"/>
              </a:defRPr>
            </a:lvl2pPr>
            <a:lvl3pPr indent="-342900" lvl="2" marL="1371600" marR="0" rtl="0" algn="l">
              <a:lnSpc>
                <a:spcPct val="100000"/>
              </a:lnSpc>
              <a:spcBef>
                <a:spcPts val="360"/>
              </a:spcBef>
              <a:spcAft>
                <a:spcPts val="0"/>
              </a:spcAft>
              <a:buClr>
                <a:srgbClr val="595959"/>
              </a:buClr>
              <a:buSzPts val="1800"/>
              <a:buFont typeface="Arial"/>
              <a:buChar char="•"/>
              <a:defRPr b="0" i="0" sz="1800" u="none" cap="none" strike="noStrike">
                <a:solidFill>
                  <a:srgbClr val="595959"/>
                </a:solidFill>
                <a:latin typeface="Arial"/>
                <a:ea typeface="Arial"/>
                <a:cs typeface="Arial"/>
                <a:sym typeface="Arial"/>
              </a:defRPr>
            </a:lvl3pPr>
            <a:lvl4pPr indent="-330200" lvl="3" marL="1828800" marR="0" rtl="0" algn="l">
              <a:lnSpc>
                <a:spcPct val="100000"/>
              </a:lnSpc>
              <a:spcBef>
                <a:spcPts val="320"/>
              </a:spcBef>
              <a:spcAft>
                <a:spcPts val="0"/>
              </a:spcAft>
              <a:buClr>
                <a:srgbClr val="595959"/>
              </a:buClr>
              <a:buSzPts val="1600"/>
              <a:buFont typeface="Arial"/>
              <a:buChar char="–"/>
              <a:defRPr b="0" i="0" sz="1600" u="none" cap="none" strike="noStrike">
                <a:solidFill>
                  <a:srgbClr val="595959"/>
                </a:solidFill>
                <a:latin typeface="Arial"/>
                <a:ea typeface="Arial"/>
                <a:cs typeface="Arial"/>
                <a:sym typeface="Arial"/>
              </a:defRPr>
            </a:lvl4pPr>
            <a:lvl5pPr indent="-330200" lvl="4" marL="2286000" marR="0" rtl="0" algn="l">
              <a:lnSpc>
                <a:spcPct val="100000"/>
              </a:lnSpc>
              <a:spcBef>
                <a:spcPts val="320"/>
              </a:spcBef>
              <a:spcAft>
                <a:spcPts val="0"/>
              </a:spcAft>
              <a:buClr>
                <a:srgbClr val="595959"/>
              </a:buClr>
              <a:buSzPts val="1600"/>
              <a:buFont typeface="Arial"/>
              <a:buChar char="»"/>
              <a:defRPr b="0" i="0" sz="1600" u="none" cap="none" strike="noStrike">
                <a:solidFill>
                  <a:srgbClr val="595959"/>
                </a:solidFill>
                <a:latin typeface="Arial"/>
                <a:ea typeface="Arial"/>
                <a:cs typeface="Arial"/>
                <a:sym typeface="Arial"/>
              </a:defRPr>
            </a:lvl5pPr>
            <a:lvl6pPr indent="-330200" lvl="5" marL="2743200" marR="0" rtl="0" algn="l">
              <a:lnSpc>
                <a:spcPct val="100000"/>
              </a:lnSpc>
              <a:spcBef>
                <a:spcPts val="320"/>
              </a:spcBef>
              <a:spcAft>
                <a:spcPts val="0"/>
              </a:spcAft>
              <a:buClr>
                <a:schemeClr val="dk1"/>
              </a:buClr>
              <a:buSzPts val="1600"/>
              <a:buFont typeface="Arial"/>
              <a:buChar char="•"/>
              <a:defRPr b="0" i="0" sz="1600" u="none" cap="none" strike="noStrike">
                <a:solidFill>
                  <a:schemeClr val="dk1"/>
                </a:solidFill>
                <a:latin typeface="Arial"/>
                <a:ea typeface="Arial"/>
                <a:cs typeface="Arial"/>
                <a:sym typeface="Arial"/>
              </a:defRPr>
            </a:lvl6pPr>
            <a:lvl7pPr indent="-330200" lvl="6" marL="3200400" marR="0" rtl="0" algn="l">
              <a:lnSpc>
                <a:spcPct val="100000"/>
              </a:lnSpc>
              <a:spcBef>
                <a:spcPts val="320"/>
              </a:spcBef>
              <a:spcAft>
                <a:spcPts val="0"/>
              </a:spcAft>
              <a:buClr>
                <a:schemeClr val="dk1"/>
              </a:buClr>
              <a:buSzPts val="1600"/>
              <a:buFont typeface="Arial"/>
              <a:buChar char="•"/>
              <a:defRPr b="0" i="0" sz="1600" u="none" cap="none" strike="noStrike">
                <a:solidFill>
                  <a:schemeClr val="dk1"/>
                </a:solidFill>
                <a:latin typeface="Arial"/>
                <a:ea typeface="Arial"/>
                <a:cs typeface="Arial"/>
                <a:sym typeface="Arial"/>
              </a:defRPr>
            </a:lvl7pPr>
            <a:lvl8pPr indent="-330200" lvl="7" marL="3657600" marR="0" rtl="0" algn="l">
              <a:lnSpc>
                <a:spcPct val="100000"/>
              </a:lnSpc>
              <a:spcBef>
                <a:spcPts val="320"/>
              </a:spcBef>
              <a:spcAft>
                <a:spcPts val="0"/>
              </a:spcAft>
              <a:buClr>
                <a:schemeClr val="dk1"/>
              </a:buClr>
              <a:buSzPts val="1600"/>
              <a:buFont typeface="Arial"/>
              <a:buChar char="•"/>
              <a:defRPr b="0" i="0" sz="1600" u="none" cap="none" strike="noStrike">
                <a:solidFill>
                  <a:schemeClr val="dk1"/>
                </a:solidFill>
                <a:latin typeface="Arial"/>
                <a:ea typeface="Arial"/>
                <a:cs typeface="Arial"/>
                <a:sym typeface="Arial"/>
              </a:defRPr>
            </a:lvl8pPr>
            <a:lvl9pPr indent="-330200" lvl="8" marL="4114800" marR="0" rtl="0" algn="l">
              <a:lnSpc>
                <a:spcPct val="100000"/>
              </a:lnSpc>
              <a:spcBef>
                <a:spcPts val="320"/>
              </a:spcBef>
              <a:spcAft>
                <a:spcPts val="0"/>
              </a:spcAft>
              <a:buClr>
                <a:schemeClr val="dk1"/>
              </a:buClr>
              <a:buSzPts val="1600"/>
              <a:buFont typeface="Arial"/>
              <a:buChar char="•"/>
              <a:defRPr b="0" i="0" sz="1600" u="none" cap="none" strike="noStrike">
                <a:solidFill>
                  <a:schemeClr val="dk1"/>
                </a:solidFill>
                <a:latin typeface="Arial"/>
                <a:ea typeface="Arial"/>
                <a:cs typeface="Arial"/>
                <a:sym typeface="Arial"/>
              </a:defRPr>
            </a:lvl9pPr>
          </a:lstStyle>
          <a:p/>
        </p:txBody>
      </p:sp>
      <p:sp>
        <p:nvSpPr>
          <p:cNvPr id="83" name="Google Shape;83;p13"/>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1pPr>
            <a:lvl2pPr indent="0" lvl="1" marL="4572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6pPr>
            <a:lvl7pPr indent="0" lvl="6" marL="27432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7pPr>
            <a:lvl8pPr indent="0" lvl="7" marL="32004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8pPr>
            <a:lvl9pPr indent="0" lvl="8" marL="36576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9pPr>
          </a:lstStyle>
          <a:p/>
        </p:txBody>
      </p:sp>
      <p:sp>
        <p:nvSpPr>
          <p:cNvPr id="84" name="Google Shape;84;p13"/>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1pPr>
            <a:lvl2pPr indent="0" lvl="1" marL="4572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6pPr>
            <a:lvl7pPr indent="0" lvl="6" marL="27432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7pPr>
            <a:lvl8pPr indent="0" lvl="7" marL="32004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8pPr>
            <a:lvl9pPr indent="0" lvl="8" marL="36576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9pPr>
          </a:lstStyle>
          <a:p/>
        </p:txBody>
      </p:sp>
      <p:sp>
        <p:nvSpPr>
          <p:cNvPr id="85" name="Google Shape;85;p13"/>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888888"/>
              </a:buClr>
              <a:buSzPts val="300"/>
              <a:buFont typeface="Arial"/>
              <a:buNone/>
              <a:defRPr sz="1200">
                <a:solidFill>
                  <a:srgbClr val="888888"/>
                </a:solidFill>
                <a:latin typeface="Arial"/>
                <a:ea typeface="Arial"/>
                <a:cs typeface="Arial"/>
                <a:sym typeface="Arial"/>
              </a:defRPr>
            </a:lvl1pPr>
            <a:lvl2pPr indent="0" lvl="1" marL="0" marR="0" rtl="0" algn="r">
              <a:spcBef>
                <a:spcPts val="0"/>
              </a:spcBef>
              <a:buClr>
                <a:srgbClr val="888888"/>
              </a:buClr>
              <a:buSzPts val="300"/>
              <a:buFont typeface="Arial"/>
              <a:buNone/>
              <a:defRPr sz="1200">
                <a:solidFill>
                  <a:srgbClr val="888888"/>
                </a:solidFill>
                <a:latin typeface="Arial"/>
                <a:ea typeface="Arial"/>
                <a:cs typeface="Arial"/>
                <a:sym typeface="Arial"/>
              </a:defRPr>
            </a:lvl2pPr>
            <a:lvl3pPr indent="0" lvl="2" marL="0" marR="0" rtl="0" algn="r">
              <a:spcBef>
                <a:spcPts val="0"/>
              </a:spcBef>
              <a:buClr>
                <a:srgbClr val="888888"/>
              </a:buClr>
              <a:buSzPts val="300"/>
              <a:buFont typeface="Arial"/>
              <a:buNone/>
              <a:defRPr sz="1200">
                <a:solidFill>
                  <a:srgbClr val="888888"/>
                </a:solidFill>
                <a:latin typeface="Arial"/>
                <a:ea typeface="Arial"/>
                <a:cs typeface="Arial"/>
                <a:sym typeface="Arial"/>
              </a:defRPr>
            </a:lvl3pPr>
            <a:lvl4pPr indent="0" lvl="3" marL="0" marR="0" rtl="0" algn="r">
              <a:spcBef>
                <a:spcPts val="0"/>
              </a:spcBef>
              <a:buClr>
                <a:srgbClr val="888888"/>
              </a:buClr>
              <a:buSzPts val="300"/>
              <a:buFont typeface="Arial"/>
              <a:buNone/>
              <a:defRPr sz="1200">
                <a:solidFill>
                  <a:srgbClr val="888888"/>
                </a:solidFill>
                <a:latin typeface="Arial"/>
                <a:ea typeface="Arial"/>
                <a:cs typeface="Arial"/>
                <a:sym typeface="Arial"/>
              </a:defRPr>
            </a:lvl4pPr>
            <a:lvl5pPr indent="0" lvl="4" marL="0" marR="0" rtl="0" algn="r">
              <a:spcBef>
                <a:spcPts val="0"/>
              </a:spcBef>
              <a:buClr>
                <a:srgbClr val="888888"/>
              </a:buClr>
              <a:buSzPts val="300"/>
              <a:buFont typeface="Arial"/>
              <a:buNone/>
              <a:defRPr sz="1200">
                <a:solidFill>
                  <a:srgbClr val="888888"/>
                </a:solidFill>
                <a:latin typeface="Arial"/>
                <a:ea typeface="Arial"/>
                <a:cs typeface="Arial"/>
                <a:sym typeface="Arial"/>
              </a:defRPr>
            </a:lvl5pPr>
            <a:lvl6pPr indent="0" lvl="5" marL="0" marR="0" rtl="0" algn="r">
              <a:spcBef>
                <a:spcPts val="0"/>
              </a:spcBef>
              <a:buClr>
                <a:srgbClr val="888888"/>
              </a:buClr>
              <a:buSzPts val="300"/>
              <a:buFont typeface="Arial"/>
              <a:buNone/>
              <a:defRPr sz="1200">
                <a:solidFill>
                  <a:srgbClr val="888888"/>
                </a:solidFill>
                <a:latin typeface="Arial"/>
                <a:ea typeface="Arial"/>
                <a:cs typeface="Arial"/>
                <a:sym typeface="Arial"/>
              </a:defRPr>
            </a:lvl6pPr>
            <a:lvl7pPr indent="0" lvl="6" marL="0" marR="0" rtl="0" algn="r">
              <a:spcBef>
                <a:spcPts val="0"/>
              </a:spcBef>
              <a:buClr>
                <a:srgbClr val="888888"/>
              </a:buClr>
              <a:buSzPts val="300"/>
              <a:buFont typeface="Arial"/>
              <a:buNone/>
              <a:defRPr sz="1200">
                <a:solidFill>
                  <a:srgbClr val="888888"/>
                </a:solidFill>
                <a:latin typeface="Arial"/>
                <a:ea typeface="Arial"/>
                <a:cs typeface="Arial"/>
                <a:sym typeface="Arial"/>
              </a:defRPr>
            </a:lvl7pPr>
            <a:lvl8pPr indent="0" lvl="7" marL="0" marR="0" rtl="0" algn="r">
              <a:spcBef>
                <a:spcPts val="0"/>
              </a:spcBef>
              <a:buClr>
                <a:srgbClr val="888888"/>
              </a:buClr>
              <a:buSzPts val="300"/>
              <a:buFont typeface="Arial"/>
              <a:buNone/>
              <a:defRPr sz="1200">
                <a:solidFill>
                  <a:srgbClr val="888888"/>
                </a:solidFill>
                <a:latin typeface="Arial"/>
                <a:ea typeface="Arial"/>
                <a:cs typeface="Arial"/>
                <a:sym typeface="Arial"/>
              </a:defRPr>
            </a:lvl8pPr>
            <a:lvl9pPr indent="0" lvl="8" marL="0" marR="0" rtl="0" algn="r">
              <a:spcBef>
                <a:spcPts val="0"/>
              </a:spcBef>
              <a:buClr>
                <a:srgbClr val="888888"/>
              </a:buClr>
              <a:buSzPts val="300"/>
              <a:buFont typeface="Arial"/>
              <a:buNone/>
              <a:defRPr sz="1200">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86" name="Shape 86"/>
        <p:cNvGrpSpPr/>
        <p:nvPr/>
      </p:nvGrpSpPr>
      <p:grpSpPr>
        <a:xfrm>
          <a:off x="0" y="0"/>
          <a:ext cx="0" cy="0"/>
          <a:chOff x="0" y="0"/>
          <a:chExt cx="0" cy="0"/>
        </a:xfrm>
      </p:grpSpPr>
      <p:sp>
        <p:nvSpPr>
          <p:cNvPr id="87" name="Google Shape;87;p14"/>
          <p:cNvSpPr txBox="1"/>
          <p:nvPr>
            <p:ph type="title"/>
          </p:nvPr>
        </p:nvSpPr>
        <p:spPr>
          <a:xfrm>
            <a:off x="457200" y="273050"/>
            <a:ext cx="3008400" cy="1161900"/>
          </a:xfrm>
          <a:prstGeom prst="rect">
            <a:avLst/>
          </a:prstGeom>
          <a:noFill/>
          <a:ln>
            <a:noFill/>
          </a:ln>
        </p:spPr>
        <p:txBody>
          <a:bodyPr anchorCtr="0" anchor="b" bIns="91425" lIns="91425" spcFirstLastPara="1" rIns="91425" wrap="square" tIns="91425">
            <a:noAutofit/>
          </a:bodyPr>
          <a:lstStyle>
            <a:lvl1pPr indent="0" lvl="0" marL="0" marR="0" rtl="0" algn="l">
              <a:lnSpc>
                <a:spcPct val="100000"/>
              </a:lnSpc>
              <a:spcBef>
                <a:spcPts val="0"/>
              </a:spcBef>
              <a:spcAft>
                <a:spcPts val="0"/>
              </a:spcAft>
              <a:buClr>
                <a:schemeClr val="lt1"/>
              </a:buClr>
              <a:buSzPts val="2000"/>
              <a:buFont typeface="Arial"/>
              <a:buNone/>
              <a:defRPr b="1" i="0" sz="2000" u="none" cap="none" strike="noStrike">
                <a:solidFill>
                  <a:schemeClr val="lt1"/>
                </a:solidFill>
                <a:latin typeface="Arial"/>
                <a:ea typeface="Arial"/>
                <a:cs typeface="Arial"/>
                <a:sym typeface="Arial"/>
              </a:defRPr>
            </a:lvl1pPr>
            <a:lvl2pPr indent="0" lvl="1"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2pPr>
            <a:lvl3pPr indent="0" lvl="2"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3pPr>
            <a:lvl4pPr indent="0" lvl="3"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4pPr>
            <a:lvl5pPr indent="0" lvl="4"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5pPr>
            <a:lvl6pPr indent="0" lvl="5" marL="4572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6pPr>
            <a:lvl7pPr indent="0" lvl="6" marL="9144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7pPr>
            <a:lvl8pPr indent="0" lvl="7" marL="13716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8pPr>
            <a:lvl9pPr indent="0" lvl="8" marL="18288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9pPr>
          </a:lstStyle>
          <a:p/>
        </p:txBody>
      </p:sp>
      <p:sp>
        <p:nvSpPr>
          <p:cNvPr id="88" name="Google Shape;88;p14"/>
          <p:cNvSpPr txBox="1"/>
          <p:nvPr>
            <p:ph idx="1" type="body"/>
          </p:nvPr>
        </p:nvSpPr>
        <p:spPr>
          <a:xfrm>
            <a:off x="3575050" y="273050"/>
            <a:ext cx="5111700" cy="5853000"/>
          </a:xfrm>
          <a:prstGeom prst="rect">
            <a:avLst/>
          </a:prstGeom>
          <a:noFill/>
          <a:ln>
            <a:noFill/>
          </a:ln>
        </p:spPr>
        <p:txBody>
          <a:bodyPr anchorCtr="0" anchor="t" bIns="91425" lIns="91425" spcFirstLastPara="1" rIns="91425" wrap="square" tIns="91425">
            <a:noAutofit/>
          </a:bodyPr>
          <a:lstStyle>
            <a:lvl1pPr indent="-431800" lvl="0" marL="457200" marR="0" rtl="0" algn="l">
              <a:lnSpc>
                <a:spcPct val="100000"/>
              </a:lnSpc>
              <a:spcBef>
                <a:spcPts val="640"/>
              </a:spcBef>
              <a:spcAft>
                <a:spcPts val="0"/>
              </a:spcAft>
              <a:buClr>
                <a:srgbClr val="595959"/>
              </a:buClr>
              <a:buSzPts val="3200"/>
              <a:buFont typeface="Arial"/>
              <a:buChar char="•"/>
              <a:defRPr b="0" i="0" sz="3200" u="none" cap="none" strike="noStrike">
                <a:solidFill>
                  <a:srgbClr val="595959"/>
                </a:solidFill>
                <a:latin typeface="Arial"/>
                <a:ea typeface="Arial"/>
                <a:cs typeface="Arial"/>
                <a:sym typeface="Arial"/>
              </a:defRPr>
            </a:lvl1pPr>
            <a:lvl2pPr indent="-406400" lvl="1" marL="914400" marR="0" rtl="0" algn="l">
              <a:lnSpc>
                <a:spcPct val="100000"/>
              </a:lnSpc>
              <a:spcBef>
                <a:spcPts val="560"/>
              </a:spcBef>
              <a:spcAft>
                <a:spcPts val="0"/>
              </a:spcAft>
              <a:buClr>
                <a:srgbClr val="595959"/>
              </a:buClr>
              <a:buSzPts val="2800"/>
              <a:buFont typeface="Arial"/>
              <a:buChar char="–"/>
              <a:defRPr b="0" i="0" sz="2800" u="none" cap="none" strike="noStrike">
                <a:solidFill>
                  <a:srgbClr val="595959"/>
                </a:solidFill>
                <a:latin typeface="Arial"/>
                <a:ea typeface="Arial"/>
                <a:cs typeface="Arial"/>
                <a:sym typeface="Arial"/>
              </a:defRPr>
            </a:lvl2pPr>
            <a:lvl3pPr indent="-381000" lvl="2" marL="1371600" marR="0" rtl="0" algn="l">
              <a:lnSpc>
                <a:spcPct val="100000"/>
              </a:lnSpc>
              <a:spcBef>
                <a:spcPts val="480"/>
              </a:spcBef>
              <a:spcAft>
                <a:spcPts val="0"/>
              </a:spcAft>
              <a:buClr>
                <a:srgbClr val="595959"/>
              </a:buClr>
              <a:buSzPts val="2400"/>
              <a:buFont typeface="Arial"/>
              <a:buChar char="•"/>
              <a:defRPr b="0" i="0" sz="2400" u="none" cap="none" strike="noStrike">
                <a:solidFill>
                  <a:srgbClr val="595959"/>
                </a:solidFill>
                <a:latin typeface="Arial"/>
                <a:ea typeface="Arial"/>
                <a:cs typeface="Arial"/>
                <a:sym typeface="Arial"/>
              </a:defRPr>
            </a:lvl3pPr>
            <a:lvl4pPr indent="-355600" lvl="3" marL="1828800" marR="0" rtl="0" algn="l">
              <a:lnSpc>
                <a:spcPct val="100000"/>
              </a:lnSpc>
              <a:spcBef>
                <a:spcPts val="400"/>
              </a:spcBef>
              <a:spcAft>
                <a:spcPts val="0"/>
              </a:spcAft>
              <a:buClr>
                <a:srgbClr val="595959"/>
              </a:buClr>
              <a:buSzPts val="2000"/>
              <a:buFont typeface="Arial"/>
              <a:buChar char="–"/>
              <a:defRPr b="0" i="0" sz="2000" u="none" cap="none" strike="noStrike">
                <a:solidFill>
                  <a:srgbClr val="595959"/>
                </a:solidFill>
                <a:latin typeface="Arial"/>
                <a:ea typeface="Arial"/>
                <a:cs typeface="Arial"/>
                <a:sym typeface="Arial"/>
              </a:defRPr>
            </a:lvl4pPr>
            <a:lvl5pPr indent="-355600" lvl="4" marL="2286000" marR="0" rtl="0" algn="l">
              <a:lnSpc>
                <a:spcPct val="100000"/>
              </a:lnSpc>
              <a:spcBef>
                <a:spcPts val="400"/>
              </a:spcBef>
              <a:spcAft>
                <a:spcPts val="0"/>
              </a:spcAft>
              <a:buClr>
                <a:srgbClr val="595959"/>
              </a:buClr>
              <a:buSzPts val="2000"/>
              <a:buFont typeface="Arial"/>
              <a:buChar char="»"/>
              <a:defRPr b="0" i="0" sz="2000" u="none" cap="none" strike="noStrike">
                <a:solidFill>
                  <a:srgbClr val="595959"/>
                </a:solidFill>
                <a:latin typeface="Arial"/>
                <a:ea typeface="Arial"/>
                <a:cs typeface="Arial"/>
                <a:sym typeface="Arial"/>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89" name="Google Shape;89;p14"/>
          <p:cNvSpPr txBox="1"/>
          <p:nvPr>
            <p:ph idx="2" type="body"/>
          </p:nvPr>
        </p:nvSpPr>
        <p:spPr>
          <a:xfrm>
            <a:off x="457200" y="1435100"/>
            <a:ext cx="3008400" cy="46911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00000"/>
              </a:lnSpc>
              <a:spcBef>
                <a:spcPts val="280"/>
              </a:spcBef>
              <a:spcAft>
                <a:spcPts val="0"/>
              </a:spcAft>
              <a:buClr>
                <a:srgbClr val="595959"/>
              </a:buClr>
              <a:buSzPts val="1400"/>
              <a:buFont typeface="Arial"/>
              <a:buNone/>
              <a:defRPr b="0" i="0" sz="1400" u="none" cap="none" strike="noStrike">
                <a:solidFill>
                  <a:srgbClr val="595959"/>
                </a:solidFill>
                <a:latin typeface="Arial"/>
                <a:ea typeface="Arial"/>
                <a:cs typeface="Arial"/>
                <a:sym typeface="Arial"/>
              </a:defRPr>
            </a:lvl1pPr>
            <a:lvl2pPr indent="-228600" lvl="1" marL="914400" marR="0" rtl="0" algn="l">
              <a:lnSpc>
                <a:spcPct val="100000"/>
              </a:lnSpc>
              <a:spcBef>
                <a:spcPts val="240"/>
              </a:spcBef>
              <a:spcAft>
                <a:spcPts val="0"/>
              </a:spcAft>
              <a:buClr>
                <a:srgbClr val="595959"/>
              </a:buClr>
              <a:buSzPts val="1200"/>
              <a:buFont typeface="Arial"/>
              <a:buNone/>
              <a:defRPr b="0" i="0" sz="1200" u="none" cap="none" strike="noStrike">
                <a:solidFill>
                  <a:srgbClr val="595959"/>
                </a:solidFill>
                <a:latin typeface="Arial"/>
                <a:ea typeface="Arial"/>
                <a:cs typeface="Arial"/>
                <a:sym typeface="Arial"/>
              </a:defRPr>
            </a:lvl2pPr>
            <a:lvl3pPr indent="-228600" lvl="2" marL="1371600" marR="0" rtl="0" algn="l">
              <a:lnSpc>
                <a:spcPct val="100000"/>
              </a:lnSpc>
              <a:spcBef>
                <a:spcPts val="20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3pPr>
            <a:lvl4pPr indent="-228600" lvl="3" marL="1828800" marR="0" rtl="0" algn="l">
              <a:lnSpc>
                <a:spcPct val="100000"/>
              </a:lnSpc>
              <a:spcBef>
                <a:spcPts val="180"/>
              </a:spcBef>
              <a:spcAft>
                <a:spcPts val="0"/>
              </a:spcAft>
              <a:buClr>
                <a:srgbClr val="595959"/>
              </a:buClr>
              <a:buSzPts val="900"/>
              <a:buFont typeface="Arial"/>
              <a:buNone/>
              <a:defRPr b="0" i="0" sz="900" u="none" cap="none" strike="noStrike">
                <a:solidFill>
                  <a:srgbClr val="595959"/>
                </a:solidFill>
                <a:latin typeface="Arial"/>
                <a:ea typeface="Arial"/>
                <a:cs typeface="Arial"/>
                <a:sym typeface="Arial"/>
              </a:defRPr>
            </a:lvl4pPr>
            <a:lvl5pPr indent="-228600" lvl="4" marL="2286000" marR="0" rtl="0" algn="l">
              <a:lnSpc>
                <a:spcPct val="100000"/>
              </a:lnSpc>
              <a:spcBef>
                <a:spcPts val="180"/>
              </a:spcBef>
              <a:spcAft>
                <a:spcPts val="0"/>
              </a:spcAft>
              <a:buClr>
                <a:srgbClr val="595959"/>
              </a:buClr>
              <a:buSzPts val="900"/>
              <a:buFont typeface="Arial"/>
              <a:buNone/>
              <a:defRPr b="0" i="0" sz="900" u="none" cap="none" strike="noStrike">
                <a:solidFill>
                  <a:srgbClr val="595959"/>
                </a:solidFill>
                <a:latin typeface="Arial"/>
                <a:ea typeface="Arial"/>
                <a:cs typeface="Arial"/>
                <a:sym typeface="Arial"/>
              </a:defRPr>
            </a:lvl5pPr>
            <a:lvl6pPr indent="-228600" lvl="5" marL="27432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Arial"/>
                <a:ea typeface="Arial"/>
                <a:cs typeface="Arial"/>
                <a:sym typeface="Arial"/>
              </a:defRPr>
            </a:lvl6pPr>
            <a:lvl7pPr indent="-228600" lvl="6" marL="32004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Arial"/>
                <a:ea typeface="Arial"/>
                <a:cs typeface="Arial"/>
                <a:sym typeface="Arial"/>
              </a:defRPr>
            </a:lvl7pPr>
            <a:lvl8pPr indent="-228600" lvl="7" marL="36576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Arial"/>
                <a:ea typeface="Arial"/>
                <a:cs typeface="Arial"/>
                <a:sym typeface="Arial"/>
              </a:defRPr>
            </a:lvl8pPr>
            <a:lvl9pPr indent="-228600" lvl="8" marL="41148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Arial"/>
                <a:ea typeface="Arial"/>
                <a:cs typeface="Arial"/>
                <a:sym typeface="Arial"/>
              </a:defRPr>
            </a:lvl9pPr>
          </a:lstStyle>
          <a:p/>
        </p:txBody>
      </p:sp>
      <p:sp>
        <p:nvSpPr>
          <p:cNvPr id="90" name="Google Shape;90;p14"/>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1pPr>
            <a:lvl2pPr indent="0" lvl="1" marL="4572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6pPr>
            <a:lvl7pPr indent="0" lvl="6" marL="27432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7pPr>
            <a:lvl8pPr indent="0" lvl="7" marL="32004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8pPr>
            <a:lvl9pPr indent="0" lvl="8" marL="36576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9pPr>
          </a:lstStyle>
          <a:p/>
        </p:txBody>
      </p:sp>
      <p:sp>
        <p:nvSpPr>
          <p:cNvPr id="91" name="Google Shape;91;p14"/>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1pPr>
            <a:lvl2pPr indent="0" lvl="1" marL="4572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6pPr>
            <a:lvl7pPr indent="0" lvl="6" marL="27432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7pPr>
            <a:lvl8pPr indent="0" lvl="7" marL="32004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8pPr>
            <a:lvl9pPr indent="0" lvl="8" marL="36576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9pPr>
          </a:lstStyle>
          <a:p/>
        </p:txBody>
      </p:sp>
      <p:sp>
        <p:nvSpPr>
          <p:cNvPr id="92" name="Google Shape;92;p14"/>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888888"/>
              </a:buClr>
              <a:buSzPts val="300"/>
              <a:buFont typeface="Arial"/>
              <a:buNone/>
              <a:defRPr sz="1200">
                <a:solidFill>
                  <a:srgbClr val="888888"/>
                </a:solidFill>
                <a:latin typeface="Arial"/>
                <a:ea typeface="Arial"/>
                <a:cs typeface="Arial"/>
                <a:sym typeface="Arial"/>
              </a:defRPr>
            </a:lvl1pPr>
            <a:lvl2pPr indent="0" lvl="1" marL="0" marR="0" rtl="0" algn="r">
              <a:spcBef>
                <a:spcPts val="0"/>
              </a:spcBef>
              <a:buClr>
                <a:srgbClr val="888888"/>
              </a:buClr>
              <a:buSzPts val="300"/>
              <a:buFont typeface="Arial"/>
              <a:buNone/>
              <a:defRPr sz="1200">
                <a:solidFill>
                  <a:srgbClr val="888888"/>
                </a:solidFill>
                <a:latin typeface="Arial"/>
                <a:ea typeface="Arial"/>
                <a:cs typeface="Arial"/>
                <a:sym typeface="Arial"/>
              </a:defRPr>
            </a:lvl2pPr>
            <a:lvl3pPr indent="0" lvl="2" marL="0" marR="0" rtl="0" algn="r">
              <a:spcBef>
                <a:spcPts val="0"/>
              </a:spcBef>
              <a:buClr>
                <a:srgbClr val="888888"/>
              </a:buClr>
              <a:buSzPts val="300"/>
              <a:buFont typeface="Arial"/>
              <a:buNone/>
              <a:defRPr sz="1200">
                <a:solidFill>
                  <a:srgbClr val="888888"/>
                </a:solidFill>
                <a:latin typeface="Arial"/>
                <a:ea typeface="Arial"/>
                <a:cs typeface="Arial"/>
                <a:sym typeface="Arial"/>
              </a:defRPr>
            </a:lvl3pPr>
            <a:lvl4pPr indent="0" lvl="3" marL="0" marR="0" rtl="0" algn="r">
              <a:spcBef>
                <a:spcPts val="0"/>
              </a:spcBef>
              <a:buClr>
                <a:srgbClr val="888888"/>
              </a:buClr>
              <a:buSzPts val="300"/>
              <a:buFont typeface="Arial"/>
              <a:buNone/>
              <a:defRPr sz="1200">
                <a:solidFill>
                  <a:srgbClr val="888888"/>
                </a:solidFill>
                <a:latin typeface="Arial"/>
                <a:ea typeface="Arial"/>
                <a:cs typeface="Arial"/>
                <a:sym typeface="Arial"/>
              </a:defRPr>
            </a:lvl4pPr>
            <a:lvl5pPr indent="0" lvl="4" marL="0" marR="0" rtl="0" algn="r">
              <a:spcBef>
                <a:spcPts val="0"/>
              </a:spcBef>
              <a:buClr>
                <a:srgbClr val="888888"/>
              </a:buClr>
              <a:buSzPts val="300"/>
              <a:buFont typeface="Arial"/>
              <a:buNone/>
              <a:defRPr sz="1200">
                <a:solidFill>
                  <a:srgbClr val="888888"/>
                </a:solidFill>
                <a:latin typeface="Arial"/>
                <a:ea typeface="Arial"/>
                <a:cs typeface="Arial"/>
                <a:sym typeface="Arial"/>
              </a:defRPr>
            </a:lvl5pPr>
            <a:lvl6pPr indent="0" lvl="5" marL="0" marR="0" rtl="0" algn="r">
              <a:spcBef>
                <a:spcPts val="0"/>
              </a:spcBef>
              <a:buClr>
                <a:srgbClr val="888888"/>
              </a:buClr>
              <a:buSzPts val="300"/>
              <a:buFont typeface="Arial"/>
              <a:buNone/>
              <a:defRPr sz="1200">
                <a:solidFill>
                  <a:srgbClr val="888888"/>
                </a:solidFill>
                <a:latin typeface="Arial"/>
                <a:ea typeface="Arial"/>
                <a:cs typeface="Arial"/>
                <a:sym typeface="Arial"/>
              </a:defRPr>
            </a:lvl6pPr>
            <a:lvl7pPr indent="0" lvl="6" marL="0" marR="0" rtl="0" algn="r">
              <a:spcBef>
                <a:spcPts val="0"/>
              </a:spcBef>
              <a:buClr>
                <a:srgbClr val="888888"/>
              </a:buClr>
              <a:buSzPts val="300"/>
              <a:buFont typeface="Arial"/>
              <a:buNone/>
              <a:defRPr sz="1200">
                <a:solidFill>
                  <a:srgbClr val="888888"/>
                </a:solidFill>
                <a:latin typeface="Arial"/>
                <a:ea typeface="Arial"/>
                <a:cs typeface="Arial"/>
                <a:sym typeface="Arial"/>
              </a:defRPr>
            </a:lvl7pPr>
            <a:lvl8pPr indent="0" lvl="7" marL="0" marR="0" rtl="0" algn="r">
              <a:spcBef>
                <a:spcPts val="0"/>
              </a:spcBef>
              <a:buClr>
                <a:srgbClr val="888888"/>
              </a:buClr>
              <a:buSzPts val="300"/>
              <a:buFont typeface="Arial"/>
              <a:buNone/>
              <a:defRPr sz="1200">
                <a:solidFill>
                  <a:srgbClr val="888888"/>
                </a:solidFill>
                <a:latin typeface="Arial"/>
                <a:ea typeface="Arial"/>
                <a:cs typeface="Arial"/>
                <a:sym typeface="Arial"/>
              </a:defRPr>
            </a:lvl8pPr>
            <a:lvl9pPr indent="0" lvl="8" marL="0" marR="0" rtl="0" algn="r">
              <a:spcBef>
                <a:spcPts val="0"/>
              </a:spcBef>
              <a:buClr>
                <a:srgbClr val="888888"/>
              </a:buClr>
              <a:buSzPts val="300"/>
              <a:buFont typeface="Arial"/>
              <a:buNone/>
              <a:defRPr sz="1200">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93" name="Shape 93"/>
        <p:cNvGrpSpPr/>
        <p:nvPr/>
      </p:nvGrpSpPr>
      <p:grpSpPr>
        <a:xfrm>
          <a:off x="0" y="0"/>
          <a:ext cx="0" cy="0"/>
          <a:chOff x="0" y="0"/>
          <a:chExt cx="0" cy="0"/>
        </a:xfrm>
      </p:grpSpPr>
      <p:sp>
        <p:nvSpPr>
          <p:cNvPr id="94" name="Google Shape;94;p15"/>
          <p:cNvSpPr txBox="1"/>
          <p:nvPr>
            <p:ph type="title"/>
          </p:nvPr>
        </p:nvSpPr>
        <p:spPr>
          <a:xfrm>
            <a:off x="457200" y="274637"/>
            <a:ext cx="8229600" cy="11430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1pPr>
            <a:lvl2pPr indent="0" lvl="1"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2pPr>
            <a:lvl3pPr indent="0" lvl="2"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3pPr>
            <a:lvl4pPr indent="0" lvl="3"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4pPr>
            <a:lvl5pPr indent="0" lvl="4"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5pPr>
            <a:lvl6pPr indent="0" lvl="5" marL="4572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6pPr>
            <a:lvl7pPr indent="0" lvl="6" marL="9144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7pPr>
            <a:lvl8pPr indent="0" lvl="7" marL="13716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8pPr>
            <a:lvl9pPr indent="0" lvl="8" marL="18288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9pPr>
          </a:lstStyle>
          <a:p/>
        </p:txBody>
      </p:sp>
      <p:sp>
        <p:nvSpPr>
          <p:cNvPr id="95" name="Google Shape;95;p15"/>
          <p:cNvSpPr txBox="1"/>
          <p:nvPr>
            <p:ph idx="1" type="body"/>
          </p:nvPr>
        </p:nvSpPr>
        <p:spPr>
          <a:xfrm rot="5400000">
            <a:off x="2308948" y="-251550"/>
            <a:ext cx="4526100" cy="8229600"/>
          </a:xfrm>
          <a:prstGeom prst="rect">
            <a:avLst/>
          </a:prstGeom>
          <a:noFill/>
          <a:ln>
            <a:noFill/>
          </a:ln>
        </p:spPr>
        <p:txBody>
          <a:bodyPr anchorCtr="0" anchor="t" bIns="91425" lIns="91425" spcFirstLastPara="1" rIns="91425" wrap="square" tIns="91425">
            <a:noAutofit/>
          </a:bodyPr>
          <a:lstStyle>
            <a:lvl1pPr indent="-431800" lvl="0" marL="457200" marR="0" rtl="0" algn="l">
              <a:lnSpc>
                <a:spcPct val="100000"/>
              </a:lnSpc>
              <a:spcBef>
                <a:spcPts val="640"/>
              </a:spcBef>
              <a:spcAft>
                <a:spcPts val="0"/>
              </a:spcAft>
              <a:buClr>
                <a:srgbClr val="595959"/>
              </a:buClr>
              <a:buSzPts val="3200"/>
              <a:buFont typeface="Arial"/>
              <a:buChar char="•"/>
              <a:defRPr b="0" i="0" sz="3200" u="none" cap="none" strike="noStrike">
                <a:solidFill>
                  <a:srgbClr val="595959"/>
                </a:solidFill>
                <a:latin typeface="Arial"/>
                <a:ea typeface="Arial"/>
                <a:cs typeface="Arial"/>
                <a:sym typeface="Arial"/>
              </a:defRPr>
            </a:lvl1pPr>
            <a:lvl2pPr indent="-406400" lvl="1" marL="914400" marR="0" rtl="0" algn="l">
              <a:lnSpc>
                <a:spcPct val="100000"/>
              </a:lnSpc>
              <a:spcBef>
                <a:spcPts val="560"/>
              </a:spcBef>
              <a:spcAft>
                <a:spcPts val="0"/>
              </a:spcAft>
              <a:buClr>
                <a:srgbClr val="595959"/>
              </a:buClr>
              <a:buSzPts val="2800"/>
              <a:buFont typeface="Arial"/>
              <a:buChar char="–"/>
              <a:defRPr b="0" i="0" sz="2800" u="none" cap="none" strike="noStrike">
                <a:solidFill>
                  <a:srgbClr val="595959"/>
                </a:solidFill>
                <a:latin typeface="Arial"/>
                <a:ea typeface="Arial"/>
                <a:cs typeface="Arial"/>
                <a:sym typeface="Arial"/>
              </a:defRPr>
            </a:lvl2pPr>
            <a:lvl3pPr indent="-381000" lvl="2" marL="1371600" marR="0" rtl="0" algn="l">
              <a:lnSpc>
                <a:spcPct val="100000"/>
              </a:lnSpc>
              <a:spcBef>
                <a:spcPts val="480"/>
              </a:spcBef>
              <a:spcAft>
                <a:spcPts val="0"/>
              </a:spcAft>
              <a:buClr>
                <a:srgbClr val="595959"/>
              </a:buClr>
              <a:buSzPts val="2400"/>
              <a:buFont typeface="Arial"/>
              <a:buChar char="•"/>
              <a:defRPr b="0" i="0" sz="2400" u="none" cap="none" strike="noStrike">
                <a:solidFill>
                  <a:srgbClr val="595959"/>
                </a:solidFill>
                <a:latin typeface="Arial"/>
                <a:ea typeface="Arial"/>
                <a:cs typeface="Arial"/>
                <a:sym typeface="Arial"/>
              </a:defRPr>
            </a:lvl3pPr>
            <a:lvl4pPr indent="-355600" lvl="3" marL="1828800" marR="0" rtl="0" algn="l">
              <a:lnSpc>
                <a:spcPct val="100000"/>
              </a:lnSpc>
              <a:spcBef>
                <a:spcPts val="400"/>
              </a:spcBef>
              <a:spcAft>
                <a:spcPts val="0"/>
              </a:spcAft>
              <a:buClr>
                <a:srgbClr val="595959"/>
              </a:buClr>
              <a:buSzPts val="2000"/>
              <a:buFont typeface="Arial"/>
              <a:buChar char="–"/>
              <a:defRPr b="0" i="0" sz="2000" u="none" cap="none" strike="noStrike">
                <a:solidFill>
                  <a:srgbClr val="595959"/>
                </a:solidFill>
                <a:latin typeface="Arial"/>
                <a:ea typeface="Arial"/>
                <a:cs typeface="Arial"/>
                <a:sym typeface="Arial"/>
              </a:defRPr>
            </a:lvl4pPr>
            <a:lvl5pPr indent="-355600" lvl="4" marL="2286000" marR="0" rtl="0" algn="l">
              <a:lnSpc>
                <a:spcPct val="100000"/>
              </a:lnSpc>
              <a:spcBef>
                <a:spcPts val="400"/>
              </a:spcBef>
              <a:spcAft>
                <a:spcPts val="0"/>
              </a:spcAft>
              <a:buClr>
                <a:srgbClr val="595959"/>
              </a:buClr>
              <a:buSzPts val="2000"/>
              <a:buFont typeface="Arial"/>
              <a:buChar char="»"/>
              <a:defRPr b="0" i="0" sz="2000" u="none" cap="none" strike="noStrike">
                <a:solidFill>
                  <a:srgbClr val="595959"/>
                </a:solidFill>
                <a:latin typeface="Arial"/>
                <a:ea typeface="Arial"/>
                <a:cs typeface="Arial"/>
                <a:sym typeface="Arial"/>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96" name="Google Shape;96;p15"/>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1pPr>
            <a:lvl2pPr indent="0" lvl="1" marL="4572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6pPr>
            <a:lvl7pPr indent="0" lvl="6" marL="27432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7pPr>
            <a:lvl8pPr indent="0" lvl="7" marL="32004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8pPr>
            <a:lvl9pPr indent="0" lvl="8" marL="36576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9pPr>
          </a:lstStyle>
          <a:p/>
        </p:txBody>
      </p:sp>
      <p:sp>
        <p:nvSpPr>
          <p:cNvPr id="97" name="Google Shape;97;p15"/>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1pPr>
            <a:lvl2pPr indent="0" lvl="1" marL="4572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6pPr>
            <a:lvl7pPr indent="0" lvl="6" marL="27432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7pPr>
            <a:lvl8pPr indent="0" lvl="7" marL="32004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8pPr>
            <a:lvl9pPr indent="0" lvl="8" marL="36576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9pPr>
          </a:lstStyle>
          <a:p/>
        </p:txBody>
      </p:sp>
      <p:sp>
        <p:nvSpPr>
          <p:cNvPr id="98" name="Google Shape;98;p15"/>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888888"/>
              </a:buClr>
              <a:buSzPts val="300"/>
              <a:buFont typeface="Arial"/>
              <a:buNone/>
              <a:defRPr sz="1200">
                <a:solidFill>
                  <a:srgbClr val="888888"/>
                </a:solidFill>
                <a:latin typeface="Arial"/>
                <a:ea typeface="Arial"/>
                <a:cs typeface="Arial"/>
                <a:sym typeface="Arial"/>
              </a:defRPr>
            </a:lvl1pPr>
            <a:lvl2pPr indent="0" lvl="1" marL="0" marR="0" rtl="0" algn="r">
              <a:spcBef>
                <a:spcPts val="0"/>
              </a:spcBef>
              <a:buClr>
                <a:srgbClr val="888888"/>
              </a:buClr>
              <a:buSzPts val="300"/>
              <a:buFont typeface="Arial"/>
              <a:buNone/>
              <a:defRPr sz="1200">
                <a:solidFill>
                  <a:srgbClr val="888888"/>
                </a:solidFill>
                <a:latin typeface="Arial"/>
                <a:ea typeface="Arial"/>
                <a:cs typeface="Arial"/>
                <a:sym typeface="Arial"/>
              </a:defRPr>
            </a:lvl2pPr>
            <a:lvl3pPr indent="0" lvl="2" marL="0" marR="0" rtl="0" algn="r">
              <a:spcBef>
                <a:spcPts val="0"/>
              </a:spcBef>
              <a:buClr>
                <a:srgbClr val="888888"/>
              </a:buClr>
              <a:buSzPts val="300"/>
              <a:buFont typeface="Arial"/>
              <a:buNone/>
              <a:defRPr sz="1200">
                <a:solidFill>
                  <a:srgbClr val="888888"/>
                </a:solidFill>
                <a:latin typeface="Arial"/>
                <a:ea typeface="Arial"/>
                <a:cs typeface="Arial"/>
                <a:sym typeface="Arial"/>
              </a:defRPr>
            </a:lvl3pPr>
            <a:lvl4pPr indent="0" lvl="3" marL="0" marR="0" rtl="0" algn="r">
              <a:spcBef>
                <a:spcPts val="0"/>
              </a:spcBef>
              <a:buClr>
                <a:srgbClr val="888888"/>
              </a:buClr>
              <a:buSzPts val="300"/>
              <a:buFont typeface="Arial"/>
              <a:buNone/>
              <a:defRPr sz="1200">
                <a:solidFill>
                  <a:srgbClr val="888888"/>
                </a:solidFill>
                <a:latin typeface="Arial"/>
                <a:ea typeface="Arial"/>
                <a:cs typeface="Arial"/>
                <a:sym typeface="Arial"/>
              </a:defRPr>
            </a:lvl4pPr>
            <a:lvl5pPr indent="0" lvl="4" marL="0" marR="0" rtl="0" algn="r">
              <a:spcBef>
                <a:spcPts val="0"/>
              </a:spcBef>
              <a:buClr>
                <a:srgbClr val="888888"/>
              </a:buClr>
              <a:buSzPts val="300"/>
              <a:buFont typeface="Arial"/>
              <a:buNone/>
              <a:defRPr sz="1200">
                <a:solidFill>
                  <a:srgbClr val="888888"/>
                </a:solidFill>
                <a:latin typeface="Arial"/>
                <a:ea typeface="Arial"/>
                <a:cs typeface="Arial"/>
                <a:sym typeface="Arial"/>
              </a:defRPr>
            </a:lvl5pPr>
            <a:lvl6pPr indent="0" lvl="5" marL="0" marR="0" rtl="0" algn="r">
              <a:spcBef>
                <a:spcPts val="0"/>
              </a:spcBef>
              <a:buClr>
                <a:srgbClr val="888888"/>
              </a:buClr>
              <a:buSzPts val="300"/>
              <a:buFont typeface="Arial"/>
              <a:buNone/>
              <a:defRPr sz="1200">
                <a:solidFill>
                  <a:srgbClr val="888888"/>
                </a:solidFill>
                <a:latin typeface="Arial"/>
                <a:ea typeface="Arial"/>
                <a:cs typeface="Arial"/>
                <a:sym typeface="Arial"/>
              </a:defRPr>
            </a:lvl6pPr>
            <a:lvl7pPr indent="0" lvl="6" marL="0" marR="0" rtl="0" algn="r">
              <a:spcBef>
                <a:spcPts val="0"/>
              </a:spcBef>
              <a:buClr>
                <a:srgbClr val="888888"/>
              </a:buClr>
              <a:buSzPts val="300"/>
              <a:buFont typeface="Arial"/>
              <a:buNone/>
              <a:defRPr sz="1200">
                <a:solidFill>
                  <a:srgbClr val="888888"/>
                </a:solidFill>
                <a:latin typeface="Arial"/>
                <a:ea typeface="Arial"/>
                <a:cs typeface="Arial"/>
                <a:sym typeface="Arial"/>
              </a:defRPr>
            </a:lvl7pPr>
            <a:lvl8pPr indent="0" lvl="7" marL="0" marR="0" rtl="0" algn="r">
              <a:spcBef>
                <a:spcPts val="0"/>
              </a:spcBef>
              <a:buClr>
                <a:srgbClr val="888888"/>
              </a:buClr>
              <a:buSzPts val="300"/>
              <a:buFont typeface="Arial"/>
              <a:buNone/>
              <a:defRPr sz="1200">
                <a:solidFill>
                  <a:srgbClr val="888888"/>
                </a:solidFill>
                <a:latin typeface="Arial"/>
                <a:ea typeface="Arial"/>
                <a:cs typeface="Arial"/>
                <a:sym typeface="Arial"/>
              </a:defRPr>
            </a:lvl8pPr>
            <a:lvl9pPr indent="0" lvl="8" marL="0" marR="0" rtl="0" algn="r">
              <a:spcBef>
                <a:spcPts val="0"/>
              </a:spcBef>
              <a:buClr>
                <a:srgbClr val="888888"/>
              </a:buClr>
              <a:buSzPts val="300"/>
              <a:buFont typeface="Arial"/>
              <a:buNone/>
              <a:defRPr sz="1200">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Comparison">
  <p:cSld name="1_Comparison">
    <p:spTree>
      <p:nvGrpSpPr>
        <p:cNvPr id="99" name="Shape 99"/>
        <p:cNvGrpSpPr/>
        <p:nvPr/>
      </p:nvGrpSpPr>
      <p:grpSpPr>
        <a:xfrm>
          <a:off x="0" y="0"/>
          <a:ext cx="0" cy="0"/>
          <a:chOff x="0" y="0"/>
          <a:chExt cx="0" cy="0"/>
        </a:xfrm>
      </p:grpSpPr>
      <p:sp>
        <p:nvSpPr>
          <p:cNvPr id="100" name="Google Shape;100;p16"/>
          <p:cNvSpPr txBox="1"/>
          <p:nvPr>
            <p:ph type="title"/>
          </p:nvPr>
        </p:nvSpPr>
        <p:spPr>
          <a:xfrm>
            <a:off x="331787" y="2883892"/>
            <a:ext cx="8481900" cy="7032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002060"/>
              </a:buClr>
              <a:buSzPts val="3600"/>
              <a:buFont typeface="Arial"/>
              <a:buNone/>
              <a:defRPr b="1" i="0" sz="3600" u="none" cap="none" strike="noStrike">
                <a:solidFill>
                  <a:srgbClr val="002060"/>
                </a:solidFill>
                <a:latin typeface="Arial"/>
                <a:ea typeface="Arial"/>
                <a:cs typeface="Arial"/>
                <a:sym typeface="Arial"/>
              </a:defRPr>
            </a:lvl1pPr>
            <a:lvl2pPr indent="0" lvl="1"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2pPr>
            <a:lvl3pPr indent="0" lvl="2"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3pPr>
            <a:lvl4pPr indent="0" lvl="3"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4pPr>
            <a:lvl5pPr indent="0" lvl="4"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5pPr>
            <a:lvl6pPr indent="0" lvl="5" marL="4572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6pPr>
            <a:lvl7pPr indent="0" lvl="6" marL="9144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7pPr>
            <a:lvl8pPr indent="0" lvl="7" marL="13716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8pPr>
            <a:lvl9pPr indent="0" lvl="8" marL="18288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Picture with Caption">
  <p:cSld name="1_Picture with Caption">
    <p:spTree>
      <p:nvGrpSpPr>
        <p:cNvPr id="101" name="Shape 101"/>
        <p:cNvGrpSpPr/>
        <p:nvPr/>
      </p:nvGrpSpPr>
      <p:grpSpPr>
        <a:xfrm>
          <a:off x="0" y="0"/>
          <a:ext cx="0" cy="0"/>
          <a:chOff x="0" y="0"/>
          <a:chExt cx="0" cy="0"/>
        </a:xfrm>
      </p:grpSpPr>
      <p:cxnSp>
        <p:nvCxnSpPr>
          <p:cNvPr id="102" name="Google Shape;102;p17"/>
          <p:cNvCxnSpPr/>
          <p:nvPr/>
        </p:nvCxnSpPr>
        <p:spPr>
          <a:xfrm flipH="1" rot="10800000">
            <a:off x="346075" y="909511"/>
            <a:ext cx="8797800" cy="3300"/>
          </a:xfrm>
          <a:prstGeom prst="straightConnector1">
            <a:avLst/>
          </a:prstGeom>
          <a:noFill/>
          <a:ln cap="rnd" cmpd="sng" w="28575">
            <a:solidFill>
              <a:srgbClr val="002060"/>
            </a:solidFill>
            <a:prstDash val="solid"/>
            <a:round/>
            <a:headEnd len="sm" w="sm" type="none"/>
            <a:tailEnd len="sm" w="sm" type="none"/>
          </a:ln>
        </p:spPr>
      </p:cxnSp>
      <p:sp>
        <p:nvSpPr>
          <p:cNvPr id="103" name="Google Shape;103;p17"/>
          <p:cNvSpPr/>
          <p:nvPr>
            <p:ph idx="2" type="pic"/>
          </p:nvPr>
        </p:nvSpPr>
        <p:spPr>
          <a:xfrm>
            <a:off x="346075" y="1142999"/>
            <a:ext cx="8451900" cy="56118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640"/>
              </a:spcBef>
              <a:spcAft>
                <a:spcPts val="0"/>
              </a:spcAft>
              <a:buClr>
                <a:srgbClr val="595959"/>
              </a:buClr>
              <a:buSzPts val="3200"/>
              <a:buFont typeface="Arial"/>
              <a:buNone/>
              <a:defRPr b="0" i="0" sz="3200" u="none" cap="none" strike="noStrike">
                <a:solidFill>
                  <a:srgbClr val="595959"/>
                </a:solidFill>
                <a:latin typeface="Arial"/>
                <a:ea typeface="Arial"/>
                <a:cs typeface="Arial"/>
                <a:sym typeface="Arial"/>
              </a:defRPr>
            </a:lvl1pPr>
            <a:lvl2pPr indent="0" lvl="1" marL="457200" marR="0" rtl="0" algn="l">
              <a:lnSpc>
                <a:spcPct val="100000"/>
              </a:lnSpc>
              <a:spcBef>
                <a:spcPts val="560"/>
              </a:spcBef>
              <a:spcAft>
                <a:spcPts val="0"/>
              </a:spcAft>
              <a:buClr>
                <a:srgbClr val="595959"/>
              </a:buClr>
              <a:buSzPts val="2800"/>
              <a:buFont typeface="Arial"/>
              <a:buNone/>
              <a:defRPr b="0" i="0" sz="2800" u="none" cap="none" strike="noStrike">
                <a:solidFill>
                  <a:srgbClr val="595959"/>
                </a:solidFill>
                <a:latin typeface="Arial"/>
                <a:ea typeface="Arial"/>
                <a:cs typeface="Arial"/>
                <a:sym typeface="Arial"/>
              </a:defRPr>
            </a:lvl2pPr>
            <a:lvl3pPr indent="0" lvl="2" marL="914400" marR="0" rtl="0" algn="l">
              <a:lnSpc>
                <a:spcPct val="100000"/>
              </a:lnSpc>
              <a:spcBef>
                <a:spcPts val="480"/>
              </a:spcBef>
              <a:spcAft>
                <a:spcPts val="0"/>
              </a:spcAft>
              <a:buClr>
                <a:srgbClr val="595959"/>
              </a:buClr>
              <a:buSzPts val="2400"/>
              <a:buFont typeface="Arial"/>
              <a:buNone/>
              <a:defRPr b="0" i="0" sz="2400" u="none" cap="none" strike="noStrike">
                <a:solidFill>
                  <a:srgbClr val="595959"/>
                </a:solidFill>
                <a:latin typeface="Arial"/>
                <a:ea typeface="Arial"/>
                <a:cs typeface="Arial"/>
                <a:sym typeface="Arial"/>
              </a:defRPr>
            </a:lvl3pPr>
            <a:lvl4pPr indent="0" lvl="3" marL="13716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Arial"/>
                <a:ea typeface="Arial"/>
                <a:cs typeface="Arial"/>
                <a:sym typeface="Arial"/>
              </a:defRPr>
            </a:lvl4pPr>
            <a:lvl5pPr indent="0" lvl="4" marL="18288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Arial"/>
                <a:ea typeface="Arial"/>
                <a:cs typeface="Arial"/>
                <a:sym typeface="Arial"/>
              </a:defRPr>
            </a:lvl5pPr>
            <a:lvl6pPr indent="0" lvl="5" marL="22860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6pPr>
            <a:lvl7pPr indent="0" lvl="6" marL="27432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7pPr>
            <a:lvl8pPr indent="0" lvl="7" marL="32004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8pPr>
            <a:lvl9pPr indent="0" lvl="8" marL="36576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9pPr>
          </a:lstStyle>
          <a:p/>
        </p:txBody>
      </p:sp>
      <p:sp>
        <p:nvSpPr>
          <p:cNvPr id="104" name="Google Shape;104;p17"/>
          <p:cNvSpPr txBox="1"/>
          <p:nvPr>
            <p:ph type="title"/>
          </p:nvPr>
        </p:nvSpPr>
        <p:spPr>
          <a:xfrm>
            <a:off x="346075" y="264884"/>
            <a:ext cx="8451900" cy="7032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002060"/>
              </a:buClr>
              <a:buSzPts val="3200"/>
              <a:buFont typeface="Arial"/>
              <a:buNone/>
              <a:defRPr b="1" i="0" sz="3200" u="none" cap="none" strike="noStrike">
                <a:solidFill>
                  <a:srgbClr val="002060"/>
                </a:solidFill>
                <a:latin typeface="Arial"/>
                <a:ea typeface="Arial"/>
                <a:cs typeface="Arial"/>
                <a:sym typeface="Arial"/>
              </a:defRPr>
            </a:lvl1pPr>
            <a:lvl2pPr indent="0" lvl="1"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2pPr>
            <a:lvl3pPr indent="0" lvl="2"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3pPr>
            <a:lvl4pPr indent="0" lvl="3"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4pPr>
            <a:lvl5pPr indent="0" lvl="4"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5pPr>
            <a:lvl6pPr indent="0" lvl="5" marL="4572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6pPr>
            <a:lvl7pPr indent="0" lvl="6" marL="9144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7pPr>
            <a:lvl8pPr indent="0" lvl="7" marL="13716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8pPr>
            <a:lvl9pPr indent="0" lvl="8" marL="18288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and Content">
  <p:cSld name="1_Title and Content">
    <p:spTree>
      <p:nvGrpSpPr>
        <p:cNvPr id="105" name="Shape 105"/>
        <p:cNvGrpSpPr/>
        <p:nvPr/>
      </p:nvGrpSpPr>
      <p:grpSpPr>
        <a:xfrm>
          <a:off x="0" y="0"/>
          <a:ext cx="0" cy="0"/>
          <a:chOff x="0" y="0"/>
          <a:chExt cx="0" cy="0"/>
        </a:xfrm>
      </p:grpSpPr>
      <p:cxnSp>
        <p:nvCxnSpPr>
          <p:cNvPr id="106" name="Google Shape;106;p18"/>
          <p:cNvCxnSpPr/>
          <p:nvPr/>
        </p:nvCxnSpPr>
        <p:spPr>
          <a:xfrm>
            <a:off x="349250" y="909637"/>
            <a:ext cx="8794800" cy="0"/>
          </a:xfrm>
          <a:prstGeom prst="straightConnector1">
            <a:avLst/>
          </a:prstGeom>
          <a:noFill/>
          <a:ln cap="rnd" cmpd="sng" w="28575">
            <a:solidFill>
              <a:srgbClr val="002060"/>
            </a:solidFill>
            <a:prstDash val="solid"/>
            <a:round/>
            <a:headEnd len="sm" w="sm" type="none"/>
            <a:tailEnd len="sm" w="sm" type="none"/>
          </a:ln>
        </p:spPr>
      </p:cxnSp>
      <p:sp>
        <p:nvSpPr>
          <p:cNvPr id="107" name="Google Shape;107;p18"/>
          <p:cNvSpPr txBox="1"/>
          <p:nvPr>
            <p:ph type="title"/>
          </p:nvPr>
        </p:nvSpPr>
        <p:spPr>
          <a:xfrm>
            <a:off x="349250" y="317803"/>
            <a:ext cx="8458200" cy="7032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002060"/>
              </a:buClr>
              <a:buSzPts val="3200"/>
              <a:buFont typeface="Arial"/>
              <a:buNone/>
              <a:defRPr b="1" i="0" sz="3200" u="none" cap="none" strike="noStrike">
                <a:solidFill>
                  <a:srgbClr val="002060"/>
                </a:solidFill>
                <a:latin typeface="Arial"/>
                <a:ea typeface="Arial"/>
                <a:cs typeface="Arial"/>
                <a:sym typeface="Arial"/>
              </a:defRPr>
            </a:lvl1pPr>
            <a:lvl2pPr indent="0" lvl="1"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2pPr>
            <a:lvl3pPr indent="0" lvl="2"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3pPr>
            <a:lvl4pPr indent="0" lvl="3"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4pPr>
            <a:lvl5pPr indent="0" lvl="4"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5pPr>
            <a:lvl6pPr indent="0" lvl="5" marL="4572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6pPr>
            <a:lvl7pPr indent="0" lvl="6" marL="9144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7pPr>
            <a:lvl8pPr indent="0" lvl="7" marL="13716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8pPr>
            <a:lvl9pPr indent="0" lvl="8" marL="18288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9pPr>
          </a:lstStyle>
          <a:p/>
        </p:txBody>
      </p:sp>
      <p:sp>
        <p:nvSpPr>
          <p:cNvPr id="108" name="Google Shape;108;p18"/>
          <p:cNvSpPr txBox="1"/>
          <p:nvPr>
            <p:ph idx="1" type="body"/>
          </p:nvPr>
        </p:nvSpPr>
        <p:spPr>
          <a:xfrm>
            <a:off x="349250" y="1150695"/>
            <a:ext cx="8458200" cy="53895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20000"/>
              </a:lnSpc>
              <a:spcBef>
                <a:spcPts val="0"/>
              </a:spcBef>
              <a:spcAft>
                <a:spcPts val="0"/>
              </a:spcAft>
              <a:buClr>
                <a:srgbClr val="3F3F3F"/>
              </a:buClr>
              <a:buSzPts val="2400"/>
              <a:buFont typeface="Arial"/>
              <a:buNone/>
              <a:defRPr b="0" i="0" sz="2400" u="none" cap="none" strike="noStrike">
                <a:solidFill>
                  <a:srgbClr val="3F3F3F"/>
                </a:solidFill>
                <a:latin typeface="Arial"/>
                <a:ea typeface="Arial"/>
                <a:cs typeface="Arial"/>
                <a:sym typeface="Arial"/>
              </a:defRPr>
            </a:lvl1pPr>
            <a:lvl2pPr indent="-381000" lvl="1" marL="9144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Arial"/>
                <a:ea typeface="Arial"/>
                <a:cs typeface="Arial"/>
                <a:sym typeface="Arial"/>
              </a:defRPr>
            </a:lvl2pPr>
            <a:lvl3pPr indent="-381000" lvl="2" marL="13716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Arial"/>
                <a:ea typeface="Arial"/>
                <a:cs typeface="Arial"/>
                <a:sym typeface="Arial"/>
              </a:defRPr>
            </a:lvl3pPr>
            <a:lvl4pPr indent="-381000" lvl="3" marL="18288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Arial"/>
                <a:ea typeface="Arial"/>
                <a:cs typeface="Arial"/>
                <a:sym typeface="Arial"/>
              </a:defRPr>
            </a:lvl4pPr>
            <a:lvl5pPr indent="-381000" lvl="4" marL="22860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Arial"/>
                <a:ea typeface="Arial"/>
                <a:cs typeface="Arial"/>
                <a:sym typeface="Arial"/>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Blank">
  <p:cSld name="2_Blank">
    <p:spTree>
      <p:nvGrpSpPr>
        <p:cNvPr id="109" name="Shape 109"/>
        <p:cNvGrpSpPr/>
        <p:nvPr/>
      </p:nvGrpSpPr>
      <p:grpSpPr>
        <a:xfrm>
          <a:off x="0" y="0"/>
          <a:ext cx="0" cy="0"/>
          <a:chOff x="0" y="0"/>
          <a:chExt cx="0" cy="0"/>
        </a:xfrm>
      </p:grpSpPr>
      <p:sp>
        <p:nvSpPr>
          <p:cNvPr id="110" name="Google Shape;110;p19"/>
          <p:cNvSpPr txBox="1"/>
          <p:nvPr>
            <p:ph idx="1" type="body"/>
          </p:nvPr>
        </p:nvSpPr>
        <p:spPr>
          <a:xfrm>
            <a:off x="349250" y="1365299"/>
            <a:ext cx="8458200" cy="5389500"/>
          </a:xfrm>
          <a:prstGeom prst="rect">
            <a:avLst/>
          </a:prstGeom>
          <a:noFill/>
          <a:ln>
            <a:noFill/>
          </a:ln>
        </p:spPr>
        <p:txBody>
          <a:bodyPr anchorCtr="0" anchor="t" bIns="91425" lIns="91425" spcFirstLastPara="1" rIns="91425" wrap="square" tIns="91425">
            <a:noAutofit/>
          </a:bodyPr>
          <a:lstStyle>
            <a:lvl1pPr indent="-228600" lvl="0" marL="457200" marR="0" rtl="0" algn="ctr">
              <a:lnSpc>
                <a:spcPct val="100000"/>
              </a:lnSpc>
              <a:spcBef>
                <a:spcPts val="0"/>
              </a:spcBef>
              <a:spcAft>
                <a:spcPts val="0"/>
              </a:spcAft>
              <a:buClr>
                <a:srgbClr val="3F3F3F"/>
              </a:buClr>
              <a:buSzPts val="2400"/>
              <a:buFont typeface="Arial"/>
              <a:buNone/>
              <a:defRPr b="0" i="0" sz="2400" u="none" cap="none" strike="noStrike">
                <a:solidFill>
                  <a:srgbClr val="3F3F3F"/>
                </a:solidFill>
                <a:latin typeface="Arial"/>
                <a:ea typeface="Arial"/>
                <a:cs typeface="Arial"/>
                <a:sym typeface="Arial"/>
              </a:defRPr>
            </a:lvl1pPr>
            <a:lvl2pPr indent="-381000" lvl="1" marL="914400" marR="0" rtl="0" algn="ctr">
              <a:lnSpc>
                <a:spcPct val="100000"/>
              </a:lnSpc>
              <a:spcBef>
                <a:spcPts val="0"/>
              </a:spcBef>
              <a:spcAft>
                <a:spcPts val="0"/>
              </a:spcAft>
              <a:buClr>
                <a:srgbClr val="3F3F3F"/>
              </a:buClr>
              <a:buSzPts val="2400"/>
              <a:buFont typeface="Arial"/>
              <a:buChar char="•"/>
              <a:defRPr b="0" i="0" sz="2400" u="none" cap="none" strike="noStrike">
                <a:solidFill>
                  <a:srgbClr val="3F3F3F"/>
                </a:solidFill>
                <a:latin typeface="Arial"/>
                <a:ea typeface="Arial"/>
                <a:cs typeface="Arial"/>
                <a:sym typeface="Arial"/>
              </a:defRPr>
            </a:lvl2pPr>
            <a:lvl3pPr indent="-381000" lvl="2" marL="1371600" marR="0" rtl="0" algn="ctr">
              <a:lnSpc>
                <a:spcPct val="100000"/>
              </a:lnSpc>
              <a:spcBef>
                <a:spcPts val="0"/>
              </a:spcBef>
              <a:spcAft>
                <a:spcPts val="0"/>
              </a:spcAft>
              <a:buClr>
                <a:srgbClr val="3F3F3F"/>
              </a:buClr>
              <a:buSzPts val="2400"/>
              <a:buFont typeface="Arial"/>
              <a:buChar char="•"/>
              <a:defRPr b="0" i="0" sz="2400" u="none" cap="none" strike="noStrike">
                <a:solidFill>
                  <a:srgbClr val="3F3F3F"/>
                </a:solidFill>
                <a:latin typeface="Arial"/>
                <a:ea typeface="Arial"/>
                <a:cs typeface="Arial"/>
                <a:sym typeface="Arial"/>
              </a:defRPr>
            </a:lvl3pPr>
            <a:lvl4pPr indent="-381000" lvl="3" marL="1828800" marR="0" rtl="0" algn="ctr">
              <a:lnSpc>
                <a:spcPct val="100000"/>
              </a:lnSpc>
              <a:spcBef>
                <a:spcPts val="0"/>
              </a:spcBef>
              <a:spcAft>
                <a:spcPts val="0"/>
              </a:spcAft>
              <a:buClr>
                <a:srgbClr val="3F3F3F"/>
              </a:buClr>
              <a:buSzPts val="2400"/>
              <a:buFont typeface="Arial"/>
              <a:buChar char="•"/>
              <a:defRPr b="0" i="0" sz="2400" u="none" cap="none" strike="noStrike">
                <a:solidFill>
                  <a:srgbClr val="3F3F3F"/>
                </a:solidFill>
                <a:latin typeface="Arial"/>
                <a:ea typeface="Arial"/>
                <a:cs typeface="Arial"/>
                <a:sym typeface="Arial"/>
              </a:defRPr>
            </a:lvl4pPr>
            <a:lvl5pPr indent="-381000" lvl="4" marL="2286000" marR="0" rtl="0" algn="ctr">
              <a:lnSpc>
                <a:spcPct val="100000"/>
              </a:lnSpc>
              <a:spcBef>
                <a:spcPts val="0"/>
              </a:spcBef>
              <a:spcAft>
                <a:spcPts val="0"/>
              </a:spcAft>
              <a:buClr>
                <a:srgbClr val="3F3F3F"/>
              </a:buClr>
              <a:buSzPts val="2400"/>
              <a:buFont typeface="Arial"/>
              <a:buChar char="•"/>
              <a:defRPr b="0" i="0" sz="2400" u="none" cap="none" strike="noStrike">
                <a:solidFill>
                  <a:srgbClr val="3F3F3F"/>
                </a:solidFill>
                <a:latin typeface="Arial"/>
                <a:ea typeface="Arial"/>
                <a:cs typeface="Arial"/>
                <a:sym typeface="Arial"/>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111" name="Google Shape;111;p19"/>
          <p:cNvSpPr txBox="1"/>
          <p:nvPr>
            <p:ph type="title"/>
          </p:nvPr>
        </p:nvSpPr>
        <p:spPr>
          <a:xfrm>
            <a:off x="349250" y="317803"/>
            <a:ext cx="8458200" cy="7032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002060"/>
              </a:buClr>
              <a:buSzPts val="3200"/>
              <a:buFont typeface="Arial"/>
              <a:buNone/>
              <a:defRPr b="1" i="0" sz="3200" u="none" cap="none" strike="noStrike">
                <a:solidFill>
                  <a:srgbClr val="002060"/>
                </a:solidFill>
                <a:latin typeface="Arial"/>
                <a:ea typeface="Arial"/>
                <a:cs typeface="Arial"/>
                <a:sym typeface="Arial"/>
              </a:defRPr>
            </a:lvl1pPr>
            <a:lvl2pPr indent="0" lvl="1"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2pPr>
            <a:lvl3pPr indent="0" lvl="2"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3pPr>
            <a:lvl4pPr indent="0" lvl="3"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4pPr>
            <a:lvl5pPr indent="0" lvl="4"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5pPr>
            <a:lvl6pPr indent="0" lvl="5" marL="4572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6pPr>
            <a:lvl7pPr indent="0" lvl="6" marL="9144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7pPr>
            <a:lvl8pPr indent="0" lvl="7" marL="13716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8pPr>
            <a:lvl9pPr indent="0" lvl="8" marL="18288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112" name="Shape 112"/>
        <p:cNvGrpSpPr/>
        <p:nvPr/>
      </p:nvGrpSpPr>
      <p:grpSpPr>
        <a:xfrm>
          <a:off x="0" y="0"/>
          <a:ext cx="0" cy="0"/>
          <a:chOff x="0" y="0"/>
          <a:chExt cx="0" cy="0"/>
        </a:xfrm>
      </p:grpSpPr>
      <p:pic>
        <p:nvPicPr>
          <p:cNvPr id="113" name="Google Shape;113;p20"/>
          <p:cNvPicPr preferRelativeResize="0"/>
          <p:nvPr/>
        </p:nvPicPr>
        <p:blipFill rotWithShape="1">
          <a:blip r:embed="rId2">
            <a:alphaModFix/>
          </a:blip>
          <a:srcRect b="0" l="0" r="0" t="0"/>
          <a:stretch/>
        </p:blipFill>
        <p:spPr>
          <a:xfrm>
            <a:off x="4763" y="0"/>
            <a:ext cx="9134475" cy="6858000"/>
          </a:xfrm>
          <a:prstGeom prst="rect">
            <a:avLst/>
          </a:prstGeom>
          <a:noFill/>
          <a:ln>
            <a:noFill/>
          </a:ln>
        </p:spPr>
      </p:pic>
      <p:sp>
        <p:nvSpPr>
          <p:cNvPr id="114" name="Google Shape;114;p20"/>
          <p:cNvSpPr txBox="1"/>
          <p:nvPr>
            <p:ph idx="1" type="subTitle"/>
          </p:nvPr>
        </p:nvSpPr>
        <p:spPr>
          <a:xfrm>
            <a:off x="1371600" y="3581400"/>
            <a:ext cx="6400800" cy="457200"/>
          </a:xfrm>
          <a:prstGeom prst="rect">
            <a:avLst/>
          </a:prstGeom>
          <a:noFill/>
          <a:ln>
            <a:noFill/>
          </a:ln>
        </p:spPr>
        <p:txBody>
          <a:bodyPr anchorCtr="0" anchor="t" bIns="91425" lIns="91425" spcFirstLastPara="1" rIns="91425" wrap="square" tIns="91425">
            <a:noAutofit/>
          </a:bodyPr>
          <a:lstStyle>
            <a:lvl1pPr indent="0" lvl="0" marL="0" marR="0" rtl="0" algn="ctr">
              <a:lnSpc>
                <a:spcPct val="100000"/>
              </a:lnSpc>
              <a:spcBef>
                <a:spcPts val="480"/>
              </a:spcBef>
              <a:spcAft>
                <a:spcPts val="0"/>
              </a:spcAft>
              <a:buClr>
                <a:srgbClr val="636463"/>
              </a:buClr>
              <a:buSzPts val="2400"/>
              <a:buFont typeface="Arial"/>
              <a:buNone/>
              <a:defRPr b="0" i="0" sz="2400" u="none" cap="none" strike="noStrike">
                <a:solidFill>
                  <a:srgbClr val="636463"/>
                </a:solidFill>
                <a:latin typeface="Arial"/>
                <a:ea typeface="Arial"/>
                <a:cs typeface="Arial"/>
                <a:sym typeface="Arial"/>
              </a:defRPr>
            </a:lvl1pPr>
            <a:lvl2pPr indent="0" lvl="1" marL="457200" marR="0" rtl="0" algn="ctr">
              <a:lnSpc>
                <a:spcPct val="100000"/>
              </a:lnSpc>
              <a:spcBef>
                <a:spcPts val="560"/>
              </a:spcBef>
              <a:spcAft>
                <a:spcPts val="0"/>
              </a:spcAft>
              <a:buClr>
                <a:srgbClr val="888888"/>
              </a:buClr>
              <a:buSzPts val="2800"/>
              <a:buFont typeface="Arial"/>
              <a:buNone/>
              <a:defRPr b="0" i="0" sz="2800" u="none" cap="none" strike="noStrike">
                <a:solidFill>
                  <a:srgbClr val="888888"/>
                </a:solidFill>
                <a:latin typeface="Arial"/>
                <a:ea typeface="Arial"/>
                <a:cs typeface="Arial"/>
                <a:sym typeface="Arial"/>
              </a:defRPr>
            </a:lvl2pPr>
            <a:lvl3pPr indent="0" lvl="2" marL="914400" marR="0" rtl="0" algn="ctr">
              <a:lnSpc>
                <a:spcPct val="100000"/>
              </a:lnSpc>
              <a:spcBef>
                <a:spcPts val="480"/>
              </a:spcBef>
              <a:spcAft>
                <a:spcPts val="0"/>
              </a:spcAft>
              <a:buClr>
                <a:srgbClr val="888888"/>
              </a:buClr>
              <a:buSzPts val="2400"/>
              <a:buFont typeface="Arial"/>
              <a:buNone/>
              <a:defRPr b="0" i="0" sz="2400" u="none" cap="none" strike="noStrike">
                <a:solidFill>
                  <a:srgbClr val="888888"/>
                </a:solidFill>
                <a:latin typeface="Arial"/>
                <a:ea typeface="Arial"/>
                <a:cs typeface="Arial"/>
                <a:sym typeface="Arial"/>
              </a:defRPr>
            </a:lvl3pPr>
            <a:lvl4pPr indent="0" lvl="3" marL="13716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Arial"/>
                <a:ea typeface="Arial"/>
                <a:cs typeface="Arial"/>
                <a:sym typeface="Arial"/>
              </a:defRPr>
            </a:lvl4pPr>
            <a:lvl5pPr indent="0" lvl="4" marL="18288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Arial"/>
                <a:ea typeface="Arial"/>
                <a:cs typeface="Arial"/>
                <a:sym typeface="Arial"/>
              </a:defRPr>
            </a:lvl5pPr>
            <a:lvl6pPr indent="0" lvl="5" marL="22860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Arial"/>
                <a:ea typeface="Arial"/>
                <a:cs typeface="Arial"/>
                <a:sym typeface="Arial"/>
              </a:defRPr>
            </a:lvl6pPr>
            <a:lvl7pPr indent="0" lvl="6" marL="27432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Arial"/>
                <a:ea typeface="Arial"/>
                <a:cs typeface="Arial"/>
                <a:sym typeface="Arial"/>
              </a:defRPr>
            </a:lvl7pPr>
            <a:lvl8pPr indent="0" lvl="7" marL="32004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Arial"/>
                <a:ea typeface="Arial"/>
                <a:cs typeface="Arial"/>
                <a:sym typeface="Arial"/>
              </a:defRPr>
            </a:lvl8pPr>
            <a:lvl9pPr indent="0" lvl="8" marL="36576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Arial"/>
                <a:ea typeface="Arial"/>
                <a:cs typeface="Arial"/>
                <a:sym typeface="Arial"/>
              </a:defRPr>
            </a:lvl9pPr>
          </a:lstStyle>
          <a:p/>
        </p:txBody>
      </p:sp>
      <p:sp>
        <p:nvSpPr>
          <p:cNvPr id="115" name="Google Shape;115;p20"/>
          <p:cNvSpPr txBox="1"/>
          <p:nvPr>
            <p:ph type="title"/>
          </p:nvPr>
        </p:nvSpPr>
        <p:spPr>
          <a:xfrm>
            <a:off x="457200" y="1905000"/>
            <a:ext cx="8229600" cy="15240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343451"/>
              </a:buClr>
              <a:buSzPts val="4000"/>
              <a:buFont typeface="Arial"/>
              <a:buNone/>
              <a:defRPr b="0" i="0" sz="4000" u="none" cap="none" strike="noStrike">
                <a:solidFill>
                  <a:srgbClr val="343451"/>
                </a:solidFill>
                <a:latin typeface="Arial"/>
                <a:ea typeface="Arial"/>
                <a:cs typeface="Arial"/>
                <a:sym typeface="Arial"/>
              </a:defRPr>
            </a:lvl1pPr>
            <a:lvl2pPr indent="0" lvl="1"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2pPr>
            <a:lvl3pPr indent="0" lvl="2"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3pPr>
            <a:lvl4pPr indent="0" lvl="3"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4pPr>
            <a:lvl5pPr indent="0" lvl="4"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5pPr>
            <a:lvl6pPr indent="0" lvl="5" marL="4572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6pPr>
            <a:lvl7pPr indent="0" lvl="6" marL="9144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7pPr>
            <a:lvl8pPr indent="0" lvl="7" marL="13716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8pPr>
            <a:lvl9pPr indent="0" lvl="8" marL="18288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9pPr>
          </a:lstStyle>
          <a:p/>
        </p:txBody>
      </p:sp>
      <p:sp>
        <p:nvSpPr>
          <p:cNvPr id="116" name="Google Shape;116;p20"/>
          <p:cNvSpPr txBox="1"/>
          <p:nvPr>
            <p:ph idx="10" type="dt"/>
          </p:nvPr>
        </p:nvSpPr>
        <p:spPr>
          <a:xfrm>
            <a:off x="457200" y="5883275"/>
            <a:ext cx="2133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343451"/>
              </a:buClr>
              <a:buSzPts val="1200"/>
              <a:buFont typeface="Arial"/>
              <a:buNone/>
              <a:defRPr b="0" i="0" sz="1200" u="none" cap="none" strike="noStrike">
                <a:solidFill>
                  <a:srgbClr val="343451"/>
                </a:solidFill>
                <a:latin typeface="Arial"/>
                <a:ea typeface="Arial"/>
                <a:cs typeface="Arial"/>
                <a:sym typeface="Arial"/>
              </a:defRPr>
            </a:lvl1pPr>
            <a:lvl2pPr indent="0" lvl="1" marL="4572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6pPr>
            <a:lvl7pPr indent="0" lvl="6" marL="27432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7pPr>
            <a:lvl8pPr indent="0" lvl="7" marL="32004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8pPr>
            <a:lvl9pPr indent="0" lvl="8" marL="36576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9pPr>
          </a:lstStyle>
          <a:p/>
        </p:txBody>
      </p:sp>
      <p:sp>
        <p:nvSpPr>
          <p:cNvPr id="117" name="Google Shape;117;p20"/>
          <p:cNvSpPr txBox="1"/>
          <p:nvPr>
            <p:ph idx="11" type="ftr"/>
          </p:nvPr>
        </p:nvSpPr>
        <p:spPr>
          <a:xfrm>
            <a:off x="3124200" y="5883275"/>
            <a:ext cx="2895600" cy="3651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343451"/>
              </a:buClr>
              <a:buSzPts val="1200"/>
              <a:buFont typeface="Arial"/>
              <a:buNone/>
              <a:defRPr b="0" i="0" sz="1200" u="none" cap="none" strike="noStrike">
                <a:solidFill>
                  <a:srgbClr val="343451"/>
                </a:solidFill>
                <a:latin typeface="Arial"/>
                <a:ea typeface="Arial"/>
                <a:cs typeface="Arial"/>
                <a:sym typeface="Arial"/>
              </a:defRPr>
            </a:lvl1pPr>
            <a:lvl2pPr indent="0" lvl="1" marL="4572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6pPr>
            <a:lvl7pPr indent="0" lvl="6" marL="27432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7pPr>
            <a:lvl8pPr indent="0" lvl="7" marL="32004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8pPr>
            <a:lvl9pPr indent="0" lvl="8" marL="36576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9pPr>
          </a:lstStyle>
          <a:p/>
        </p:txBody>
      </p:sp>
      <p:sp>
        <p:nvSpPr>
          <p:cNvPr id="118" name="Google Shape;118;p20"/>
          <p:cNvSpPr txBox="1"/>
          <p:nvPr>
            <p:ph idx="12" type="sldNum"/>
          </p:nvPr>
        </p:nvSpPr>
        <p:spPr>
          <a:xfrm>
            <a:off x="8686800" y="5883275"/>
            <a:ext cx="3810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343451"/>
              </a:buClr>
              <a:buSzPts val="300"/>
              <a:buFont typeface="Arial"/>
              <a:buNone/>
              <a:defRPr sz="1200">
                <a:solidFill>
                  <a:srgbClr val="343451"/>
                </a:solidFill>
                <a:latin typeface="Arial"/>
                <a:ea typeface="Arial"/>
                <a:cs typeface="Arial"/>
                <a:sym typeface="Arial"/>
              </a:defRPr>
            </a:lvl1pPr>
            <a:lvl2pPr indent="0" lvl="1" marL="0" marR="0" rtl="0" algn="r">
              <a:spcBef>
                <a:spcPts val="0"/>
              </a:spcBef>
              <a:buClr>
                <a:srgbClr val="343451"/>
              </a:buClr>
              <a:buSzPts val="300"/>
              <a:buFont typeface="Arial"/>
              <a:buNone/>
              <a:defRPr sz="1200">
                <a:solidFill>
                  <a:srgbClr val="343451"/>
                </a:solidFill>
                <a:latin typeface="Arial"/>
                <a:ea typeface="Arial"/>
                <a:cs typeface="Arial"/>
                <a:sym typeface="Arial"/>
              </a:defRPr>
            </a:lvl2pPr>
            <a:lvl3pPr indent="0" lvl="2" marL="0" marR="0" rtl="0" algn="r">
              <a:spcBef>
                <a:spcPts val="0"/>
              </a:spcBef>
              <a:buClr>
                <a:srgbClr val="343451"/>
              </a:buClr>
              <a:buSzPts val="300"/>
              <a:buFont typeface="Arial"/>
              <a:buNone/>
              <a:defRPr sz="1200">
                <a:solidFill>
                  <a:srgbClr val="343451"/>
                </a:solidFill>
                <a:latin typeface="Arial"/>
                <a:ea typeface="Arial"/>
                <a:cs typeface="Arial"/>
                <a:sym typeface="Arial"/>
              </a:defRPr>
            </a:lvl3pPr>
            <a:lvl4pPr indent="0" lvl="3" marL="0" marR="0" rtl="0" algn="r">
              <a:spcBef>
                <a:spcPts val="0"/>
              </a:spcBef>
              <a:buClr>
                <a:srgbClr val="343451"/>
              </a:buClr>
              <a:buSzPts val="300"/>
              <a:buFont typeface="Arial"/>
              <a:buNone/>
              <a:defRPr sz="1200">
                <a:solidFill>
                  <a:srgbClr val="343451"/>
                </a:solidFill>
                <a:latin typeface="Arial"/>
                <a:ea typeface="Arial"/>
                <a:cs typeface="Arial"/>
                <a:sym typeface="Arial"/>
              </a:defRPr>
            </a:lvl4pPr>
            <a:lvl5pPr indent="0" lvl="4" marL="0" marR="0" rtl="0" algn="r">
              <a:spcBef>
                <a:spcPts val="0"/>
              </a:spcBef>
              <a:buClr>
                <a:srgbClr val="343451"/>
              </a:buClr>
              <a:buSzPts val="300"/>
              <a:buFont typeface="Arial"/>
              <a:buNone/>
              <a:defRPr sz="1200">
                <a:solidFill>
                  <a:srgbClr val="343451"/>
                </a:solidFill>
                <a:latin typeface="Arial"/>
                <a:ea typeface="Arial"/>
                <a:cs typeface="Arial"/>
                <a:sym typeface="Arial"/>
              </a:defRPr>
            </a:lvl5pPr>
            <a:lvl6pPr indent="0" lvl="5" marL="0" marR="0" rtl="0" algn="r">
              <a:spcBef>
                <a:spcPts val="0"/>
              </a:spcBef>
              <a:buClr>
                <a:srgbClr val="343451"/>
              </a:buClr>
              <a:buSzPts val="300"/>
              <a:buFont typeface="Arial"/>
              <a:buNone/>
              <a:defRPr sz="1200">
                <a:solidFill>
                  <a:srgbClr val="343451"/>
                </a:solidFill>
                <a:latin typeface="Arial"/>
                <a:ea typeface="Arial"/>
                <a:cs typeface="Arial"/>
                <a:sym typeface="Arial"/>
              </a:defRPr>
            </a:lvl6pPr>
            <a:lvl7pPr indent="0" lvl="6" marL="0" marR="0" rtl="0" algn="r">
              <a:spcBef>
                <a:spcPts val="0"/>
              </a:spcBef>
              <a:buClr>
                <a:srgbClr val="343451"/>
              </a:buClr>
              <a:buSzPts val="300"/>
              <a:buFont typeface="Arial"/>
              <a:buNone/>
              <a:defRPr sz="1200">
                <a:solidFill>
                  <a:srgbClr val="343451"/>
                </a:solidFill>
                <a:latin typeface="Arial"/>
                <a:ea typeface="Arial"/>
                <a:cs typeface="Arial"/>
                <a:sym typeface="Arial"/>
              </a:defRPr>
            </a:lvl7pPr>
            <a:lvl8pPr indent="0" lvl="7" marL="0" marR="0" rtl="0" algn="r">
              <a:spcBef>
                <a:spcPts val="0"/>
              </a:spcBef>
              <a:buClr>
                <a:srgbClr val="343451"/>
              </a:buClr>
              <a:buSzPts val="300"/>
              <a:buFont typeface="Arial"/>
              <a:buNone/>
              <a:defRPr sz="1200">
                <a:solidFill>
                  <a:srgbClr val="343451"/>
                </a:solidFill>
                <a:latin typeface="Arial"/>
                <a:ea typeface="Arial"/>
                <a:cs typeface="Arial"/>
                <a:sym typeface="Arial"/>
              </a:defRPr>
            </a:lvl8pPr>
            <a:lvl9pPr indent="0" lvl="8" marL="0" marR="0" rtl="0" algn="r">
              <a:spcBef>
                <a:spcPts val="0"/>
              </a:spcBef>
              <a:buClr>
                <a:srgbClr val="343451"/>
              </a:buClr>
              <a:buSzPts val="300"/>
              <a:buFont typeface="Arial"/>
              <a:buNone/>
              <a:defRPr sz="1200">
                <a:solidFill>
                  <a:srgbClr val="34345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Picture with Caption">
  <p:cSld name="2_Picture with Caption">
    <p:spTree>
      <p:nvGrpSpPr>
        <p:cNvPr id="119" name="Shape 119"/>
        <p:cNvGrpSpPr/>
        <p:nvPr/>
      </p:nvGrpSpPr>
      <p:grpSpPr>
        <a:xfrm>
          <a:off x="0" y="0"/>
          <a:ext cx="0" cy="0"/>
          <a:chOff x="0" y="0"/>
          <a:chExt cx="0" cy="0"/>
        </a:xfrm>
      </p:grpSpPr>
      <p:sp>
        <p:nvSpPr>
          <p:cNvPr id="120" name="Google Shape;120;p21"/>
          <p:cNvSpPr/>
          <p:nvPr>
            <p:ph idx="2" type="pic"/>
          </p:nvPr>
        </p:nvSpPr>
        <p:spPr>
          <a:xfrm>
            <a:off x="1792288" y="1142999"/>
            <a:ext cx="5486400" cy="35847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640"/>
              </a:spcBef>
              <a:spcAft>
                <a:spcPts val="0"/>
              </a:spcAft>
              <a:buClr>
                <a:srgbClr val="595959"/>
              </a:buClr>
              <a:buSzPts val="3200"/>
              <a:buFont typeface="Arial"/>
              <a:buNone/>
              <a:defRPr b="0" i="0" sz="3200" u="none" cap="none" strike="noStrike">
                <a:solidFill>
                  <a:srgbClr val="595959"/>
                </a:solidFill>
                <a:latin typeface="Arial"/>
                <a:ea typeface="Arial"/>
                <a:cs typeface="Arial"/>
                <a:sym typeface="Arial"/>
              </a:defRPr>
            </a:lvl1pPr>
            <a:lvl2pPr indent="0" lvl="1" marL="457200" marR="0" rtl="0" algn="l">
              <a:lnSpc>
                <a:spcPct val="100000"/>
              </a:lnSpc>
              <a:spcBef>
                <a:spcPts val="560"/>
              </a:spcBef>
              <a:spcAft>
                <a:spcPts val="0"/>
              </a:spcAft>
              <a:buClr>
                <a:srgbClr val="595959"/>
              </a:buClr>
              <a:buSzPts val="2800"/>
              <a:buFont typeface="Arial"/>
              <a:buNone/>
              <a:defRPr b="0" i="0" sz="2800" u="none" cap="none" strike="noStrike">
                <a:solidFill>
                  <a:srgbClr val="595959"/>
                </a:solidFill>
                <a:latin typeface="Arial"/>
                <a:ea typeface="Arial"/>
                <a:cs typeface="Arial"/>
                <a:sym typeface="Arial"/>
              </a:defRPr>
            </a:lvl2pPr>
            <a:lvl3pPr indent="0" lvl="2" marL="914400" marR="0" rtl="0" algn="l">
              <a:lnSpc>
                <a:spcPct val="100000"/>
              </a:lnSpc>
              <a:spcBef>
                <a:spcPts val="480"/>
              </a:spcBef>
              <a:spcAft>
                <a:spcPts val="0"/>
              </a:spcAft>
              <a:buClr>
                <a:srgbClr val="595959"/>
              </a:buClr>
              <a:buSzPts val="2400"/>
              <a:buFont typeface="Arial"/>
              <a:buNone/>
              <a:defRPr b="0" i="0" sz="2400" u="none" cap="none" strike="noStrike">
                <a:solidFill>
                  <a:srgbClr val="595959"/>
                </a:solidFill>
                <a:latin typeface="Arial"/>
                <a:ea typeface="Arial"/>
                <a:cs typeface="Arial"/>
                <a:sym typeface="Arial"/>
              </a:defRPr>
            </a:lvl3pPr>
            <a:lvl4pPr indent="0" lvl="3" marL="13716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Arial"/>
                <a:ea typeface="Arial"/>
                <a:cs typeface="Arial"/>
                <a:sym typeface="Arial"/>
              </a:defRPr>
            </a:lvl4pPr>
            <a:lvl5pPr indent="0" lvl="4" marL="18288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Arial"/>
                <a:ea typeface="Arial"/>
                <a:cs typeface="Arial"/>
                <a:sym typeface="Arial"/>
              </a:defRPr>
            </a:lvl5pPr>
            <a:lvl6pPr indent="0" lvl="5" marL="22860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6pPr>
            <a:lvl7pPr indent="0" lvl="6" marL="27432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7pPr>
            <a:lvl8pPr indent="0" lvl="7" marL="32004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8pPr>
            <a:lvl9pPr indent="0" lvl="8" marL="36576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9pPr>
          </a:lstStyle>
          <a:p/>
        </p:txBody>
      </p:sp>
      <p:sp>
        <p:nvSpPr>
          <p:cNvPr id="121" name="Google Shape;121;p21"/>
          <p:cNvSpPr txBox="1"/>
          <p:nvPr>
            <p:ph idx="1" type="body"/>
          </p:nvPr>
        </p:nvSpPr>
        <p:spPr>
          <a:xfrm>
            <a:off x="1792288" y="4876800"/>
            <a:ext cx="5486400" cy="6096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00000"/>
              </a:lnSpc>
              <a:spcBef>
                <a:spcPts val="280"/>
              </a:spcBef>
              <a:spcAft>
                <a:spcPts val="0"/>
              </a:spcAft>
              <a:buClr>
                <a:srgbClr val="636463"/>
              </a:buClr>
              <a:buSzPts val="1400"/>
              <a:buFont typeface="Arial"/>
              <a:buNone/>
              <a:defRPr b="0" i="0" sz="1400" u="none" cap="none" strike="noStrike">
                <a:solidFill>
                  <a:srgbClr val="636463"/>
                </a:solidFill>
                <a:latin typeface="Arial"/>
                <a:ea typeface="Arial"/>
                <a:cs typeface="Arial"/>
                <a:sym typeface="Arial"/>
              </a:defRPr>
            </a:lvl1pPr>
            <a:lvl2pPr indent="-228600" lvl="1" marL="914400" marR="0" rtl="0" algn="l">
              <a:lnSpc>
                <a:spcPct val="100000"/>
              </a:lnSpc>
              <a:spcBef>
                <a:spcPts val="240"/>
              </a:spcBef>
              <a:spcAft>
                <a:spcPts val="0"/>
              </a:spcAft>
              <a:buClr>
                <a:srgbClr val="595959"/>
              </a:buClr>
              <a:buSzPts val="1200"/>
              <a:buFont typeface="Arial"/>
              <a:buNone/>
              <a:defRPr b="0" i="0" sz="1200" u="none" cap="none" strike="noStrike">
                <a:solidFill>
                  <a:srgbClr val="595959"/>
                </a:solidFill>
                <a:latin typeface="Arial"/>
                <a:ea typeface="Arial"/>
                <a:cs typeface="Arial"/>
                <a:sym typeface="Arial"/>
              </a:defRPr>
            </a:lvl2pPr>
            <a:lvl3pPr indent="-228600" lvl="2" marL="1371600" marR="0" rtl="0" algn="l">
              <a:lnSpc>
                <a:spcPct val="100000"/>
              </a:lnSpc>
              <a:spcBef>
                <a:spcPts val="20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3pPr>
            <a:lvl4pPr indent="-228600" lvl="3" marL="1828800" marR="0" rtl="0" algn="l">
              <a:lnSpc>
                <a:spcPct val="100000"/>
              </a:lnSpc>
              <a:spcBef>
                <a:spcPts val="180"/>
              </a:spcBef>
              <a:spcAft>
                <a:spcPts val="0"/>
              </a:spcAft>
              <a:buClr>
                <a:srgbClr val="595959"/>
              </a:buClr>
              <a:buSzPts val="900"/>
              <a:buFont typeface="Arial"/>
              <a:buNone/>
              <a:defRPr b="0" i="0" sz="900" u="none" cap="none" strike="noStrike">
                <a:solidFill>
                  <a:srgbClr val="595959"/>
                </a:solidFill>
                <a:latin typeface="Arial"/>
                <a:ea typeface="Arial"/>
                <a:cs typeface="Arial"/>
                <a:sym typeface="Arial"/>
              </a:defRPr>
            </a:lvl4pPr>
            <a:lvl5pPr indent="-228600" lvl="4" marL="2286000" marR="0" rtl="0" algn="l">
              <a:lnSpc>
                <a:spcPct val="100000"/>
              </a:lnSpc>
              <a:spcBef>
                <a:spcPts val="180"/>
              </a:spcBef>
              <a:spcAft>
                <a:spcPts val="0"/>
              </a:spcAft>
              <a:buClr>
                <a:srgbClr val="595959"/>
              </a:buClr>
              <a:buSzPts val="900"/>
              <a:buFont typeface="Arial"/>
              <a:buNone/>
              <a:defRPr b="0" i="0" sz="900" u="none" cap="none" strike="noStrike">
                <a:solidFill>
                  <a:srgbClr val="595959"/>
                </a:solidFill>
                <a:latin typeface="Arial"/>
                <a:ea typeface="Arial"/>
                <a:cs typeface="Arial"/>
                <a:sym typeface="Arial"/>
              </a:defRPr>
            </a:lvl5pPr>
            <a:lvl6pPr indent="-228600" lvl="5" marL="27432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Arial"/>
                <a:ea typeface="Arial"/>
                <a:cs typeface="Arial"/>
                <a:sym typeface="Arial"/>
              </a:defRPr>
            </a:lvl6pPr>
            <a:lvl7pPr indent="-228600" lvl="6" marL="32004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Arial"/>
                <a:ea typeface="Arial"/>
                <a:cs typeface="Arial"/>
                <a:sym typeface="Arial"/>
              </a:defRPr>
            </a:lvl7pPr>
            <a:lvl8pPr indent="-228600" lvl="7" marL="36576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Arial"/>
                <a:ea typeface="Arial"/>
                <a:cs typeface="Arial"/>
                <a:sym typeface="Arial"/>
              </a:defRPr>
            </a:lvl8pPr>
            <a:lvl9pPr indent="-228600" lvl="8" marL="41148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Arial"/>
                <a:ea typeface="Arial"/>
                <a:cs typeface="Arial"/>
                <a:sym typeface="Arial"/>
              </a:defRPr>
            </a:lvl9pPr>
          </a:lstStyle>
          <a:p/>
        </p:txBody>
      </p:sp>
      <p:sp>
        <p:nvSpPr>
          <p:cNvPr id="122" name="Google Shape;122;p21"/>
          <p:cNvSpPr txBox="1"/>
          <p:nvPr>
            <p:ph idx="10" type="dt"/>
          </p:nvPr>
        </p:nvSpPr>
        <p:spPr>
          <a:xfrm>
            <a:off x="457200" y="5883275"/>
            <a:ext cx="2133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1pPr>
            <a:lvl2pPr indent="0" lvl="1" marL="4572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6pPr>
            <a:lvl7pPr indent="0" lvl="6" marL="27432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7pPr>
            <a:lvl8pPr indent="0" lvl="7" marL="32004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8pPr>
            <a:lvl9pPr indent="0" lvl="8" marL="36576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9pPr>
          </a:lstStyle>
          <a:p/>
        </p:txBody>
      </p:sp>
      <p:sp>
        <p:nvSpPr>
          <p:cNvPr id="123" name="Google Shape;123;p21"/>
          <p:cNvSpPr txBox="1"/>
          <p:nvPr>
            <p:ph idx="11" type="ftr"/>
          </p:nvPr>
        </p:nvSpPr>
        <p:spPr>
          <a:xfrm>
            <a:off x="3124200" y="5883275"/>
            <a:ext cx="2895600" cy="3651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1pPr>
            <a:lvl2pPr indent="0" lvl="1" marL="4572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6pPr>
            <a:lvl7pPr indent="0" lvl="6" marL="27432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7pPr>
            <a:lvl8pPr indent="0" lvl="7" marL="32004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8pPr>
            <a:lvl9pPr indent="0" lvl="8" marL="36576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9pPr>
          </a:lstStyle>
          <a:p/>
        </p:txBody>
      </p:sp>
      <p:sp>
        <p:nvSpPr>
          <p:cNvPr id="124" name="Google Shape;124;p21"/>
          <p:cNvSpPr txBox="1"/>
          <p:nvPr>
            <p:ph idx="12" type="sldNum"/>
          </p:nvPr>
        </p:nvSpPr>
        <p:spPr>
          <a:xfrm>
            <a:off x="8686800" y="5883275"/>
            <a:ext cx="3810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888888"/>
              </a:buClr>
              <a:buSzPts val="300"/>
              <a:buFont typeface="Arial"/>
              <a:buNone/>
              <a:defRPr sz="1200">
                <a:solidFill>
                  <a:srgbClr val="888888"/>
                </a:solidFill>
                <a:latin typeface="Arial"/>
                <a:ea typeface="Arial"/>
                <a:cs typeface="Arial"/>
                <a:sym typeface="Arial"/>
              </a:defRPr>
            </a:lvl1pPr>
            <a:lvl2pPr indent="0" lvl="1" marL="0" marR="0" rtl="0" algn="r">
              <a:spcBef>
                <a:spcPts val="0"/>
              </a:spcBef>
              <a:buClr>
                <a:srgbClr val="888888"/>
              </a:buClr>
              <a:buSzPts val="300"/>
              <a:buFont typeface="Arial"/>
              <a:buNone/>
              <a:defRPr sz="1200">
                <a:solidFill>
                  <a:srgbClr val="888888"/>
                </a:solidFill>
                <a:latin typeface="Arial"/>
                <a:ea typeface="Arial"/>
                <a:cs typeface="Arial"/>
                <a:sym typeface="Arial"/>
              </a:defRPr>
            </a:lvl2pPr>
            <a:lvl3pPr indent="0" lvl="2" marL="0" marR="0" rtl="0" algn="r">
              <a:spcBef>
                <a:spcPts val="0"/>
              </a:spcBef>
              <a:buClr>
                <a:srgbClr val="888888"/>
              </a:buClr>
              <a:buSzPts val="300"/>
              <a:buFont typeface="Arial"/>
              <a:buNone/>
              <a:defRPr sz="1200">
                <a:solidFill>
                  <a:srgbClr val="888888"/>
                </a:solidFill>
                <a:latin typeface="Arial"/>
                <a:ea typeface="Arial"/>
                <a:cs typeface="Arial"/>
                <a:sym typeface="Arial"/>
              </a:defRPr>
            </a:lvl3pPr>
            <a:lvl4pPr indent="0" lvl="3" marL="0" marR="0" rtl="0" algn="r">
              <a:spcBef>
                <a:spcPts val="0"/>
              </a:spcBef>
              <a:buClr>
                <a:srgbClr val="888888"/>
              </a:buClr>
              <a:buSzPts val="300"/>
              <a:buFont typeface="Arial"/>
              <a:buNone/>
              <a:defRPr sz="1200">
                <a:solidFill>
                  <a:srgbClr val="888888"/>
                </a:solidFill>
                <a:latin typeface="Arial"/>
                <a:ea typeface="Arial"/>
                <a:cs typeface="Arial"/>
                <a:sym typeface="Arial"/>
              </a:defRPr>
            </a:lvl4pPr>
            <a:lvl5pPr indent="0" lvl="4" marL="0" marR="0" rtl="0" algn="r">
              <a:spcBef>
                <a:spcPts val="0"/>
              </a:spcBef>
              <a:buClr>
                <a:srgbClr val="888888"/>
              </a:buClr>
              <a:buSzPts val="300"/>
              <a:buFont typeface="Arial"/>
              <a:buNone/>
              <a:defRPr sz="1200">
                <a:solidFill>
                  <a:srgbClr val="888888"/>
                </a:solidFill>
                <a:latin typeface="Arial"/>
                <a:ea typeface="Arial"/>
                <a:cs typeface="Arial"/>
                <a:sym typeface="Arial"/>
              </a:defRPr>
            </a:lvl5pPr>
            <a:lvl6pPr indent="0" lvl="5" marL="0" marR="0" rtl="0" algn="r">
              <a:spcBef>
                <a:spcPts val="0"/>
              </a:spcBef>
              <a:buClr>
                <a:srgbClr val="888888"/>
              </a:buClr>
              <a:buSzPts val="300"/>
              <a:buFont typeface="Arial"/>
              <a:buNone/>
              <a:defRPr sz="1200">
                <a:solidFill>
                  <a:srgbClr val="888888"/>
                </a:solidFill>
                <a:latin typeface="Arial"/>
                <a:ea typeface="Arial"/>
                <a:cs typeface="Arial"/>
                <a:sym typeface="Arial"/>
              </a:defRPr>
            </a:lvl6pPr>
            <a:lvl7pPr indent="0" lvl="6" marL="0" marR="0" rtl="0" algn="r">
              <a:spcBef>
                <a:spcPts val="0"/>
              </a:spcBef>
              <a:buClr>
                <a:srgbClr val="888888"/>
              </a:buClr>
              <a:buSzPts val="300"/>
              <a:buFont typeface="Arial"/>
              <a:buNone/>
              <a:defRPr sz="1200">
                <a:solidFill>
                  <a:srgbClr val="888888"/>
                </a:solidFill>
                <a:latin typeface="Arial"/>
                <a:ea typeface="Arial"/>
                <a:cs typeface="Arial"/>
                <a:sym typeface="Arial"/>
              </a:defRPr>
            </a:lvl7pPr>
            <a:lvl8pPr indent="0" lvl="7" marL="0" marR="0" rtl="0" algn="r">
              <a:spcBef>
                <a:spcPts val="0"/>
              </a:spcBef>
              <a:buClr>
                <a:srgbClr val="888888"/>
              </a:buClr>
              <a:buSzPts val="300"/>
              <a:buFont typeface="Arial"/>
              <a:buNone/>
              <a:defRPr sz="1200">
                <a:solidFill>
                  <a:srgbClr val="888888"/>
                </a:solidFill>
                <a:latin typeface="Arial"/>
                <a:ea typeface="Arial"/>
                <a:cs typeface="Arial"/>
                <a:sym typeface="Arial"/>
              </a:defRPr>
            </a:lvl8pPr>
            <a:lvl9pPr indent="0" lvl="8" marL="0" marR="0" rtl="0" algn="r">
              <a:spcBef>
                <a:spcPts val="0"/>
              </a:spcBef>
              <a:buClr>
                <a:srgbClr val="888888"/>
              </a:buClr>
              <a:buSzPts val="300"/>
              <a:buFont typeface="Arial"/>
              <a:buNone/>
              <a:defRPr sz="1200">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Blank">
  <p:cSld name="3_Blank">
    <p:spTree>
      <p:nvGrpSpPr>
        <p:cNvPr id="125" name="Shape 125"/>
        <p:cNvGrpSpPr/>
        <p:nvPr/>
      </p:nvGrpSpPr>
      <p:grpSpPr>
        <a:xfrm>
          <a:off x="0" y="0"/>
          <a:ext cx="0" cy="0"/>
          <a:chOff x="0" y="0"/>
          <a:chExt cx="0" cy="0"/>
        </a:xfrm>
      </p:grpSpPr>
      <p:sp>
        <p:nvSpPr>
          <p:cNvPr id="126" name="Google Shape;126;p22"/>
          <p:cNvSpPr txBox="1"/>
          <p:nvPr>
            <p:ph idx="1" type="body"/>
          </p:nvPr>
        </p:nvSpPr>
        <p:spPr>
          <a:xfrm>
            <a:off x="309562" y="1365299"/>
            <a:ext cx="8497800" cy="5389500"/>
          </a:xfrm>
          <a:prstGeom prst="rect">
            <a:avLst/>
          </a:prstGeom>
          <a:noFill/>
          <a:ln>
            <a:noFill/>
          </a:ln>
        </p:spPr>
        <p:txBody>
          <a:bodyPr anchorCtr="0" anchor="t" bIns="91425" lIns="91425" spcFirstLastPara="1" rIns="91425" wrap="square" tIns="91425">
            <a:noAutofit/>
          </a:bodyPr>
          <a:lstStyle>
            <a:lvl1pPr indent="-228600" lvl="0" marL="457200" marR="0" rtl="0" algn="ctr">
              <a:lnSpc>
                <a:spcPct val="100000"/>
              </a:lnSpc>
              <a:spcBef>
                <a:spcPts val="0"/>
              </a:spcBef>
              <a:spcAft>
                <a:spcPts val="0"/>
              </a:spcAft>
              <a:buClr>
                <a:srgbClr val="3F3F3F"/>
              </a:buClr>
              <a:buSzPts val="2400"/>
              <a:buFont typeface="Arial"/>
              <a:buNone/>
              <a:defRPr b="0" i="0" sz="2400" u="none" cap="none" strike="noStrike">
                <a:solidFill>
                  <a:srgbClr val="3F3F3F"/>
                </a:solidFill>
                <a:latin typeface="Arial"/>
                <a:ea typeface="Arial"/>
                <a:cs typeface="Arial"/>
                <a:sym typeface="Arial"/>
              </a:defRPr>
            </a:lvl1pPr>
            <a:lvl2pPr indent="-381000" lvl="1" marL="914400" marR="0" rtl="0" algn="ctr">
              <a:lnSpc>
                <a:spcPct val="100000"/>
              </a:lnSpc>
              <a:spcBef>
                <a:spcPts val="0"/>
              </a:spcBef>
              <a:spcAft>
                <a:spcPts val="0"/>
              </a:spcAft>
              <a:buClr>
                <a:srgbClr val="3F3F3F"/>
              </a:buClr>
              <a:buSzPts val="2400"/>
              <a:buFont typeface="Arial"/>
              <a:buChar char="•"/>
              <a:defRPr b="0" i="0" sz="2400" u="none" cap="none" strike="noStrike">
                <a:solidFill>
                  <a:srgbClr val="3F3F3F"/>
                </a:solidFill>
                <a:latin typeface="Arial"/>
                <a:ea typeface="Arial"/>
                <a:cs typeface="Arial"/>
                <a:sym typeface="Arial"/>
              </a:defRPr>
            </a:lvl2pPr>
            <a:lvl3pPr indent="-381000" lvl="2" marL="1371600" marR="0" rtl="0" algn="ctr">
              <a:lnSpc>
                <a:spcPct val="100000"/>
              </a:lnSpc>
              <a:spcBef>
                <a:spcPts val="0"/>
              </a:spcBef>
              <a:spcAft>
                <a:spcPts val="0"/>
              </a:spcAft>
              <a:buClr>
                <a:srgbClr val="3F3F3F"/>
              </a:buClr>
              <a:buSzPts val="2400"/>
              <a:buFont typeface="Arial"/>
              <a:buChar char="•"/>
              <a:defRPr b="0" i="0" sz="2400" u="none" cap="none" strike="noStrike">
                <a:solidFill>
                  <a:srgbClr val="3F3F3F"/>
                </a:solidFill>
                <a:latin typeface="Arial"/>
                <a:ea typeface="Arial"/>
                <a:cs typeface="Arial"/>
                <a:sym typeface="Arial"/>
              </a:defRPr>
            </a:lvl3pPr>
            <a:lvl4pPr indent="-381000" lvl="3" marL="1828800" marR="0" rtl="0" algn="ctr">
              <a:lnSpc>
                <a:spcPct val="100000"/>
              </a:lnSpc>
              <a:spcBef>
                <a:spcPts val="0"/>
              </a:spcBef>
              <a:spcAft>
                <a:spcPts val="0"/>
              </a:spcAft>
              <a:buClr>
                <a:srgbClr val="3F3F3F"/>
              </a:buClr>
              <a:buSzPts val="2400"/>
              <a:buFont typeface="Arial"/>
              <a:buChar char="•"/>
              <a:defRPr b="0" i="0" sz="2400" u="none" cap="none" strike="noStrike">
                <a:solidFill>
                  <a:srgbClr val="3F3F3F"/>
                </a:solidFill>
                <a:latin typeface="Arial"/>
                <a:ea typeface="Arial"/>
                <a:cs typeface="Arial"/>
                <a:sym typeface="Arial"/>
              </a:defRPr>
            </a:lvl4pPr>
            <a:lvl5pPr indent="-381000" lvl="4" marL="2286000" marR="0" rtl="0" algn="ctr">
              <a:lnSpc>
                <a:spcPct val="100000"/>
              </a:lnSpc>
              <a:spcBef>
                <a:spcPts val="0"/>
              </a:spcBef>
              <a:spcAft>
                <a:spcPts val="0"/>
              </a:spcAft>
              <a:buClr>
                <a:srgbClr val="3F3F3F"/>
              </a:buClr>
              <a:buSzPts val="2400"/>
              <a:buFont typeface="Arial"/>
              <a:buChar char="•"/>
              <a:defRPr b="0" i="0" sz="2400" u="none" cap="none" strike="noStrike">
                <a:solidFill>
                  <a:srgbClr val="3F3F3F"/>
                </a:solidFill>
                <a:latin typeface="Arial"/>
                <a:ea typeface="Arial"/>
                <a:cs typeface="Arial"/>
                <a:sym typeface="Arial"/>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127" name="Google Shape;127;p22"/>
          <p:cNvSpPr txBox="1"/>
          <p:nvPr>
            <p:ph type="title"/>
          </p:nvPr>
        </p:nvSpPr>
        <p:spPr>
          <a:xfrm>
            <a:off x="309562" y="317803"/>
            <a:ext cx="8497800" cy="7032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002060"/>
              </a:buClr>
              <a:buSzPts val="3200"/>
              <a:buFont typeface="Arial"/>
              <a:buNone/>
              <a:defRPr b="1" i="0" sz="3200" u="none" cap="none" strike="noStrike">
                <a:solidFill>
                  <a:srgbClr val="002060"/>
                </a:solidFill>
                <a:latin typeface="Arial"/>
                <a:ea typeface="Arial"/>
                <a:cs typeface="Arial"/>
                <a:sym typeface="Arial"/>
              </a:defRPr>
            </a:lvl1pPr>
            <a:lvl2pPr indent="0" lvl="1"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2pPr>
            <a:lvl3pPr indent="0" lvl="2"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3pPr>
            <a:lvl4pPr indent="0" lvl="3"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4pPr>
            <a:lvl5pPr indent="0" lvl="4"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5pPr>
            <a:lvl6pPr indent="0" lvl="5" marL="4572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6pPr>
            <a:lvl7pPr indent="0" lvl="6" marL="9144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7pPr>
            <a:lvl8pPr indent="0" lvl="7" marL="13716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8pPr>
            <a:lvl9pPr indent="0" lvl="8" marL="18288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spTree>
      <p:nvGrpSpPr>
        <p:cNvPr id="128" name="Shape 128"/>
        <p:cNvGrpSpPr/>
        <p:nvPr/>
      </p:nvGrpSpPr>
      <p:grpSpPr>
        <a:xfrm>
          <a:off x="0" y="0"/>
          <a:ext cx="0" cy="0"/>
          <a:chOff x="0" y="0"/>
          <a:chExt cx="0" cy="0"/>
        </a:xfrm>
      </p:grpSpPr>
      <p:pic>
        <p:nvPicPr>
          <p:cNvPr id="129" name="Google Shape;129;p23"/>
          <p:cNvPicPr preferRelativeResize="0"/>
          <p:nvPr/>
        </p:nvPicPr>
        <p:blipFill rotWithShape="1">
          <a:blip r:embed="rId2">
            <a:alphaModFix/>
          </a:blip>
          <a:srcRect b="0" l="0" r="0" t="0"/>
          <a:stretch/>
        </p:blipFill>
        <p:spPr>
          <a:xfrm>
            <a:off x="4763" y="0"/>
            <a:ext cx="9134475" cy="6858000"/>
          </a:xfrm>
          <a:prstGeom prst="rect">
            <a:avLst/>
          </a:prstGeom>
          <a:noFill/>
          <a:ln>
            <a:noFill/>
          </a:ln>
        </p:spPr>
      </p:pic>
      <p:sp>
        <p:nvSpPr>
          <p:cNvPr id="130" name="Google Shape;130;p23"/>
          <p:cNvSpPr txBox="1"/>
          <p:nvPr>
            <p:ph idx="1" type="subTitle"/>
          </p:nvPr>
        </p:nvSpPr>
        <p:spPr>
          <a:xfrm>
            <a:off x="1371600" y="3581400"/>
            <a:ext cx="6400800" cy="457200"/>
          </a:xfrm>
          <a:prstGeom prst="rect">
            <a:avLst/>
          </a:prstGeom>
          <a:noFill/>
          <a:ln>
            <a:noFill/>
          </a:ln>
        </p:spPr>
        <p:txBody>
          <a:bodyPr anchorCtr="0" anchor="t" bIns="91425" lIns="91425" spcFirstLastPara="1" rIns="91425" wrap="square" tIns="91425">
            <a:noAutofit/>
          </a:bodyPr>
          <a:lstStyle>
            <a:lvl1pPr indent="0" lvl="0" marL="0" marR="0" rtl="0" algn="ctr">
              <a:lnSpc>
                <a:spcPct val="100000"/>
              </a:lnSpc>
              <a:spcBef>
                <a:spcPts val="480"/>
              </a:spcBef>
              <a:spcAft>
                <a:spcPts val="0"/>
              </a:spcAft>
              <a:buClr>
                <a:srgbClr val="636463"/>
              </a:buClr>
              <a:buSzPts val="2400"/>
              <a:buFont typeface="Arial"/>
              <a:buNone/>
              <a:defRPr b="0" i="0" sz="2400" u="none" cap="none" strike="noStrike">
                <a:solidFill>
                  <a:srgbClr val="636463"/>
                </a:solidFill>
                <a:latin typeface="Arial"/>
                <a:ea typeface="Arial"/>
                <a:cs typeface="Arial"/>
                <a:sym typeface="Arial"/>
              </a:defRPr>
            </a:lvl1pPr>
            <a:lvl2pPr indent="0" lvl="1" marL="457200" marR="0" rtl="0" algn="ctr">
              <a:lnSpc>
                <a:spcPct val="100000"/>
              </a:lnSpc>
              <a:spcBef>
                <a:spcPts val="560"/>
              </a:spcBef>
              <a:spcAft>
                <a:spcPts val="0"/>
              </a:spcAft>
              <a:buClr>
                <a:srgbClr val="888888"/>
              </a:buClr>
              <a:buSzPts val="2800"/>
              <a:buFont typeface="Arial"/>
              <a:buNone/>
              <a:defRPr b="0" i="0" sz="2800" u="none" cap="none" strike="noStrike">
                <a:solidFill>
                  <a:srgbClr val="888888"/>
                </a:solidFill>
                <a:latin typeface="Arial"/>
                <a:ea typeface="Arial"/>
                <a:cs typeface="Arial"/>
                <a:sym typeface="Arial"/>
              </a:defRPr>
            </a:lvl2pPr>
            <a:lvl3pPr indent="0" lvl="2" marL="914400" marR="0" rtl="0" algn="ctr">
              <a:lnSpc>
                <a:spcPct val="100000"/>
              </a:lnSpc>
              <a:spcBef>
                <a:spcPts val="480"/>
              </a:spcBef>
              <a:spcAft>
                <a:spcPts val="0"/>
              </a:spcAft>
              <a:buClr>
                <a:srgbClr val="888888"/>
              </a:buClr>
              <a:buSzPts val="2400"/>
              <a:buFont typeface="Arial"/>
              <a:buNone/>
              <a:defRPr b="0" i="0" sz="2400" u="none" cap="none" strike="noStrike">
                <a:solidFill>
                  <a:srgbClr val="888888"/>
                </a:solidFill>
                <a:latin typeface="Arial"/>
                <a:ea typeface="Arial"/>
                <a:cs typeface="Arial"/>
                <a:sym typeface="Arial"/>
              </a:defRPr>
            </a:lvl3pPr>
            <a:lvl4pPr indent="0" lvl="3" marL="13716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Arial"/>
                <a:ea typeface="Arial"/>
                <a:cs typeface="Arial"/>
                <a:sym typeface="Arial"/>
              </a:defRPr>
            </a:lvl4pPr>
            <a:lvl5pPr indent="0" lvl="4" marL="18288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Arial"/>
                <a:ea typeface="Arial"/>
                <a:cs typeface="Arial"/>
                <a:sym typeface="Arial"/>
              </a:defRPr>
            </a:lvl5pPr>
            <a:lvl6pPr indent="0" lvl="5" marL="22860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Arial"/>
                <a:ea typeface="Arial"/>
                <a:cs typeface="Arial"/>
                <a:sym typeface="Arial"/>
              </a:defRPr>
            </a:lvl6pPr>
            <a:lvl7pPr indent="0" lvl="6" marL="27432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Arial"/>
                <a:ea typeface="Arial"/>
                <a:cs typeface="Arial"/>
                <a:sym typeface="Arial"/>
              </a:defRPr>
            </a:lvl7pPr>
            <a:lvl8pPr indent="0" lvl="7" marL="32004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Arial"/>
                <a:ea typeface="Arial"/>
                <a:cs typeface="Arial"/>
                <a:sym typeface="Arial"/>
              </a:defRPr>
            </a:lvl8pPr>
            <a:lvl9pPr indent="0" lvl="8" marL="36576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Arial"/>
                <a:ea typeface="Arial"/>
                <a:cs typeface="Arial"/>
                <a:sym typeface="Arial"/>
              </a:defRPr>
            </a:lvl9pPr>
          </a:lstStyle>
          <a:p/>
        </p:txBody>
      </p:sp>
      <p:sp>
        <p:nvSpPr>
          <p:cNvPr id="131" name="Google Shape;131;p23"/>
          <p:cNvSpPr txBox="1"/>
          <p:nvPr>
            <p:ph type="title"/>
          </p:nvPr>
        </p:nvSpPr>
        <p:spPr>
          <a:xfrm>
            <a:off x="457200" y="1905000"/>
            <a:ext cx="8229600" cy="15240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343451"/>
              </a:buClr>
              <a:buSzPts val="4000"/>
              <a:buFont typeface="Arial"/>
              <a:buNone/>
              <a:defRPr b="0" i="0" sz="4000" u="none" cap="none" strike="noStrike">
                <a:solidFill>
                  <a:srgbClr val="343451"/>
                </a:solidFill>
                <a:latin typeface="Arial"/>
                <a:ea typeface="Arial"/>
                <a:cs typeface="Arial"/>
                <a:sym typeface="Arial"/>
              </a:defRPr>
            </a:lvl1pPr>
            <a:lvl2pPr indent="0" lvl="1"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2pPr>
            <a:lvl3pPr indent="0" lvl="2"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3pPr>
            <a:lvl4pPr indent="0" lvl="3"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4pPr>
            <a:lvl5pPr indent="0" lvl="4"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5pPr>
            <a:lvl6pPr indent="0" lvl="5" marL="4572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6pPr>
            <a:lvl7pPr indent="0" lvl="6" marL="9144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7pPr>
            <a:lvl8pPr indent="0" lvl="7" marL="13716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8pPr>
            <a:lvl9pPr indent="0" lvl="8" marL="18288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9pPr>
          </a:lstStyle>
          <a:p/>
        </p:txBody>
      </p:sp>
      <p:sp>
        <p:nvSpPr>
          <p:cNvPr id="132" name="Google Shape;132;p23"/>
          <p:cNvSpPr txBox="1"/>
          <p:nvPr>
            <p:ph idx="10" type="dt"/>
          </p:nvPr>
        </p:nvSpPr>
        <p:spPr>
          <a:xfrm>
            <a:off x="457200" y="5883275"/>
            <a:ext cx="2133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343451"/>
              </a:buClr>
              <a:buSzPts val="1200"/>
              <a:buFont typeface="Arial"/>
              <a:buNone/>
              <a:defRPr b="0" i="0" sz="1200" u="none" cap="none" strike="noStrike">
                <a:solidFill>
                  <a:srgbClr val="343451"/>
                </a:solidFill>
                <a:latin typeface="Arial"/>
                <a:ea typeface="Arial"/>
                <a:cs typeface="Arial"/>
                <a:sym typeface="Arial"/>
              </a:defRPr>
            </a:lvl1pPr>
            <a:lvl2pPr indent="0" lvl="1" marL="4572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6pPr>
            <a:lvl7pPr indent="0" lvl="6" marL="27432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7pPr>
            <a:lvl8pPr indent="0" lvl="7" marL="32004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8pPr>
            <a:lvl9pPr indent="0" lvl="8" marL="36576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9pPr>
          </a:lstStyle>
          <a:p/>
        </p:txBody>
      </p:sp>
      <p:sp>
        <p:nvSpPr>
          <p:cNvPr id="133" name="Google Shape;133;p23"/>
          <p:cNvSpPr txBox="1"/>
          <p:nvPr>
            <p:ph idx="11" type="ftr"/>
          </p:nvPr>
        </p:nvSpPr>
        <p:spPr>
          <a:xfrm>
            <a:off x="3124200" y="5883275"/>
            <a:ext cx="2895600" cy="3651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343451"/>
              </a:buClr>
              <a:buSzPts val="1200"/>
              <a:buFont typeface="Arial"/>
              <a:buNone/>
              <a:defRPr b="0" i="0" sz="1200" u="none" cap="none" strike="noStrike">
                <a:solidFill>
                  <a:srgbClr val="343451"/>
                </a:solidFill>
                <a:latin typeface="Arial"/>
                <a:ea typeface="Arial"/>
                <a:cs typeface="Arial"/>
                <a:sym typeface="Arial"/>
              </a:defRPr>
            </a:lvl1pPr>
            <a:lvl2pPr indent="0" lvl="1" marL="4572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6pPr>
            <a:lvl7pPr indent="0" lvl="6" marL="27432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7pPr>
            <a:lvl8pPr indent="0" lvl="7" marL="32004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8pPr>
            <a:lvl9pPr indent="0" lvl="8" marL="36576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9pPr>
          </a:lstStyle>
          <a:p/>
        </p:txBody>
      </p:sp>
      <p:sp>
        <p:nvSpPr>
          <p:cNvPr id="134" name="Google Shape;134;p23"/>
          <p:cNvSpPr txBox="1"/>
          <p:nvPr>
            <p:ph idx="12" type="sldNum"/>
          </p:nvPr>
        </p:nvSpPr>
        <p:spPr>
          <a:xfrm>
            <a:off x="8686800" y="5883275"/>
            <a:ext cx="3810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343451"/>
              </a:buClr>
              <a:buSzPts val="300"/>
              <a:buFont typeface="Arial"/>
              <a:buNone/>
              <a:defRPr sz="1200">
                <a:solidFill>
                  <a:srgbClr val="343451"/>
                </a:solidFill>
                <a:latin typeface="Arial"/>
                <a:ea typeface="Arial"/>
                <a:cs typeface="Arial"/>
                <a:sym typeface="Arial"/>
              </a:defRPr>
            </a:lvl1pPr>
            <a:lvl2pPr indent="0" lvl="1" marL="0" marR="0" rtl="0" algn="r">
              <a:spcBef>
                <a:spcPts val="0"/>
              </a:spcBef>
              <a:buClr>
                <a:srgbClr val="343451"/>
              </a:buClr>
              <a:buSzPts val="300"/>
              <a:buFont typeface="Arial"/>
              <a:buNone/>
              <a:defRPr sz="1200">
                <a:solidFill>
                  <a:srgbClr val="343451"/>
                </a:solidFill>
                <a:latin typeface="Arial"/>
                <a:ea typeface="Arial"/>
                <a:cs typeface="Arial"/>
                <a:sym typeface="Arial"/>
              </a:defRPr>
            </a:lvl2pPr>
            <a:lvl3pPr indent="0" lvl="2" marL="0" marR="0" rtl="0" algn="r">
              <a:spcBef>
                <a:spcPts val="0"/>
              </a:spcBef>
              <a:buClr>
                <a:srgbClr val="343451"/>
              </a:buClr>
              <a:buSzPts val="300"/>
              <a:buFont typeface="Arial"/>
              <a:buNone/>
              <a:defRPr sz="1200">
                <a:solidFill>
                  <a:srgbClr val="343451"/>
                </a:solidFill>
                <a:latin typeface="Arial"/>
                <a:ea typeface="Arial"/>
                <a:cs typeface="Arial"/>
                <a:sym typeface="Arial"/>
              </a:defRPr>
            </a:lvl3pPr>
            <a:lvl4pPr indent="0" lvl="3" marL="0" marR="0" rtl="0" algn="r">
              <a:spcBef>
                <a:spcPts val="0"/>
              </a:spcBef>
              <a:buClr>
                <a:srgbClr val="343451"/>
              </a:buClr>
              <a:buSzPts val="300"/>
              <a:buFont typeface="Arial"/>
              <a:buNone/>
              <a:defRPr sz="1200">
                <a:solidFill>
                  <a:srgbClr val="343451"/>
                </a:solidFill>
                <a:latin typeface="Arial"/>
                <a:ea typeface="Arial"/>
                <a:cs typeface="Arial"/>
                <a:sym typeface="Arial"/>
              </a:defRPr>
            </a:lvl4pPr>
            <a:lvl5pPr indent="0" lvl="4" marL="0" marR="0" rtl="0" algn="r">
              <a:spcBef>
                <a:spcPts val="0"/>
              </a:spcBef>
              <a:buClr>
                <a:srgbClr val="343451"/>
              </a:buClr>
              <a:buSzPts val="300"/>
              <a:buFont typeface="Arial"/>
              <a:buNone/>
              <a:defRPr sz="1200">
                <a:solidFill>
                  <a:srgbClr val="343451"/>
                </a:solidFill>
                <a:latin typeface="Arial"/>
                <a:ea typeface="Arial"/>
                <a:cs typeface="Arial"/>
                <a:sym typeface="Arial"/>
              </a:defRPr>
            </a:lvl5pPr>
            <a:lvl6pPr indent="0" lvl="5" marL="0" marR="0" rtl="0" algn="r">
              <a:spcBef>
                <a:spcPts val="0"/>
              </a:spcBef>
              <a:buClr>
                <a:srgbClr val="343451"/>
              </a:buClr>
              <a:buSzPts val="300"/>
              <a:buFont typeface="Arial"/>
              <a:buNone/>
              <a:defRPr sz="1200">
                <a:solidFill>
                  <a:srgbClr val="343451"/>
                </a:solidFill>
                <a:latin typeface="Arial"/>
                <a:ea typeface="Arial"/>
                <a:cs typeface="Arial"/>
                <a:sym typeface="Arial"/>
              </a:defRPr>
            </a:lvl6pPr>
            <a:lvl7pPr indent="0" lvl="6" marL="0" marR="0" rtl="0" algn="r">
              <a:spcBef>
                <a:spcPts val="0"/>
              </a:spcBef>
              <a:buClr>
                <a:srgbClr val="343451"/>
              </a:buClr>
              <a:buSzPts val="300"/>
              <a:buFont typeface="Arial"/>
              <a:buNone/>
              <a:defRPr sz="1200">
                <a:solidFill>
                  <a:srgbClr val="343451"/>
                </a:solidFill>
                <a:latin typeface="Arial"/>
                <a:ea typeface="Arial"/>
                <a:cs typeface="Arial"/>
                <a:sym typeface="Arial"/>
              </a:defRPr>
            </a:lvl7pPr>
            <a:lvl8pPr indent="0" lvl="7" marL="0" marR="0" rtl="0" algn="r">
              <a:spcBef>
                <a:spcPts val="0"/>
              </a:spcBef>
              <a:buClr>
                <a:srgbClr val="343451"/>
              </a:buClr>
              <a:buSzPts val="300"/>
              <a:buFont typeface="Arial"/>
              <a:buNone/>
              <a:defRPr sz="1200">
                <a:solidFill>
                  <a:srgbClr val="343451"/>
                </a:solidFill>
                <a:latin typeface="Arial"/>
                <a:ea typeface="Arial"/>
                <a:cs typeface="Arial"/>
                <a:sym typeface="Arial"/>
              </a:defRPr>
            </a:lvl8pPr>
            <a:lvl9pPr indent="0" lvl="8" marL="0" marR="0" rtl="0" algn="r">
              <a:spcBef>
                <a:spcPts val="0"/>
              </a:spcBef>
              <a:buClr>
                <a:srgbClr val="343451"/>
              </a:buClr>
              <a:buSzPts val="300"/>
              <a:buFont typeface="Arial"/>
              <a:buNone/>
              <a:defRPr sz="1200">
                <a:solidFill>
                  <a:srgbClr val="34345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Picture with Caption">
  <p:cSld name="3_Picture with Caption">
    <p:spTree>
      <p:nvGrpSpPr>
        <p:cNvPr id="135" name="Shape 135"/>
        <p:cNvGrpSpPr/>
        <p:nvPr/>
      </p:nvGrpSpPr>
      <p:grpSpPr>
        <a:xfrm>
          <a:off x="0" y="0"/>
          <a:ext cx="0" cy="0"/>
          <a:chOff x="0" y="0"/>
          <a:chExt cx="0" cy="0"/>
        </a:xfrm>
      </p:grpSpPr>
      <p:sp>
        <p:nvSpPr>
          <p:cNvPr id="136" name="Google Shape;136;p24"/>
          <p:cNvSpPr/>
          <p:nvPr>
            <p:ph idx="2" type="pic"/>
          </p:nvPr>
        </p:nvSpPr>
        <p:spPr>
          <a:xfrm>
            <a:off x="1792288" y="1142999"/>
            <a:ext cx="5486400" cy="35847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640"/>
              </a:spcBef>
              <a:spcAft>
                <a:spcPts val="0"/>
              </a:spcAft>
              <a:buClr>
                <a:srgbClr val="595959"/>
              </a:buClr>
              <a:buSzPts val="3200"/>
              <a:buFont typeface="Arial"/>
              <a:buNone/>
              <a:defRPr b="0" i="0" sz="3200" u="none" cap="none" strike="noStrike">
                <a:solidFill>
                  <a:srgbClr val="595959"/>
                </a:solidFill>
                <a:latin typeface="Arial"/>
                <a:ea typeface="Arial"/>
                <a:cs typeface="Arial"/>
                <a:sym typeface="Arial"/>
              </a:defRPr>
            </a:lvl1pPr>
            <a:lvl2pPr indent="0" lvl="1" marL="457200" marR="0" rtl="0" algn="l">
              <a:lnSpc>
                <a:spcPct val="100000"/>
              </a:lnSpc>
              <a:spcBef>
                <a:spcPts val="560"/>
              </a:spcBef>
              <a:spcAft>
                <a:spcPts val="0"/>
              </a:spcAft>
              <a:buClr>
                <a:srgbClr val="595959"/>
              </a:buClr>
              <a:buSzPts val="2800"/>
              <a:buFont typeface="Arial"/>
              <a:buNone/>
              <a:defRPr b="0" i="0" sz="2800" u="none" cap="none" strike="noStrike">
                <a:solidFill>
                  <a:srgbClr val="595959"/>
                </a:solidFill>
                <a:latin typeface="Arial"/>
                <a:ea typeface="Arial"/>
                <a:cs typeface="Arial"/>
                <a:sym typeface="Arial"/>
              </a:defRPr>
            </a:lvl2pPr>
            <a:lvl3pPr indent="0" lvl="2" marL="914400" marR="0" rtl="0" algn="l">
              <a:lnSpc>
                <a:spcPct val="100000"/>
              </a:lnSpc>
              <a:spcBef>
                <a:spcPts val="480"/>
              </a:spcBef>
              <a:spcAft>
                <a:spcPts val="0"/>
              </a:spcAft>
              <a:buClr>
                <a:srgbClr val="595959"/>
              </a:buClr>
              <a:buSzPts val="2400"/>
              <a:buFont typeface="Arial"/>
              <a:buNone/>
              <a:defRPr b="0" i="0" sz="2400" u="none" cap="none" strike="noStrike">
                <a:solidFill>
                  <a:srgbClr val="595959"/>
                </a:solidFill>
                <a:latin typeface="Arial"/>
                <a:ea typeface="Arial"/>
                <a:cs typeface="Arial"/>
                <a:sym typeface="Arial"/>
              </a:defRPr>
            </a:lvl3pPr>
            <a:lvl4pPr indent="0" lvl="3" marL="13716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Arial"/>
                <a:ea typeface="Arial"/>
                <a:cs typeface="Arial"/>
                <a:sym typeface="Arial"/>
              </a:defRPr>
            </a:lvl4pPr>
            <a:lvl5pPr indent="0" lvl="4" marL="18288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Arial"/>
                <a:ea typeface="Arial"/>
                <a:cs typeface="Arial"/>
                <a:sym typeface="Arial"/>
              </a:defRPr>
            </a:lvl5pPr>
            <a:lvl6pPr indent="0" lvl="5" marL="22860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6pPr>
            <a:lvl7pPr indent="0" lvl="6" marL="27432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7pPr>
            <a:lvl8pPr indent="0" lvl="7" marL="32004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8pPr>
            <a:lvl9pPr indent="0" lvl="8" marL="36576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9pPr>
          </a:lstStyle>
          <a:p/>
        </p:txBody>
      </p:sp>
      <p:sp>
        <p:nvSpPr>
          <p:cNvPr id="137" name="Google Shape;137;p24"/>
          <p:cNvSpPr txBox="1"/>
          <p:nvPr>
            <p:ph idx="1" type="body"/>
          </p:nvPr>
        </p:nvSpPr>
        <p:spPr>
          <a:xfrm>
            <a:off x="1792288" y="4876800"/>
            <a:ext cx="5486400" cy="6096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00000"/>
              </a:lnSpc>
              <a:spcBef>
                <a:spcPts val="280"/>
              </a:spcBef>
              <a:spcAft>
                <a:spcPts val="0"/>
              </a:spcAft>
              <a:buClr>
                <a:srgbClr val="636463"/>
              </a:buClr>
              <a:buSzPts val="1400"/>
              <a:buFont typeface="Arial"/>
              <a:buNone/>
              <a:defRPr b="0" i="0" sz="1400" u="none" cap="none" strike="noStrike">
                <a:solidFill>
                  <a:srgbClr val="636463"/>
                </a:solidFill>
                <a:latin typeface="Arial"/>
                <a:ea typeface="Arial"/>
                <a:cs typeface="Arial"/>
                <a:sym typeface="Arial"/>
              </a:defRPr>
            </a:lvl1pPr>
            <a:lvl2pPr indent="-228600" lvl="1" marL="914400" marR="0" rtl="0" algn="l">
              <a:lnSpc>
                <a:spcPct val="100000"/>
              </a:lnSpc>
              <a:spcBef>
                <a:spcPts val="240"/>
              </a:spcBef>
              <a:spcAft>
                <a:spcPts val="0"/>
              </a:spcAft>
              <a:buClr>
                <a:srgbClr val="595959"/>
              </a:buClr>
              <a:buSzPts val="1200"/>
              <a:buFont typeface="Arial"/>
              <a:buNone/>
              <a:defRPr b="0" i="0" sz="1200" u="none" cap="none" strike="noStrike">
                <a:solidFill>
                  <a:srgbClr val="595959"/>
                </a:solidFill>
                <a:latin typeface="Arial"/>
                <a:ea typeface="Arial"/>
                <a:cs typeface="Arial"/>
                <a:sym typeface="Arial"/>
              </a:defRPr>
            </a:lvl2pPr>
            <a:lvl3pPr indent="-228600" lvl="2" marL="1371600" marR="0" rtl="0" algn="l">
              <a:lnSpc>
                <a:spcPct val="100000"/>
              </a:lnSpc>
              <a:spcBef>
                <a:spcPts val="20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3pPr>
            <a:lvl4pPr indent="-228600" lvl="3" marL="1828800" marR="0" rtl="0" algn="l">
              <a:lnSpc>
                <a:spcPct val="100000"/>
              </a:lnSpc>
              <a:spcBef>
                <a:spcPts val="180"/>
              </a:spcBef>
              <a:spcAft>
                <a:spcPts val="0"/>
              </a:spcAft>
              <a:buClr>
                <a:srgbClr val="595959"/>
              </a:buClr>
              <a:buSzPts val="900"/>
              <a:buFont typeface="Arial"/>
              <a:buNone/>
              <a:defRPr b="0" i="0" sz="900" u="none" cap="none" strike="noStrike">
                <a:solidFill>
                  <a:srgbClr val="595959"/>
                </a:solidFill>
                <a:latin typeface="Arial"/>
                <a:ea typeface="Arial"/>
                <a:cs typeface="Arial"/>
                <a:sym typeface="Arial"/>
              </a:defRPr>
            </a:lvl4pPr>
            <a:lvl5pPr indent="-228600" lvl="4" marL="2286000" marR="0" rtl="0" algn="l">
              <a:lnSpc>
                <a:spcPct val="100000"/>
              </a:lnSpc>
              <a:spcBef>
                <a:spcPts val="180"/>
              </a:spcBef>
              <a:spcAft>
                <a:spcPts val="0"/>
              </a:spcAft>
              <a:buClr>
                <a:srgbClr val="595959"/>
              </a:buClr>
              <a:buSzPts val="900"/>
              <a:buFont typeface="Arial"/>
              <a:buNone/>
              <a:defRPr b="0" i="0" sz="900" u="none" cap="none" strike="noStrike">
                <a:solidFill>
                  <a:srgbClr val="595959"/>
                </a:solidFill>
                <a:latin typeface="Arial"/>
                <a:ea typeface="Arial"/>
                <a:cs typeface="Arial"/>
                <a:sym typeface="Arial"/>
              </a:defRPr>
            </a:lvl5pPr>
            <a:lvl6pPr indent="-228600" lvl="5" marL="27432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Arial"/>
                <a:ea typeface="Arial"/>
                <a:cs typeface="Arial"/>
                <a:sym typeface="Arial"/>
              </a:defRPr>
            </a:lvl6pPr>
            <a:lvl7pPr indent="-228600" lvl="6" marL="32004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Arial"/>
                <a:ea typeface="Arial"/>
                <a:cs typeface="Arial"/>
                <a:sym typeface="Arial"/>
              </a:defRPr>
            </a:lvl7pPr>
            <a:lvl8pPr indent="-228600" lvl="7" marL="36576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Arial"/>
                <a:ea typeface="Arial"/>
                <a:cs typeface="Arial"/>
                <a:sym typeface="Arial"/>
              </a:defRPr>
            </a:lvl8pPr>
            <a:lvl9pPr indent="-228600" lvl="8" marL="41148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Arial"/>
                <a:ea typeface="Arial"/>
                <a:cs typeface="Arial"/>
                <a:sym typeface="Arial"/>
              </a:defRPr>
            </a:lvl9pPr>
          </a:lstStyle>
          <a:p/>
        </p:txBody>
      </p:sp>
      <p:sp>
        <p:nvSpPr>
          <p:cNvPr id="138" name="Google Shape;138;p24"/>
          <p:cNvSpPr txBox="1"/>
          <p:nvPr>
            <p:ph idx="10" type="dt"/>
          </p:nvPr>
        </p:nvSpPr>
        <p:spPr>
          <a:xfrm>
            <a:off x="457200" y="5883275"/>
            <a:ext cx="2133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1pPr>
            <a:lvl2pPr indent="0" lvl="1" marL="4572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6pPr>
            <a:lvl7pPr indent="0" lvl="6" marL="27432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7pPr>
            <a:lvl8pPr indent="0" lvl="7" marL="32004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8pPr>
            <a:lvl9pPr indent="0" lvl="8" marL="36576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9pPr>
          </a:lstStyle>
          <a:p/>
        </p:txBody>
      </p:sp>
      <p:sp>
        <p:nvSpPr>
          <p:cNvPr id="139" name="Google Shape;139;p24"/>
          <p:cNvSpPr txBox="1"/>
          <p:nvPr>
            <p:ph idx="11" type="ftr"/>
          </p:nvPr>
        </p:nvSpPr>
        <p:spPr>
          <a:xfrm>
            <a:off x="3124200" y="5883275"/>
            <a:ext cx="2895600" cy="3651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1pPr>
            <a:lvl2pPr indent="0" lvl="1" marL="4572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6pPr>
            <a:lvl7pPr indent="0" lvl="6" marL="27432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7pPr>
            <a:lvl8pPr indent="0" lvl="7" marL="32004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8pPr>
            <a:lvl9pPr indent="0" lvl="8" marL="36576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9pPr>
          </a:lstStyle>
          <a:p/>
        </p:txBody>
      </p:sp>
      <p:sp>
        <p:nvSpPr>
          <p:cNvPr id="140" name="Google Shape;140;p24"/>
          <p:cNvSpPr txBox="1"/>
          <p:nvPr>
            <p:ph idx="12" type="sldNum"/>
          </p:nvPr>
        </p:nvSpPr>
        <p:spPr>
          <a:xfrm>
            <a:off x="8686800" y="5883275"/>
            <a:ext cx="3810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888888"/>
              </a:buClr>
              <a:buSzPts val="300"/>
              <a:buFont typeface="Arial"/>
              <a:buNone/>
              <a:defRPr sz="1200">
                <a:solidFill>
                  <a:srgbClr val="888888"/>
                </a:solidFill>
                <a:latin typeface="Arial"/>
                <a:ea typeface="Arial"/>
                <a:cs typeface="Arial"/>
                <a:sym typeface="Arial"/>
              </a:defRPr>
            </a:lvl1pPr>
            <a:lvl2pPr indent="0" lvl="1" marL="0" marR="0" rtl="0" algn="r">
              <a:spcBef>
                <a:spcPts val="0"/>
              </a:spcBef>
              <a:buClr>
                <a:srgbClr val="888888"/>
              </a:buClr>
              <a:buSzPts val="300"/>
              <a:buFont typeface="Arial"/>
              <a:buNone/>
              <a:defRPr sz="1200">
                <a:solidFill>
                  <a:srgbClr val="888888"/>
                </a:solidFill>
                <a:latin typeface="Arial"/>
                <a:ea typeface="Arial"/>
                <a:cs typeface="Arial"/>
                <a:sym typeface="Arial"/>
              </a:defRPr>
            </a:lvl2pPr>
            <a:lvl3pPr indent="0" lvl="2" marL="0" marR="0" rtl="0" algn="r">
              <a:spcBef>
                <a:spcPts val="0"/>
              </a:spcBef>
              <a:buClr>
                <a:srgbClr val="888888"/>
              </a:buClr>
              <a:buSzPts val="300"/>
              <a:buFont typeface="Arial"/>
              <a:buNone/>
              <a:defRPr sz="1200">
                <a:solidFill>
                  <a:srgbClr val="888888"/>
                </a:solidFill>
                <a:latin typeface="Arial"/>
                <a:ea typeface="Arial"/>
                <a:cs typeface="Arial"/>
                <a:sym typeface="Arial"/>
              </a:defRPr>
            </a:lvl3pPr>
            <a:lvl4pPr indent="0" lvl="3" marL="0" marR="0" rtl="0" algn="r">
              <a:spcBef>
                <a:spcPts val="0"/>
              </a:spcBef>
              <a:buClr>
                <a:srgbClr val="888888"/>
              </a:buClr>
              <a:buSzPts val="300"/>
              <a:buFont typeface="Arial"/>
              <a:buNone/>
              <a:defRPr sz="1200">
                <a:solidFill>
                  <a:srgbClr val="888888"/>
                </a:solidFill>
                <a:latin typeface="Arial"/>
                <a:ea typeface="Arial"/>
                <a:cs typeface="Arial"/>
                <a:sym typeface="Arial"/>
              </a:defRPr>
            </a:lvl4pPr>
            <a:lvl5pPr indent="0" lvl="4" marL="0" marR="0" rtl="0" algn="r">
              <a:spcBef>
                <a:spcPts val="0"/>
              </a:spcBef>
              <a:buClr>
                <a:srgbClr val="888888"/>
              </a:buClr>
              <a:buSzPts val="300"/>
              <a:buFont typeface="Arial"/>
              <a:buNone/>
              <a:defRPr sz="1200">
                <a:solidFill>
                  <a:srgbClr val="888888"/>
                </a:solidFill>
                <a:latin typeface="Arial"/>
                <a:ea typeface="Arial"/>
                <a:cs typeface="Arial"/>
                <a:sym typeface="Arial"/>
              </a:defRPr>
            </a:lvl5pPr>
            <a:lvl6pPr indent="0" lvl="5" marL="0" marR="0" rtl="0" algn="r">
              <a:spcBef>
                <a:spcPts val="0"/>
              </a:spcBef>
              <a:buClr>
                <a:srgbClr val="888888"/>
              </a:buClr>
              <a:buSzPts val="300"/>
              <a:buFont typeface="Arial"/>
              <a:buNone/>
              <a:defRPr sz="1200">
                <a:solidFill>
                  <a:srgbClr val="888888"/>
                </a:solidFill>
                <a:latin typeface="Arial"/>
                <a:ea typeface="Arial"/>
                <a:cs typeface="Arial"/>
                <a:sym typeface="Arial"/>
              </a:defRPr>
            </a:lvl6pPr>
            <a:lvl7pPr indent="0" lvl="6" marL="0" marR="0" rtl="0" algn="r">
              <a:spcBef>
                <a:spcPts val="0"/>
              </a:spcBef>
              <a:buClr>
                <a:srgbClr val="888888"/>
              </a:buClr>
              <a:buSzPts val="300"/>
              <a:buFont typeface="Arial"/>
              <a:buNone/>
              <a:defRPr sz="1200">
                <a:solidFill>
                  <a:srgbClr val="888888"/>
                </a:solidFill>
                <a:latin typeface="Arial"/>
                <a:ea typeface="Arial"/>
                <a:cs typeface="Arial"/>
                <a:sym typeface="Arial"/>
              </a:defRPr>
            </a:lvl7pPr>
            <a:lvl8pPr indent="0" lvl="7" marL="0" marR="0" rtl="0" algn="r">
              <a:spcBef>
                <a:spcPts val="0"/>
              </a:spcBef>
              <a:buClr>
                <a:srgbClr val="888888"/>
              </a:buClr>
              <a:buSzPts val="300"/>
              <a:buFont typeface="Arial"/>
              <a:buNone/>
              <a:defRPr sz="1200">
                <a:solidFill>
                  <a:srgbClr val="888888"/>
                </a:solidFill>
                <a:latin typeface="Arial"/>
                <a:ea typeface="Arial"/>
                <a:cs typeface="Arial"/>
                <a:sym typeface="Arial"/>
              </a:defRPr>
            </a:lvl8pPr>
            <a:lvl9pPr indent="0" lvl="8" marL="0" marR="0" rtl="0" algn="r">
              <a:spcBef>
                <a:spcPts val="0"/>
              </a:spcBef>
              <a:buClr>
                <a:srgbClr val="888888"/>
              </a:buClr>
              <a:buSzPts val="300"/>
              <a:buFont typeface="Arial"/>
              <a:buNone/>
              <a:defRPr sz="1200">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Blank">
  <p:cSld name="4_Blank">
    <p:spTree>
      <p:nvGrpSpPr>
        <p:cNvPr id="141" name="Shape 141"/>
        <p:cNvGrpSpPr/>
        <p:nvPr/>
      </p:nvGrpSpPr>
      <p:grpSpPr>
        <a:xfrm>
          <a:off x="0" y="0"/>
          <a:ext cx="0" cy="0"/>
          <a:chOff x="0" y="0"/>
          <a:chExt cx="0" cy="0"/>
        </a:xfrm>
      </p:grpSpPr>
      <p:sp>
        <p:nvSpPr>
          <p:cNvPr id="142" name="Google Shape;142;p25"/>
          <p:cNvSpPr txBox="1"/>
          <p:nvPr>
            <p:ph idx="1" type="body"/>
          </p:nvPr>
        </p:nvSpPr>
        <p:spPr>
          <a:xfrm>
            <a:off x="309562" y="1365299"/>
            <a:ext cx="8497800" cy="5389500"/>
          </a:xfrm>
          <a:prstGeom prst="rect">
            <a:avLst/>
          </a:prstGeom>
          <a:noFill/>
          <a:ln>
            <a:noFill/>
          </a:ln>
        </p:spPr>
        <p:txBody>
          <a:bodyPr anchorCtr="0" anchor="t" bIns="91425" lIns="91425" spcFirstLastPara="1" rIns="91425" wrap="square" tIns="91425">
            <a:noAutofit/>
          </a:bodyPr>
          <a:lstStyle>
            <a:lvl1pPr indent="-228600" lvl="0" marL="457200" marR="0" rtl="0" algn="ctr">
              <a:lnSpc>
                <a:spcPct val="100000"/>
              </a:lnSpc>
              <a:spcBef>
                <a:spcPts val="0"/>
              </a:spcBef>
              <a:spcAft>
                <a:spcPts val="0"/>
              </a:spcAft>
              <a:buClr>
                <a:srgbClr val="3F3F3F"/>
              </a:buClr>
              <a:buSzPts val="2400"/>
              <a:buFont typeface="Arial"/>
              <a:buNone/>
              <a:defRPr b="0" i="0" sz="2400" u="none" cap="none" strike="noStrike">
                <a:solidFill>
                  <a:srgbClr val="3F3F3F"/>
                </a:solidFill>
                <a:latin typeface="Arial"/>
                <a:ea typeface="Arial"/>
                <a:cs typeface="Arial"/>
                <a:sym typeface="Arial"/>
              </a:defRPr>
            </a:lvl1pPr>
            <a:lvl2pPr indent="-381000" lvl="1" marL="914400" marR="0" rtl="0" algn="ctr">
              <a:lnSpc>
                <a:spcPct val="100000"/>
              </a:lnSpc>
              <a:spcBef>
                <a:spcPts val="0"/>
              </a:spcBef>
              <a:spcAft>
                <a:spcPts val="0"/>
              </a:spcAft>
              <a:buClr>
                <a:srgbClr val="3F3F3F"/>
              </a:buClr>
              <a:buSzPts val="2400"/>
              <a:buFont typeface="Arial"/>
              <a:buChar char="•"/>
              <a:defRPr b="0" i="0" sz="2400" u="none" cap="none" strike="noStrike">
                <a:solidFill>
                  <a:srgbClr val="3F3F3F"/>
                </a:solidFill>
                <a:latin typeface="Arial"/>
                <a:ea typeface="Arial"/>
                <a:cs typeface="Arial"/>
                <a:sym typeface="Arial"/>
              </a:defRPr>
            </a:lvl2pPr>
            <a:lvl3pPr indent="-381000" lvl="2" marL="1371600" marR="0" rtl="0" algn="ctr">
              <a:lnSpc>
                <a:spcPct val="100000"/>
              </a:lnSpc>
              <a:spcBef>
                <a:spcPts val="0"/>
              </a:spcBef>
              <a:spcAft>
                <a:spcPts val="0"/>
              </a:spcAft>
              <a:buClr>
                <a:srgbClr val="3F3F3F"/>
              </a:buClr>
              <a:buSzPts val="2400"/>
              <a:buFont typeface="Arial"/>
              <a:buChar char="•"/>
              <a:defRPr b="0" i="0" sz="2400" u="none" cap="none" strike="noStrike">
                <a:solidFill>
                  <a:srgbClr val="3F3F3F"/>
                </a:solidFill>
                <a:latin typeface="Arial"/>
                <a:ea typeface="Arial"/>
                <a:cs typeface="Arial"/>
                <a:sym typeface="Arial"/>
              </a:defRPr>
            </a:lvl3pPr>
            <a:lvl4pPr indent="-381000" lvl="3" marL="1828800" marR="0" rtl="0" algn="ctr">
              <a:lnSpc>
                <a:spcPct val="100000"/>
              </a:lnSpc>
              <a:spcBef>
                <a:spcPts val="0"/>
              </a:spcBef>
              <a:spcAft>
                <a:spcPts val="0"/>
              </a:spcAft>
              <a:buClr>
                <a:srgbClr val="3F3F3F"/>
              </a:buClr>
              <a:buSzPts val="2400"/>
              <a:buFont typeface="Arial"/>
              <a:buChar char="•"/>
              <a:defRPr b="0" i="0" sz="2400" u="none" cap="none" strike="noStrike">
                <a:solidFill>
                  <a:srgbClr val="3F3F3F"/>
                </a:solidFill>
                <a:latin typeface="Arial"/>
                <a:ea typeface="Arial"/>
                <a:cs typeface="Arial"/>
                <a:sym typeface="Arial"/>
              </a:defRPr>
            </a:lvl4pPr>
            <a:lvl5pPr indent="-381000" lvl="4" marL="2286000" marR="0" rtl="0" algn="ctr">
              <a:lnSpc>
                <a:spcPct val="100000"/>
              </a:lnSpc>
              <a:spcBef>
                <a:spcPts val="0"/>
              </a:spcBef>
              <a:spcAft>
                <a:spcPts val="0"/>
              </a:spcAft>
              <a:buClr>
                <a:srgbClr val="3F3F3F"/>
              </a:buClr>
              <a:buSzPts val="2400"/>
              <a:buFont typeface="Arial"/>
              <a:buChar char="•"/>
              <a:defRPr b="0" i="0" sz="2400" u="none" cap="none" strike="noStrike">
                <a:solidFill>
                  <a:srgbClr val="3F3F3F"/>
                </a:solidFill>
                <a:latin typeface="Arial"/>
                <a:ea typeface="Arial"/>
                <a:cs typeface="Arial"/>
                <a:sym typeface="Arial"/>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143" name="Google Shape;143;p25"/>
          <p:cNvSpPr txBox="1"/>
          <p:nvPr>
            <p:ph type="title"/>
          </p:nvPr>
        </p:nvSpPr>
        <p:spPr>
          <a:xfrm>
            <a:off x="309562" y="317803"/>
            <a:ext cx="8497800" cy="7032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002060"/>
              </a:buClr>
              <a:buSzPts val="3200"/>
              <a:buFont typeface="Arial"/>
              <a:buNone/>
              <a:defRPr b="1" i="0" sz="3200" u="none" cap="none" strike="noStrike">
                <a:solidFill>
                  <a:srgbClr val="002060"/>
                </a:solidFill>
                <a:latin typeface="Arial"/>
                <a:ea typeface="Arial"/>
                <a:cs typeface="Arial"/>
                <a:sym typeface="Arial"/>
              </a:defRPr>
            </a:lvl1pPr>
            <a:lvl2pPr indent="0" lvl="1"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2pPr>
            <a:lvl3pPr indent="0" lvl="2"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3pPr>
            <a:lvl4pPr indent="0" lvl="3"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4pPr>
            <a:lvl5pPr indent="0" lvl="4"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5pPr>
            <a:lvl6pPr indent="0" lvl="5" marL="4572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6pPr>
            <a:lvl7pPr indent="0" lvl="6" marL="9144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7pPr>
            <a:lvl8pPr indent="0" lvl="7" marL="13716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8pPr>
            <a:lvl9pPr indent="0" lvl="8" marL="18288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Picture with Caption">
  <p:cSld name="4_Picture with Caption">
    <p:spTree>
      <p:nvGrpSpPr>
        <p:cNvPr id="144" name="Shape 144"/>
        <p:cNvGrpSpPr/>
        <p:nvPr/>
      </p:nvGrpSpPr>
      <p:grpSpPr>
        <a:xfrm>
          <a:off x="0" y="0"/>
          <a:ext cx="0" cy="0"/>
          <a:chOff x="0" y="0"/>
          <a:chExt cx="0" cy="0"/>
        </a:xfrm>
      </p:grpSpPr>
      <p:cxnSp>
        <p:nvCxnSpPr>
          <p:cNvPr id="145" name="Google Shape;145;p26"/>
          <p:cNvCxnSpPr/>
          <p:nvPr/>
        </p:nvCxnSpPr>
        <p:spPr>
          <a:xfrm>
            <a:off x="349250" y="909637"/>
            <a:ext cx="8794800" cy="0"/>
          </a:xfrm>
          <a:prstGeom prst="straightConnector1">
            <a:avLst/>
          </a:prstGeom>
          <a:noFill/>
          <a:ln cap="rnd" cmpd="sng" w="28575">
            <a:solidFill>
              <a:srgbClr val="002060"/>
            </a:solidFill>
            <a:prstDash val="solid"/>
            <a:round/>
            <a:headEnd len="sm" w="sm" type="none"/>
            <a:tailEnd len="sm" w="sm" type="none"/>
          </a:ln>
        </p:spPr>
      </p:cxnSp>
      <p:sp>
        <p:nvSpPr>
          <p:cNvPr id="146" name="Google Shape;146;p26"/>
          <p:cNvSpPr/>
          <p:nvPr>
            <p:ph idx="2" type="pic"/>
          </p:nvPr>
        </p:nvSpPr>
        <p:spPr>
          <a:xfrm>
            <a:off x="349250" y="1142999"/>
            <a:ext cx="8458200" cy="56118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640"/>
              </a:spcBef>
              <a:spcAft>
                <a:spcPts val="0"/>
              </a:spcAft>
              <a:buClr>
                <a:srgbClr val="595959"/>
              </a:buClr>
              <a:buSzPts val="3200"/>
              <a:buFont typeface="Arial"/>
              <a:buNone/>
              <a:defRPr b="0" i="0" sz="3200" u="none" cap="none" strike="noStrike">
                <a:solidFill>
                  <a:srgbClr val="595959"/>
                </a:solidFill>
                <a:latin typeface="Arial"/>
                <a:ea typeface="Arial"/>
                <a:cs typeface="Arial"/>
                <a:sym typeface="Arial"/>
              </a:defRPr>
            </a:lvl1pPr>
            <a:lvl2pPr indent="0" lvl="1" marL="457200" marR="0" rtl="0" algn="l">
              <a:lnSpc>
                <a:spcPct val="100000"/>
              </a:lnSpc>
              <a:spcBef>
                <a:spcPts val="560"/>
              </a:spcBef>
              <a:spcAft>
                <a:spcPts val="0"/>
              </a:spcAft>
              <a:buClr>
                <a:srgbClr val="595959"/>
              </a:buClr>
              <a:buSzPts val="2800"/>
              <a:buFont typeface="Arial"/>
              <a:buNone/>
              <a:defRPr b="0" i="0" sz="2800" u="none" cap="none" strike="noStrike">
                <a:solidFill>
                  <a:srgbClr val="595959"/>
                </a:solidFill>
                <a:latin typeface="Arial"/>
                <a:ea typeface="Arial"/>
                <a:cs typeface="Arial"/>
                <a:sym typeface="Arial"/>
              </a:defRPr>
            </a:lvl2pPr>
            <a:lvl3pPr indent="0" lvl="2" marL="914400" marR="0" rtl="0" algn="l">
              <a:lnSpc>
                <a:spcPct val="100000"/>
              </a:lnSpc>
              <a:spcBef>
                <a:spcPts val="480"/>
              </a:spcBef>
              <a:spcAft>
                <a:spcPts val="0"/>
              </a:spcAft>
              <a:buClr>
                <a:srgbClr val="595959"/>
              </a:buClr>
              <a:buSzPts val="2400"/>
              <a:buFont typeface="Arial"/>
              <a:buNone/>
              <a:defRPr b="0" i="0" sz="2400" u="none" cap="none" strike="noStrike">
                <a:solidFill>
                  <a:srgbClr val="595959"/>
                </a:solidFill>
                <a:latin typeface="Arial"/>
                <a:ea typeface="Arial"/>
                <a:cs typeface="Arial"/>
                <a:sym typeface="Arial"/>
              </a:defRPr>
            </a:lvl3pPr>
            <a:lvl4pPr indent="0" lvl="3" marL="13716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Arial"/>
                <a:ea typeface="Arial"/>
                <a:cs typeface="Arial"/>
                <a:sym typeface="Arial"/>
              </a:defRPr>
            </a:lvl4pPr>
            <a:lvl5pPr indent="0" lvl="4" marL="18288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Arial"/>
                <a:ea typeface="Arial"/>
                <a:cs typeface="Arial"/>
                <a:sym typeface="Arial"/>
              </a:defRPr>
            </a:lvl5pPr>
            <a:lvl6pPr indent="0" lvl="5" marL="22860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6pPr>
            <a:lvl7pPr indent="0" lvl="6" marL="27432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7pPr>
            <a:lvl8pPr indent="0" lvl="7" marL="32004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8pPr>
            <a:lvl9pPr indent="0" lvl="8" marL="36576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9pPr>
          </a:lstStyle>
          <a:p/>
        </p:txBody>
      </p:sp>
      <p:sp>
        <p:nvSpPr>
          <p:cNvPr id="147" name="Google Shape;147;p26"/>
          <p:cNvSpPr txBox="1"/>
          <p:nvPr>
            <p:ph type="title"/>
          </p:nvPr>
        </p:nvSpPr>
        <p:spPr>
          <a:xfrm>
            <a:off x="349250" y="317803"/>
            <a:ext cx="8458200" cy="7032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002060"/>
              </a:buClr>
              <a:buSzPts val="3200"/>
              <a:buFont typeface="Arial"/>
              <a:buNone/>
              <a:defRPr b="1" i="0" sz="3200" u="none" cap="none" strike="noStrike">
                <a:solidFill>
                  <a:srgbClr val="002060"/>
                </a:solidFill>
                <a:latin typeface="Arial"/>
                <a:ea typeface="Arial"/>
                <a:cs typeface="Arial"/>
                <a:sym typeface="Arial"/>
              </a:defRPr>
            </a:lvl1pPr>
            <a:lvl2pPr indent="0" lvl="1"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2pPr>
            <a:lvl3pPr indent="0" lvl="2"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3pPr>
            <a:lvl4pPr indent="0" lvl="3"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4pPr>
            <a:lvl5pPr indent="0" lvl="4"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5pPr>
            <a:lvl6pPr indent="0" lvl="5" marL="4572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6pPr>
            <a:lvl7pPr indent="0" lvl="6" marL="9144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7pPr>
            <a:lvl8pPr indent="0" lvl="7" marL="13716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8pPr>
            <a:lvl9pPr indent="0" lvl="8" marL="18288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Picture with Caption">
  <p:cSld name="5_Picture with Caption">
    <p:spTree>
      <p:nvGrpSpPr>
        <p:cNvPr id="148" name="Shape 148"/>
        <p:cNvGrpSpPr/>
        <p:nvPr/>
      </p:nvGrpSpPr>
      <p:grpSpPr>
        <a:xfrm>
          <a:off x="0" y="0"/>
          <a:ext cx="0" cy="0"/>
          <a:chOff x="0" y="0"/>
          <a:chExt cx="0" cy="0"/>
        </a:xfrm>
      </p:grpSpPr>
      <p:cxnSp>
        <p:nvCxnSpPr>
          <p:cNvPr id="149" name="Google Shape;149;p27"/>
          <p:cNvCxnSpPr/>
          <p:nvPr/>
        </p:nvCxnSpPr>
        <p:spPr>
          <a:xfrm>
            <a:off x="349250" y="909637"/>
            <a:ext cx="8794800" cy="0"/>
          </a:xfrm>
          <a:prstGeom prst="straightConnector1">
            <a:avLst/>
          </a:prstGeom>
          <a:noFill/>
          <a:ln cap="rnd" cmpd="sng" w="28575">
            <a:solidFill>
              <a:srgbClr val="002060"/>
            </a:solidFill>
            <a:prstDash val="solid"/>
            <a:round/>
            <a:headEnd len="sm" w="sm" type="none"/>
            <a:tailEnd len="sm" w="sm" type="none"/>
          </a:ln>
        </p:spPr>
      </p:cxnSp>
      <p:sp>
        <p:nvSpPr>
          <p:cNvPr id="150" name="Google Shape;150;p27"/>
          <p:cNvSpPr/>
          <p:nvPr>
            <p:ph idx="2" type="pic"/>
          </p:nvPr>
        </p:nvSpPr>
        <p:spPr>
          <a:xfrm>
            <a:off x="349250" y="1142999"/>
            <a:ext cx="8458200" cy="56118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640"/>
              </a:spcBef>
              <a:spcAft>
                <a:spcPts val="0"/>
              </a:spcAft>
              <a:buClr>
                <a:srgbClr val="595959"/>
              </a:buClr>
              <a:buSzPts val="3200"/>
              <a:buFont typeface="Arial"/>
              <a:buNone/>
              <a:defRPr b="0" i="0" sz="3200" u="none" cap="none" strike="noStrike">
                <a:solidFill>
                  <a:srgbClr val="595959"/>
                </a:solidFill>
                <a:latin typeface="Arial"/>
                <a:ea typeface="Arial"/>
                <a:cs typeface="Arial"/>
                <a:sym typeface="Arial"/>
              </a:defRPr>
            </a:lvl1pPr>
            <a:lvl2pPr indent="0" lvl="1" marL="457200" marR="0" rtl="0" algn="l">
              <a:lnSpc>
                <a:spcPct val="100000"/>
              </a:lnSpc>
              <a:spcBef>
                <a:spcPts val="560"/>
              </a:spcBef>
              <a:spcAft>
                <a:spcPts val="0"/>
              </a:spcAft>
              <a:buClr>
                <a:srgbClr val="595959"/>
              </a:buClr>
              <a:buSzPts val="2800"/>
              <a:buFont typeface="Arial"/>
              <a:buNone/>
              <a:defRPr b="0" i="0" sz="2800" u="none" cap="none" strike="noStrike">
                <a:solidFill>
                  <a:srgbClr val="595959"/>
                </a:solidFill>
                <a:latin typeface="Arial"/>
                <a:ea typeface="Arial"/>
                <a:cs typeface="Arial"/>
                <a:sym typeface="Arial"/>
              </a:defRPr>
            </a:lvl2pPr>
            <a:lvl3pPr indent="0" lvl="2" marL="914400" marR="0" rtl="0" algn="l">
              <a:lnSpc>
                <a:spcPct val="100000"/>
              </a:lnSpc>
              <a:spcBef>
                <a:spcPts val="480"/>
              </a:spcBef>
              <a:spcAft>
                <a:spcPts val="0"/>
              </a:spcAft>
              <a:buClr>
                <a:srgbClr val="595959"/>
              </a:buClr>
              <a:buSzPts val="2400"/>
              <a:buFont typeface="Arial"/>
              <a:buNone/>
              <a:defRPr b="0" i="0" sz="2400" u="none" cap="none" strike="noStrike">
                <a:solidFill>
                  <a:srgbClr val="595959"/>
                </a:solidFill>
                <a:latin typeface="Arial"/>
                <a:ea typeface="Arial"/>
                <a:cs typeface="Arial"/>
                <a:sym typeface="Arial"/>
              </a:defRPr>
            </a:lvl3pPr>
            <a:lvl4pPr indent="0" lvl="3" marL="13716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Arial"/>
                <a:ea typeface="Arial"/>
                <a:cs typeface="Arial"/>
                <a:sym typeface="Arial"/>
              </a:defRPr>
            </a:lvl4pPr>
            <a:lvl5pPr indent="0" lvl="4" marL="18288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Arial"/>
                <a:ea typeface="Arial"/>
                <a:cs typeface="Arial"/>
                <a:sym typeface="Arial"/>
              </a:defRPr>
            </a:lvl5pPr>
            <a:lvl6pPr indent="0" lvl="5" marL="22860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6pPr>
            <a:lvl7pPr indent="0" lvl="6" marL="27432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7pPr>
            <a:lvl8pPr indent="0" lvl="7" marL="32004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8pPr>
            <a:lvl9pPr indent="0" lvl="8" marL="36576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9pPr>
          </a:lstStyle>
          <a:p/>
        </p:txBody>
      </p:sp>
      <p:sp>
        <p:nvSpPr>
          <p:cNvPr id="151" name="Google Shape;151;p27"/>
          <p:cNvSpPr txBox="1"/>
          <p:nvPr>
            <p:ph type="title"/>
          </p:nvPr>
        </p:nvSpPr>
        <p:spPr>
          <a:xfrm>
            <a:off x="349250" y="317803"/>
            <a:ext cx="8458200" cy="7032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002060"/>
              </a:buClr>
              <a:buSzPts val="3200"/>
              <a:buFont typeface="Arial"/>
              <a:buNone/>
              <a:defRPr b="1" i="0" sz="3200" u="none" cap="none" strike="noStrike">
                <a:solidFill>
                  <a:srgbClr val="002060"/>
                </a:solidFill>
                <a:latin typeface="Arial"/>
                <a:ea typeface="Arial"/>
                <a:cs typeface="Arial"/>
                <a:sym typeface="Arial"/>
              </a:defRPr>
            </a:lvl1pPr>
            <a:lvl2pPr indent="0" lvl="1"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2pPr>
            <a:lvl3pPr indent="0" lvl="2"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3pPr>
            <a:lvl4pPr indent="0" lvl="3"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4pPr>
            <a:lvl5pPr indent="0" lvl="4"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5pPr>
            <a:lvl6pPr indent="0" lvl="5" marL="4572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6pPr>
            <a:lvl7pPr indent="0" lvl="6" marL="9144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7pPr>
            <a:lvl8pPr indent="0" lvl="7" marL="13716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8pPr>
            <a:lvl9pPr indent="0" lvl="8" marL="18288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Picture with Caption">
  <p:cSld name="6_Picture with Caption">
    <p:spTree>
      <p:nvGrpSpPr>
        <p:cNvPr id="152" name="Shape 152"/>
        <p:cNvGrpSpPr/>
        <p:nvPr/>
      </p:nvGrpSpPr>
      <p:grpSpPr>
        <a:xfrm>
          <a:off x="0" y="0"/>
          <a:ext cx="0" cy="0"/>
          <a:chOff x="0" y="0"/>
          <a:chExt cx="0" cy="0"/>
        </a:xfrm>
      </p:grpSpPr>
      <p:cxnSp>
        <p:nvCxnSpPr>
          <p:cNvPr id="153" name="Google Shape;153;p28"/>
          <p:cNvCxnSpPr/>
          <p:nvPr/>
        </p:nvCxnSpPr>
        <p:spPr>
          <a:xfrm>
            <a:off x="349250" y="909637"/>
            <a:ext cx="8794800" cy="0"/>
          </a:xfrm>
          <a:prstGeom prst="straightConnector1">
            <a:avLst/>
          </a:prstGeom>
          <a:noFill/>
          <a:ln cap="rnd" cmpd="sng" w="28575">
            <a:solidFill>
              <a:srgbClr val="002060"/>
            </a:solidFill>
            <a:prstDash val="solid"/>
            <a:round/>
            <a:headEnd len="sm" w="sm" type="none"/>
            <a:tailEnd len="sm" w="sm" type="none"/>
          </a:ln>
        </p:spPr>
      </p:cxnSp>
      <p:sp>
        <p:nvSpPr>
          <p:cNvPr id="154" name="Google Shape;154;p28"/>
          <p:cNvSpPr/>
          <p:nvPr>
            <p:ph idx="2" type="pic"/>
          </p:nvPr>
        </p:nvSpPr>
        <p:spPr>
          <a:xfrm>
            <a:off x="349250" y="1142999"/>
            <a:ext cx="8458200" cy="56118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640"/>
              </a:spcBef>
              <a:spcAft>
                <a:spcPts val="0"/>
              </a:spcAft>
              <a:buClr>
                <a:srgbClr val="595959"/>
              </a:buClr>
              <a:buSzPts val="3200"/>
              <a:buFont typeface="Arial"/>
              <a:buNone/>
              <a:defRPr b="0" i="0" sz="3200" u="none" cap="none" strike="noStrike">
                <a:solidFill>
                  <a:srgbClr val="595959"/>
                </a:solidFill>
                <a:latin typeface="Arial"/>
                <a:ea typeface="Arial"/>
                <a:cs typeface="Arial"/>
                <a:sym typeface="Arial"/>
              </a:defRPr>
            </a:lvl1pPr>
            <a:lvl2pPr indent="0" lvl="1" marL="457200" marR="0" rtl="0" algn="l">
              <a:lnSpc>
                <a:spcPct val="100000"/>
              </a:lnSpc>
              <a:spcBef>
                <a:spcPts val="560"/>
              </a:spcBef>
              <a:spcAft>
                <a:spcPts val="0"/>
              </a:spcAft>
              <a:buClr>
                <a:srgbClr val="595959"/>
              </a:buClr>
              <a:buSzPts val="2800"/>
              <a:buFont typeface="Arial"/>
              <a:buNone/>
              <a:defRPr b="0" i="0" sz="2800" u="none" cap="none" strike="noStrike">
                <a:solidFill>
                  <a:srgbClr val="595959"/>
                </a:solidFill>
                <a:latin typeface="Arial"/>
                <a:ea typeface="Arial"/>
                <a:cs typeface="Arial"/>
                <a:sym typeface="Arial"/>
              </a:defRPr>
            </a:lvl2pPr>
            <a:lvl3pPr indent="0" lvl="2" marL="914400" marR="0" rtl="0" algn="l">
              <a:lnSpc>
                <a:spcPct val="100000"/>
              </a:lnSpc>
              <a:spcBef>
                <a:spcPts val="480"/>
              </a:spcBef>
              <a:spcAft>
                <a:spcPts val="0"/>
              </a:spcAft>
              <a:buClr>
                <a:srgbClr val="595959"/>
              </a:buClr>
              <a:buSzPts val="2400"/>
              <a:buFont typeface="Arial"/>
              <a:buNone/>
              <a:defRPr b="0" i="0" sz="2400" u="none" cap="none" strike="noStrike">
                <a:solidFill>
                  <a:srgbClr val="595959"/>
                </a:solidFill>
                <a:latin typeface="Arial"/>
                <a:ea typeface="Arial"/>
                <a:cs typeface="Arial"/>
                <a:sym typeface="Arial"/>
              </a:defRPr>
            </a:lvl3pPr>
            <a:lvl4pPr indent="0" lvl="3" marL="13716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Arial"/>
                <a:ea typeface="Arial"/>
                <a:cs typeface="Arial"/>
                <a:sym typeface="Arial"/>
              </a:defRPr>
            </a:lvl4pPr>
            <a:lvl5pPr indent="0" lvl="4" marL="18288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Arial"/>
                <a:ea typeface="Arial"/>
                <a:cs typeface="Arial"/>
                <a:sym typeface="Arial"/>
              </a:defRPr>
            </a:lvl5pPr>
            <a:lvl6pPr indent="0" lvl="5" marL="22860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6pPr>
            <a:lvl7pPr indent="0" lvl="6" marL="27432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7pPr>
            <a:lvl8pPr indent="0" lvl="7" marL="32004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8pPr>
            <a:lvl9pPr indent="0" lvl="8" marL="36576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9pPr>
          </a:lstStyle>
          <a:p/>
        </p:txBody>
      </p:sp>
      <p:sp>
        <p:nvSpPr>
          <p:cNvPr id="155" name="Google Shape;155;p28"/>
          <p:cNvSpPr txBox="1"/>
          <p:nvPr>
            <p:ph type="title"/>
          </p:nvPr>
        </p:nvSpPr>
        <p:spPr>
          <a:xfrm>
            <a:off x="349250" y="317803"/>
            <a:ext cx="8458200" cy="7032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002060"/>
              </a:buClr>
              <a:buSzPts val="3200"/>
              <a:buFont typeface="Arial"/>
              <a:buNone/>
              <a:defRPr b="1" i="0" sz="3200" u="none" cap="none" strike="noStrike">
                <a:solidFill>
                  <a:srgbClr val="002060"/>
                </a:solidFill>
                <a:latin typeface="Arial"/>
                <a:ea typeface="Arial"/>
                <a:cs typeface="Arial"/>
                <a:sym typeface="Arial"/>
              </a:defRPr>
            </a:lvl1pPr>
            <a:lvl2pPr indent="0" lvl="1"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2pPr>
            <a:lvl3pPr indent="0" lvl="2"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3pPr>
            <a:lvl4pPr indent="0" lvl="3"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4pPr>
            <a:lvl5pPr indent="0" lvl="4"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5pPr>
            <a:lvl6pPr indent="0" lvl="5" marL="4572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6pPr>
            <a:lvl7pPr indent="0" lvl="6" marL="9144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7pPr>
            <a:lvl8pPr indent="0" lvl="7" marL="13716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8pPr>
            <a:lvl9pPr indent="0" lvl="8" marL="18288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Picture with Caption">
  <p:cSld name="7_Picture with Caption">
    <p:spTree>
      <p:nvGrpSpPr>
        <p:cNvPr id="156" name="Shape 156"/>
        <p:cNvGrpSpPr/>
        <p:nvPr/>
      </p:nvGrpSpPr>
      <p:grpSpPr>
        <a:xfrm>
          <a:off x="0" y="0"/>
          <a:ext cx="0" cy="0"/>
          <a:chOff x="0" y="0"/>
          <a:chExt cx="0" cy="0"/>
        </a:xfrm>
      </p:grpSpPr>
      <p:cxnSp>
        <p:nvCxnSpPr>
          <p:cNvPr id="157" name="Google Shape;157;p29"/>
          <p:cNvCxnSpPr/>
          <p:nvPr/>
        </p:nvCxnSpPr>
        <p:spPr>
          <a:xfrm>
            <a:off x="349250" y="909637"/>
            <a:ext cx="8794800" cy="0"/>
          </a:xfrm>
          <a:prstGeom prst="straightConnector1">
            <a:avLst/>
          </a:prstGeom>
          <a:noFill/>
          <a:ln cap="rnd" cmpd="sng" w="28575">
            <a:solidFill>
              <a:srgbClr val="002060"/>
            </a:solidFill>
            <a:prstDash val="solid"/>
            <a:round/>
            <a:headEnd len="sm" w="sm" type="none"/>
            <a:tailEnd len="sm" w="sm" type="none"/>
          </a:ln>
        </p:spPr>
      </p:cxnSp>
      <p:sp>
        <p:nvSpPr>
          <p:cNvPr id="158" name="Google Shape;158;p29"/>
          <p:cNvSpPr/>
          <p:nvPr>
            <p:ph idx="2" type="pic"/>
          </p:nvPr>
        </p:nvSpPr>
        <p:spPr>
          <a:xfrm>
            <a:off x="349250" y="1142999"/>
            <a:ext cx="8458200" cy="56118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640"/>
              </a:spcBef>
              <a:spcAft>
                <a:spcPts val="0"/>
              </a:spcAft>
              <a:buClr>
                <a:srgbClr val="595959"/>
              </a:buClr>
              <a:buSzPts val="3200"/>
              <a:buFont typeface="Arial"/>
              <a:buNone/>
              <a:defRPr b="0" i="0" sz="3200" u="none" cap="none" strike="noStrike">
                <a:solidFill>
                  <a:srgbClr val="595959"/>
                </a:solidFill>
                <a:latin typeface="Arial"/>
                <a:ea typeface="Arial"/>
                <a:cs typeface="Arial"/>
                <a:sym typeface="Arial"/>
              </a:defRPr>
            </a:lvl1pPr>
            <a:lvl2pPr indent="0" lvl="1" marL="457200" marR="0" rtl="0" algn="l">
              <a:lnSpc>
                <a:spcPct val="100000"/>
              </a:lnSpc>
              <a:spcBef>
                <a:spcPts val="560"/>
              </a:spcBef>
              <a:spcAft>
                <a:spcPts val="0"/>
              </a:spcAft>
              <a:buClr>
                <a:srgbClr val="595959"/>
              </a:buClr>
              <a:buSzPts val="2800"/>
              <a:buFont typeface="Arial"/>
              <a:buNone/>
              <a:defRPr b="0" i="0" sz="2800" u="none" cap="none" strike="noStrike">
                <a:solidFill>
                  <a:srgbClr val="595959"/>
                </a:solidFill>
                <a:latin typeface="Arial"/>
                <a:ea typeface="Arial"/>
                <a:cs typeface="Arial"/>
                <a:sym typeface="Arial"/>
              </a:defRPr>
            </a:lvl2pPr>
            <a:lvl3pPr indent="0" lvl="2" marL="914400" marR="0" rtl="0" algn="l">
              <a:lnSpc>
                <a:spcPct val="100000"/>
              </a:lnSpc>
              <a:spcBef>
                <a:spcPts val="480"/>
              </a:spcBef>
              <a:spcAft>
                <a:spcPts val="0"/>
              </a:spcAft>
              <a:buClr>
                <a:srgbClr val="595959"/>
              </a:buClr>
              <a:buSzPts val="2400"/>
              <a:buFont typeface="Arial"/>
              <a:buNone/>
              <a:defRPr b="0" i="0" sz="2400" u="none" cap="none" strike="noStrike">
                <a:solidFill>
                  <a:srgbClr val="595959"/>
                </a:solidFill>
                <a:latin typeface="Arial"/>
                <a:ea typeface="Arial"/>
                <a:cs typeface="Arial"/>
                <a:sym typeface="Arial"/>
              </a:defRPr>
            </a:lvl3pPr>
            <a:lvl4pPr indent="0" lvl="3" marL="13716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Arial"/>
                <a:ea typeface="Arial"/>
                <a:cs typeface="Arial"/>
                <a:sym typeface="Arial"/>
              </a:defRPr>
            </a:lvl4pPr>
            <a:lvl5pPr indent="0" lvl="4" marL="18288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Arial"/>
                <a:ea typeface="Arial"/>
                <a:cs typeface="Arial"/>
                <a:sym typeface="Arial"/>
              </a:defRPr>
            </a:lvl5pPr>
            <a:lvl6pPr indent="0" lvl="5" marL="22860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6pPr>
            <a:lvl7pPr indent="0" lvl="6" marL="27432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7pPr>
            <a:lvl8pPr indent="0" lvl="7" marL="32004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8pPr>
            <a:lvl9pPr indent="0" lvl="8" marL="36576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9pPr>
          </a:lstStyle>
          <a:p/>
        </p:txBody>
      </p:sp>
      <p:sp>
        <p:nvSpPr>
          <p:cNvPr id="159" name="Google Shape;159;p29"/>
          <p:cNvSpPr txBox="1"/>
          <p:nvPr>
            <p:ph type="title"/>
          </p:nvPr>
        </p:nvSpPr>
        <p:spPr>
          <a:xfrm>
            <a:off x="349250" y="317803"/>
            <a:ext cx="8458200" cy="7032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002060"/>
              </a:buClr>
              <a:buSzPts val="3200"/>
              <a:buFont typeface="Arial"/>
              <a:buNone/>
              <a:defRPr b="1" i="0" sz="3200" u="none" cap="none" strike="noStrike">
                <a:solidFill>
                  <a:srgbClr val="002060"/>
                </a:solidFill>
                <a:latin typeface="Arial"/>
                <a:ea typeface="Arial"/>
                <a:cs typeface="Arial"/>
                <a:sym typeface="Arial"/>
              </a:defRPr>
            </a:lvl1pPr>
            <a:lvl2pPr indent="0" lvl="1"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2pPr>
            <a:lvl3pPr indent="0" lvl="2"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3pPr>
            <a:lvl4pPr indent="0" lvl="3"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4pPr>
            <a:lvl5pPr indent="0" lvl="4"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5pPr>
            <a:lvl6pPr indent="0" lvl="5" marL="4572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6pPr>
            <a:lvl7pPr indent="0" lvl="6" marL="9144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7pPr>
            <a:lvl8pPr indent="0" lvl="7" marL="13716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8pPr>
            <a:lvl9pPr indent="0" lvl="8" marL="18288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and Content">
  <p:cSld name="2_Title and Content">
    <p:spTree>
      <p:nvGrpSpPr>
        <p:cNvPr id="160" name="Shape 160"/>
        <p:cNvGrpSpPr/>
        <p:nvPr/>
      </p:nvGrpSpPr>
      <p:grpSpPr>
        <a:xfrm>
          <a:off x="0" y="0"/>
          <a:ext cx="0" cy="0"/>
          <a:chOff x="0" y="0"/>
          <a:chExt cx="0" cy="0"/>
        </a:xfrm>
      </p:grpSpPr>
      <p:cxnSp>
        <p:nvCxnSpPr>
          <p:cNvPr id="161" name="Google Shape;161;p30"/>
          <p:cNvCxnSpPr/>
          <p:nvPr/>
        </p:nvCxnSpPr>
        <p:spPr>
          <a:xfrm flipH="1" rot="10800000">
            <a:off x="346075" y="909511"/>
            <a:ext cx="8797800" cy="3300"/>
          </a:xfrm>
          <a:prstGeom prst="straightConnector1">
            <a:avLst/>
          </a:prstGeom>
          <a:noFill/>
          <a:ln cap="rnd" cmpd="sng" w="28575">
            <a:solidFill>
              <a:srgbClr val="002060"/>
            </a:solidFill>
            <a:prstDash val="solid"/>
            <a:round/>
            <a:headEnd len="sm" w="sm" type="none"/>
            <a:tailEnd len="sm" w="sm" type="none"/>
          </a:ln>
        </p:spPr>
      </p:cxnSp>
      <p:sp>
        <p:nvSpPr>
          <p:cNvPr id="162" name="Google Shape;162;p30"/>
          <p:cNvSpPr txBox="1"/>
          <p:nvPr>
            <p:ph type="title"/>
          </p:nvPr>
        </p:nvSpPr>
        <p:spPr>
          <a:xfrm>
            <a:off x="346075" y="264884"/>
            <a:ext cx="8451900" cy="7032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002060"/>
              </a:buClr>
              <a:buSzPts val="3200"/>
              <a:buFont typeface="Arial"/>
              <a:buNone/>
              <a:defRPr b="1" i="0" sz="3200" u="none" cap="none" strike="noStrike">
                <a:solidFill>
                  <a:srgbClr val="002060"/>
                </a:solidFill>
                <a:latin typeface="Arial"/>
                <a:ea typeface="Arial"/>
                <a:cs typeface="Arial"/>
                <a:sym typeface="Arial"/>
              </a:defRPr>
            </a:lvl1pPr>
            <a:lvl2pPr indent="0" lvl="1"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2pPr>
            <a:lvl3pPr indent="0" lvl="2"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3pPr>
            <a:lvl4pPr indent="0" lvl="3"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4pPr>
            <a:lvl5pPr indent="0" lvl="4"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5pPr>
            <a:lvl6pPr indent="0" lvl="5" marL="4572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6pPr>
            <a:lvl7pPr indent="0" lvl="6" marL="9144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7pPr>
            <a:lvl8pPr indent="0" lvl="7" marL="13716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8pPr>
            <a:lvl9pPr indent="0" lvl="8" marL="18288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9pPr>
          </a:lstStyle>
          <a:p/>
        </p:txBody>
      </p:sp>
      <p:sp>
        <p:nvSpPr>
          <p:cNvPr id="163" name="Google Shape;163;p30"/>
          <p:cNvSpPr txBox="1"/>
          <p:nvPr>
            <p:ph idx="1" type="body"/>
          </p:nvPr>
        </p:nvSpPr>
        <p:spPr>
          <a:xfrm>
            <a:off x="346076" y="1150695"/>
            <a:ext cx="8451900" cy="53895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20000"/>
              </a:lnSpc>
              <a:spcBef>
                <a:spcPts val="0"/>
              </a:spcBef>
              <a:spcAft>
                <a:spcPts val="0"/>
              </a:spcAft>
              <a:buClr>
                <a:srgbClr val="3F3F3F"/>
              </a:buClr>
              <a:buSzPts val="2400"/>
              <a:buFont typeface="Arial"/>
              <a:buNone/>
              <a:defRPr b="0" i="0" sz="2400" u="none" cap="none" strike="noStrike">
                <a:solidFill>
                  <a:srgbClr val="3F3F3F"/>
                </a:solidFill>
                <a:latin typeface="Arial"/>
                <a:ea typeface="Arial"/>
                <a:cs typeface="Arial"/>
                <a:sym typeface="Arial"/>
              </a:defRPr>
            </a:lvl1pPr>
            <a:lvl2pPr indent="-381000" lvl="1" marL="9144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Arial"/>
                <a:ea typeface="Arial"/>
                <a:cs typeface="Arial"/>
                <a:sym typeface="Arial"/>
              </a:defRPr>
            </a:lvl2pPr>
            <a:lvl3pPr indent="-381000" lvl="2" marL="13716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Arial"/>
                <a:ea typeface="Arial"/>
                <a:cs typeface="Arial"/>
                <a:sym typeface="Arial"/>
              </a:defRPr>
            </a:lvl3pPr>
            <a:lvl4pPr indent="-381000" lvl="3" marL="18288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Arial"/>
                <a:ea typeface="Arial"/>
                <a:cs typeface="Arial"/>
                <a:sym typeface="Arial"/>
              </a:defRPr>
            </a:lvl4pPr>
            <a:lvl5pPr indent="-381000" lvl="4" marL="22860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Arial"/>
                <a:ea typeface="Arial"/>
                <a:cs typeface="Arial"/>
                <a:sym typeface="Arial"/>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
  <p:cSld name="4_Title Slide">
    <p:spTree>
      <p:nvGrpSpPr>
        <p:cNvPr id="164" name="Shape 164"/>
        <p:cNvGrpSpPr/>
        <p:nvPr/>
      </p:nvGrpSpPr>
      <p:grpSpPr>
        <a:xfrm>
          <a:off x="0" y="0"/>
          <a:ext cx="0" cy="0"/>
          <a:chOff x="0" y="0"/>
          <a:chExt cx="0" cy="0"/>
        </a:xfrm>
      </p:grpSpPr>
      <p:pic>
        <p:nvPicPr>
          <p:cNvPr id="165" name="Google Shape;165;p31"/>
          <p:cNvPicPr preferRelativeResize="0"/>
          <p:nvPr/>
        </p:nvPicPr>
        <p:blipFill rotWithShape="1">
          <a:blip r:embed="rId2">
            <a:alphaModFix/>
          </a:blip>
          <a:srcRect b="0" l="0" r="0" t="0"/>
          <a:stretch/>
        </p:blipFill>
        <p:spPr>
          <a:xfrm>
            <a:off x="4763" y="0"/>
            <a:ext cx="9134475" cy="6858000"/>
          </a:xfrm>
          <a:prstGeom prst="rect">
            <a:avLst/>
          </a:prstGeom>
          <a:noFill/>
          <a:ln>
            <a:noFill/>
          </a:ln>
        </p:spPr>
      </p:pic>
      <p:sp>
        <p:nvSpPr>
          <p:cNvPr id="166" name="Google Shape;166;p31"/>
          <p:cNvSpPr txBox="1"/>
          <p:nvPr>
            <p:ph idx="1" type="subTitle"/>
          </p:nvPr>
        </p:nvSpPr>
        <p:spPr>
          <a:xfrm>
            <a:off x="1371600" y="3581400"/>
            <a:ext cx="6400800" cy="457200"/>
          </a:xfrm>
          <a:prstGeom prst="rect">
            <a:avLst/>
          </a:prstGeom>
          <a:noFill/>
          <a:ln>
            <a:noFill/>
          </a:ln>
        </p:spPr>
        <p:txBody>
          <a:bodyPr anchorCtr="0" anchor="t" bIns="91425" lIns="91425" spcFirstLastPara="1" rIns="91425" wrap="square" tIns="91425">
            <a:noAutofit/>
          </a:bodyPr>
          <a:lstStyle>
            <a:lvl1pPr indent="0" lvl="0" marL="0" marR="0" rtl="0" algn="ctr">
              <a:lnSpc>
                <a:spcPct val="100000"/>
              </a:lnSpc>
              <a:spcBef>
                <a:spcPts val="480"/>
              </a:spcBef>
              <a:spcAft>
                <a:spcPts val="0"/>
              </a:spcAft>
              <a:buClr>
                <a:srgbClr val="636463"/>
              </a:buClr>
              <a:buSzPts val="2400"/>
              <a:buFont typeface="Arial"/>
              <a:buNone/>
              <a:defRPr b="0" i="0" sz="2400" u="none" cap="none" strike="noStrike">
                <a:solidFill>
                  <a:srgbClr val="636463"/>
                </a:solidFill>
                <a:latin typeface="Arial"/>
                <a:ea typeface="Arial"/>
                <a:cs typeface="Arial"/>
                <a:sym typeface="Arial"/>
              </a:defRPr>
            </a:lvl1pPr>
            <a:lvl2pPr indent="0" lvl="1" marL="457200" marR="0" rtl="0" algn="ctr">
              <a:lnSpc>
                <a:spcPct val="100000"/>
              </a:lnSpc>
              <a:spcBef>
                <a:spcPts val="560"/>
              </a:spcBef>
              <a:spcAft>
                <a:spcPts val="0"/>
              </a:spcAft>
              <a:buClr>
                <a:srgbClr val="888888"/>
              </a:buClr>
              <a:buSzPts val="2800"/>
              <a:buFont typeface="Arial"/>
              <a:buNone/>
              <a:defRPr b="0" i="0" sz="2800" u="none" cap="none" strike="noStrike">
                <a:solidFill>
                  <a:srgbClr val="888888"/>
                </a:solidFill>
                <a:latin typeface="Arial"/>
                <a:ea typeface="Arial"/>
                <a:cs typeface="Arial"/>
                <a:sym typeface="Arial"/>
              </a:defRPr>
            </a:lvl2pPr>
            <a:lvl3pPr indent="0" lvl="2" marL="914400" marR="0" rtl="0" algn="ctr">
              <a:lnSpc>
                <a:spcPct val="100000"/>
              </a:lnSpc>
              <a:spcBef>
                <a:spcPts val="480"/>
              </a:spcBef>
              <a:spcAft>
                <a:spcPts val="0"/>
              </a:spcAft>
              <a:buClr>
                <a:srgbClr val="888888"/>
              </a:buClr>
              <a:buSzPts val="2400"/>
              <a:buFont typeface="Arial"/>
              <a:buNone/>
              <a:defRPr b="0" i="0" sz="2400" u="none" cap="none" strike="noStrike">
                <a:solidFill>
                  <a:srgbClr val="888888"/>
                </a:solidFill>
                <a:latin typeface="Arial"/>
                <a:ea typeface="Arial"/>
                <a:cs typeface="Arial"/>
                <a:sym typeface="Arial"/>
              </a:defRPr>
            </a:lvl3pPr>
            <a:lvl4pPr indent="0" lvl="3" marL="13716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Arial"/>
                <a:ea typeface="Arial"/>
                <a:cs typeface="Arial"/>
                <a:sym typeface="Arial"/>
              </a:defRPr>
            </a:lvl4pPr>
            <a:lvl5pPr indent="0" lvl="4" marL="18288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Arial"/>
                <a:ea typeface="Arial"/>
                <a:cs typeface="Arial"/>
                <a:sym typeface="Arial"/>
              </a:defRPr>
            </a:lvl5pPr>
            <a:lvl6pPr indent="0" lvl="5" marL="22860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Arial"/>
                <a:ea typeface="Arial"/>
                <a:cs typeface="Arial"/>
                <a:sym typeface="Arial"/>
              </a:defRPr>
            </a:lvl6pPr>
            <a:lvl7pPr indent="0" lvl="6" marL="27432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Arial"/>
                <a:ea typeface="Arial"/>
                <a:cs typeface="Arial"/>
                <a:sym typeface="Arial"/>
              </a:defRPr>
            </a:lvl7pPr>
            <a:lvl8pPr indent="0" lvl="7" marL="32004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Arial"/>
                <a:ea typeface="Arial"/>
                <a:cs typeface="Arial"/>
                <a:sym typeface="Arial"/>
              </a:defRPr>
            </a:lvl8pPr>
            <a:lvl9pPr indent="0" lvl="8" marL="36576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Arial"/>
                <a:ea typeface="Arial"/>
                <a:cs typeface="Arial"/>
                <a:sym typeface="Arial"/>
              </a:defRPr>
            </a:lvl9pPr>
          </a:lstStyle>
          <a:p/>
        </p:txBody>
      </p:sp>
      <p:sp>
        <p:nvSpPr>
          <p:cNvPr id="167" name="Google Shape;167;p31"/>
          <p:cNvSpPr txBox="1"/>
          <p:nvPr>
            <p:ph type="title"/>
          </p:nvPr>
        </p:nvSpPr>
        <p:spPr>
          <a:xfrm>
            <a:off x="457200" y="1905000"/>
            <a:ext cx="8229600" cy="15240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343451"/>
              </a:buClr>
              <a:buSzPts val="4000"/>
              <a:buFont typeface="Arial"/>
              <a:buNone/>
              <a:defRPr b="0" i="0" sz="4000" u="none" cap="none" strike="noStrike">
                <a:solidFill>
                  <a:srgbClr val="343451"/>
                </a:solidFill>
                <a:latin typeface="Arial"/>
                <a:ea typeface="Arial"/>
                <a:cs typeface="Arial"/>
                <a:sym typeface="Arial"/>
              </a:defRPr>
            </a:lvl1pPr>
            <a:lvl2pPr indent="0" lvl="1"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2pPr>
            <a:lvl3pPr indent="0" lvl="2"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3pPr>
            <a:lvl4pPr indent="0" lvl="3"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4pPr>
            <a:lvl5pPr indent="0" lvl="4"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5pPr>
            <a:lvl6pPr indent="0" lvl="5" marL="4572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6pPr>
            <a:lvl7pPr indent="0" lvl="6" marL="9144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7pPr>
            <a:lvl8pPr indent="0" lvl="7" marL="13716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8pPr>
            <a:lvl9pPr indent="0" lvl="8" marL="18288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9pPr>
          </a:lstStyle>
          <a:p/>
        </p:txBody>
      </p:sp>
      <p:sp>
        <p:nvSpPr>
          <p:cNvPr id="168" name="Google Shape;168;p31"/>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343451"/>
              </a:buClr>
              <a:buSzPts val="1200"/>
              <a:buFont typeface="Arial"/>
              <a:buNone/>
              <a:defRPr b="0" i="0" sz="1200" u="none" cap="none" strike="noStrike">
                <a:solidFill>
                  <a:srgbClr val="343451"/>
                </a:solidFill>
                <a:latin typeface="Arial"/>
                <a:ea typeface="Arial"/>
                <a:cs typeface="Arial"/>
                <a:sym typeface="Arial"/>
              </a:defRPr>
            </a:lvl1pPr>
            <a:lvl2pPr indent="0" lvl="1" marL="4572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6pPr>
            <a:lvl7pPr indent="0" lvl="6" marL="27432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7pPr>
            <a:lvl8pPr indent="0" lvl="7" marL="32004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8pPr>
            <a:lvl9pPr indent="0" lvl="8" marL="36576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9pPr>
          </a:lstStyle>
          <a:p/>
        </p:txBody>
      </p:sp>
      <p:sp>
        <p:nvSpPr>
          <p:cNvPr id="169" name="Google Shape;169;p31"/>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343451"/>
              </a:buClr>
              <a:buSzPts val="1200"/>
              <a:buFont typeface="Arial"/>
              <a:buNone/>
              <a:defRPr b="0" i="0" sz="1200" u="none" cap="none" strike="noStrike">
                <a:solidFill>
                  <a:srgbClr val="343451"/>
                </a:solidFill>
                <a:latin typeface="Arial"/>
                <a:ea typeface="Arial"/>
                <a:cs typeface="Arial"/>
                <a:sym typeface="Arial"/>
              </a:defRPr>
            </a:lvl1pPr>
            <a:lvl2pPr indent="0" lvl="1" marL="4572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6pPr>
            <a:lvl7pPr indent="0" lvl="6" marL="27432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7pPr>
            <a:lvl8pPr indent="0" lvl="7" marL="32004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8pPr>
            <a:lvl9pPr indent="0" lvl="8" marL="36576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9pPr>
          </a:lstStyle>
          <a:p/>
        </p:txBody>
      </p:sp>
      <p:sp>
        <p:nvSpPr>
          <p:cNvPr id="170" name="Google Shape;170;p31"/>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343451"/>
              </a:buClr>
              <a:buSzPts val="300"/>
              <a:buFont typeface="Arial"/>
              <a:buNone/>
              <a:defRPr sz="1200">
                <a:solidFill>
                  <a:srgbClr val="343451"/>
                </a:solidFill>
                <a:latin typeface="Arial"/>
                <a:ea typeface="Arial"/>
                <a:cs typeface="Arial"/>
                <a:sym typeface="Arial"/>
              </a:defRPr>
            </a:lvl1pPr>
            <a:lvl2pPr indent="0" lvl="1" marL="0" marR="0" rtl="0" algn="r">
              <a:spcBef>
                <a:spcPts val="0"/>
              </a:spcBef>
              <a:buClr>
                <a:srgbClr val="343451"/>
              </a:buClr>
              <a:buSzPts val="300"/>
              <a:buFont typeface="Arial"/>
              <a:buNone/>
              <a:defRPr sz="1200">
                <a:solidFill>
                  <a:srgbClr val="343451"/>
                </a:solidFill>
                <a:latin typeface="Arial"/>
                <a:ea typeface="Arial"/>
                <a:cs typeface="Arial"/>
                <a:sym typeface="Arial"/>
              </a:defRPr>
            </a:lvl2pPr>
            <a:lvl3pPr indent="0" lvl="2" marL="0" marR="0" rtl="0" algn="r">
              <a:spcBef>
                <a:spcPts val="0"/>
              </a:spcBef>
              <a:buClr>
                <a:srgbClr val="343451"/>
              </a:buClr>
              <a:buSzPts val="300"/>
              <a:buFont typeface="Arial"/>
              <a:buNone/>
              <a:defRPr sz="1200">
                <a:solidFill>
                  <a:srgbClr val="343451"/>
                </a:solidFill>
                <a:latin typeface="Arial"/>
                <a:ea typeface="Arial"/>
                <a:cs typeface="Arial"/>
                <a:sym typeface="Arial"/>
              </a:defRPr>
            </a:lvl3pPr>
            <a:lvl4pPr indent="0" lvl="3" marL="0" marR="0" rtl="0" algn="r">
              <a:spcBef>
                <a:spcPts val="0"/>
              </a:spcBef>
              <a:buClr>
                <a:srgbClr val="343451"/>
              </a:buClr>
              <a:buSzPts val="300"/>
              <a:buFont typeface="Arial"/>
              <a:buNone/>
              <a:defRPr sz="1200">
                <a:solidFill>
                  <a:srgbClr val="343451"/>
                </a:solidFill>
                <a:latin typeface="Arial"/>
                <a:ea typeface="Arial"/>
                <a:cs typeface="Arial"/>
                <a:sym typeface="Arial"/>
              </a:defRPr>
            </a:lvl4pPr>
            <a:lvl5pPr indent="0" lvl="4" marL="0" marR="0" rtl="0" algn="r">
              <a:spcBef>
                <a:spcPts val="0"/>
              </a:spcBef>
              <a:buClr>
                <a:srgbClr val="343451"/>
              </a:buClr>
              <a:buSzPts val="300"/>
              <a:buFont typeface="Arial"/>
              <a:buNone/>
              <a:defRPr sz="1200">
                <a:solidFill>
                  <a:srgbClr val="343451"/>
                </a:solidFill>
                <a:latin typeface="Arial"/>
                <a:ea typeface="Arial"/>
                <a:cs typeface="Arial"/>
                <a:sym typeface="Arial"/>
              </a:defRPr>
            </a:lvl5pPr>
            <a:lvl6pPr indent="0" lvl="5" marL="0" marR="0" rtl="0" algn="r">
              <a:spcBef>
                <a:spcPts val="0"/>
              </a:spcBef>
              <a:buClr>
                <a:srgbClr val="343451"/>
              </a:buClr>
              <a:buSzPts val="300"/>
              <a:buFont typeface="Arial"/>
              <a:buNone/>
              <a:defRPr sz="1200">
                <a:solidFill>
                  <a:srgbClr val="343451"/>
                </a:solidFill>
                <a:latin typeface="Arial"/>
                <a:ea typeface="Arial"/>
                <a:cs typeface="Arial"/>
                <a:sym typeface="Arial"/>
              </a:defRPr>
            </a:lvl6pPr>
            <a:lvl7pPr indent="0" lvl="6" marL="0" marR="0" rtl="0" algn="r">
              <a:spcBef>
                <a:spcPts val="0"/>
              </a:spcBef>
              <a:buClr>
                <a:srgbClr val="343451"/>
              </a:buClr>
              <a:buSzPts val="300"/>
              <a:buFont typeface="Arial"/>
              <a:buNone/>
              <a:defRPr sz="1200">
                <a:solidFill>
                  <a:srgbClr val="343451"/>
                </a:solidFill>
                <a:latin typeface="Arial"/>
                <a:ea typeface="Arial"/>
                <a:cs typeface="Arial"/>
                <a:sym typeface="Arial"/>
              </a:defRPr>
            </a:lvl7pPr>
            <a:lvl8pPr indent="0" lvl="7" marL="0" marR="0" rtl="0" algn="r">
              <a:spcBef>
                <a:spcPts val="0"/>
              </a:spcBef>
              <a:buClr>
                <a:srgbClr val="343451"/>
              </a:buClr>
              <a:buSzPts val="300"/>
              <a:buFont typeface="Arial"/>
              <a:buNone/>
              <a:defRPr sz="1200">
                <a:solidFill>
                  <a:srgbClr val="343451"/>
                </a:solidFill>
                <a:latin typeface="Arial"/>
                <a:ea typeface="Arial"/>
                <a:cs typeface="Arial"/>
                <a:sym typeface="Arial"/>
              </a:defRPr>
            </a:lvl8pPr>
            <a:lvl9pPr indent="0" lvl="8" marL="0" marR="0" rtl="0" algn="r">
              <a:spcBef>
                <a:spcPts val="0"/>
              </a:spcBef>
              <a:buClr>
                <a:srgbClr val="343451"/>
              </a:buClr>
              <a:buSzPts val="300"/>
              <a:buFont typeface="Arial"/>
              <a:buNone/>
              <a:defRPr sz="1200">
                <a:solidFill>
                  <a:srgbClr val="34345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Picture with Caption">
  <p:cSld name="8_Picture with Caption">
    <p:spTree>
      <p:nvGrpSpPr>
        <p:cNvPr id="171" name="Shape 171"/>
        <p:cNvGrpSpPr/>
        <p:nvPr/>
      </p:nvGrpSpPr>
      <p:grpSpPr>
        <a:xfrm>
          <a:off x="0" y="0"/>
          <a:ext cx="0" cy="0"/>
          <a:chOff x="0" y="0"/>
          <a:chExt cx="0" cy="0"/>
        </a:xfrm>
      </p:grpSpPr>
      <p:sp>
        <p:nvSpPr>
          <p:cNvPr id="172" name="Google Shape;172;p32"/>
          <p:cNvSpPr/>
          <p:nvPr>
            <p:ph idx="2" type="pic"/>
          </p:nvPr>
        </p:nvSpPr>
        <p:spPr>
          <a:xfrm>
            <a:off x="1792288" y="1142999"/>
            <a:ext cx="5486400" cy="35847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640"/>
              </a:spcBef>
              <a:spcAft>
                <a:spcPts val="0"/>
              </a:spcAft>
              <a:buClr>
                <a:srgbClr val="595959"/>
              </a:buClr>
              <a:buSzPts val="3200"/>
              <a:buFont typeface="Arial"/>
              <a:buNone/>
              <a:defRPr b="0" i="0" sz="3200" u="none" cap="none" strike="noStrike">
                <a:solidFill>
                  <a:srgbClr val="595959"/>
                </a:solidFill>
                <a:latin typeface="Arial"/>
                <a:ea typeface="Arial"/>
                <a:cs typeface="Arial"/>
                <a:sym typeface="Arial"/>
              </a:defRPr>
            </a:lvl1pPr>
            <a:lvl2pPr indent="0" lvl="1" marL="457200" marR="0" rtl="0" algn="l">
              <a:lnSpc>
                <a:spcPct val="100000"/>
              </a:lnSpc>
              <a:spcBef>
                <a:spcPts val="560"/>
              </a:spcBef>
              <a:spcAft>
                <a:spcPts val="0"/>
              </a:spcAft>
              <a:buClr>
                <a:srgbClr val="595959"/>
              </a:buClr>
              <a:buSzPts val="2800"/>
              <a:buFont typeface="Arial"/>
              <a:buNone/>
              <a:defRPr b="0" i="0" sz="2800" u="none" cap="none" strike="noStrike">
                <a:solidFill>
                  <a:srgbClr val="595959"/>
                </a:solidFill>
                <a:latin typeface="Arial"/>
                <a:ea typeface="Arial"/>
                <a:cs typeface="Arial"/>
                <a:sym typeface="Arial"/>
              </a:defRPr>
            </a:lvl2pPr>
            <a:lvl3pPr indent="0" lvl="2" marL="914400" marR="0" rtl="0" algn="l">
              <a:lnSpc>
                <a:spcPct val="100000"/>
              </a:lnSpc>
              <a:spcBef>
                <a:spcPts val="480"/>
              </a:spcBef>
              <a:spcAft>
                <a:spcPts val="0"/>
              </a:spcAft>
              <a:buClr>
                <a:srgbClr val="595959"/>
              </a:buClr>
              <a:buSzPts val="2400"/>
              <a:buFont typeface="Arial"/>
              <a:buNone/>
              <a:defRPr b="0" i="0" sz="2400" u="none" cap="none" strike="noStrike">
                <a:solidFill>
                  <a:srgbClr val="595959"/>
                </a:solidFill>
                <a:latin typeface="Arial"/>
                <a:ea typeface="Arial"/>
                <a:cs typeface="Arial"/>
                <a:sym typeface="Arial"/>
              </a:defRPr>
            </a:lvl3pPr>
            <a:lvl4pPr indent="0" lvl="3" marL="13716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Arial"/>
                <a:ea typeface="Arial"/>
                <a:cs typeface="Arial"/>
                <a:sym typeface="Arial"/>
              </a:defRPr>
            </a:lvl4pPr>
            <a:lvl5pPr indent="0" lvl="4" marL="18288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Arial"/>
                <a:ea typeface="Arial"/>
                <a:cs typeface="Arial"/>
                <a:sym typeface="Arial"/>
              </a:defRPr>
            </a:lvl5pPr>
            <a:lvl6pPr indent="0" lvl="5" marL="22860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6pPr>
            <a:lvl7pPr indent="0" lvl="6" marL="27432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7pPr>
            <a:lvl8pPr indent="0" lvl="7" marL="32004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8pPr>
            <a:lvl9pPr indent="0" lvl="8" marL="36576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9pPr>
          </a:lstStyle>
          <a:p/>
        </p:txBody>
      </p:sp>
      <p:sp>
        <p:nvSpPr>
          <p:cNvPr id="173" name="Google Shape;173;p32"/>
          <p:cNvSpPr txBox="1"/>
          <p:nvPr>
            <p:ph idx="1" type="body"/>
          </p:nvPr>
        </p:nvSpPr>
        <p:spPr>
          <a:xfrm>
            <a:off x="1792288" y="4876800"/>
            <a:ext cx="5486400" cy="6096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00000"/>
              </a:lnSpc>
              <a:spcBef>
                <a:spcPts val="280"/>
              </a:spcBef>
              <a:spcAft>
                <a:spcPts val="0"/>
              </a:spcAft>
              <a:buClr>
                <a:srgbClr val="636463"/>
              </a:buClr>
              <a:buSzPts val="1400"/>
              <a:buFont typeface="Arial"/>
              <a:buNone/>
              <a:defRPr b="0" i="0" sz="1400" u="none" cap="none" strike="noStrike">
                <a:solidFill>
                  <a:srgbClr val="636463"/>
                </a:solidFill>
                <a:latin typeface="Arial"/>
                <a:ea typeface="Arial"/>
                <a:cs typeface="Arial"/>
                <a:sym typeface="Arial"/>
              </a:defRPr>
            </a:lvl1pPr>
            <a:lvl2pPr indent="-228600" lvl="1" marL="914400" marR="0" rtl="0" algn="l">
              <a:lnSpc>
                <a:spcPct val="100000"/>
              </a:lnSpc>
              <a:spcBef>
                <a:spcPts val="240"/>
              </a:spcBef>
              <a:spcAft>
                <a:spcPts val="0"/>
              </a:spcAft>
              <a:buClr>
                <a:srgbClr val="595959"/>
              </a:buClr>
              <a:buSzPts val="1200"/>
              <a:buFont typeface="Arial"/>
              <a:buNone/>
              <a:defRPr b="0" i="0" sz="1200" u="none" cap="none" strike="noStrike">
                <a:solidFill>
                  <a:srgbClr val="595959"/>
                </a:solidFill>
                <a:latin typeface="Arial"/>
                <a:ea typeface="Arial"/>
                <a:cs typeface="Arial"/>
                <a:sym typeface="Arial"/>
              </a:defRPr>
            </a:lvl2pPr>
            <a:lvl3pPr indent="-228600" lvl="2" marL="1371600" marR="0" rtl="0" algn="l">
              <a:lnSpc>
                <a:spcPct val="100000"/>
              </a:lnSpc>
              <a:spcBef>
                <a:spcPts val="20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3pPr>
            <a:lvl4pPr indent="-228600" lvl="3" marL="1828800" marR="0" rtl="0" algn="l">
              <a:lnSpc>
                <a:spcPct val="100000"/>
              </a:lnSpc>
              <a:spcBef>
                <a:spcPts val="180"/>
              </a:spcBef>
              <a:spcAft>
                <a:spcPts val="0"/>
              </a:spcAft>
              <a:buClr>
                <a:srgbClr val="595959"/>
              </a:buClr>
              <a:buSzPts val="900"/>
              <a:buFont typeface="Arial"/>
              <a:buNone/>
              <a:defRPr b="0" i="0" sz="900" u="none" cap="none" strike="noStrike">
                <a:solidFill>
                  <a:srgbClr val="595959"/>
                </a:solidFill>
                <a:latin typeface="Arial"/>
                <a:ea typeface="Arial"/>
                <a:cs typeface="Arial"/>
                <a:sym typeface="Arial"/>
              </a:defRPr>
            </a:lvl4pPr>
            <a:lvl5pPr indent="-228600" lvl="4" marL="2286000" marR="0" rtl="0" algn="l">
              <a:lnSpc>
                <a:spcPct val="100000"/>
              </a:lnSpc>
              <a:spcBef>
                <a:spcPts val="180"/>
              </a:spcBef>
              <a:spcAft>
                <a:spcPts val="0"/>
              </a:spcAft>
              <a:buClr>
                <a:srgbClr val="595959"/>
              </a:buClr>
              <a:buSzPts val="900"/>
              <a:buFont typeface="Arial"/>
              <a:buNone/>
              <a:defRPr b="0" i="0" sz="900" u="none" cap="none" strike="noStrike">
                <a:solidFill>
                  <a:srgbClr val="595959"/>
                </a:solidFill>
                <a:latin typeface="Arial"/>
                <a:ea typeface="Arial"/>
                <a:cs typeface="Arial"/>
                <a:sym typeface="Arial"/>
              </a:defRPr>
            </a:lvl5pPr>
            <a:lvl6pPr indent="-228600" lvl="5" marL="27432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Arial"/>
                <a:ea typeface="Arial"/>
                <a:cs typeface="Arial"/>
                <a:sym typeface="Arial"/>
              </a:defRPr>
            </a:lvl6pPr>
            <a:lvl7pPr indent="-228600" lvl="6" marL="32004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Arial"/>
                <a:ea typeface="Arial"/>
                <a:cs typeface="Arial"/>
                <a:sym typeface="Arial"/>
              </a:defRPr>
            </a:lvl7pPr>
            <a:lvl8pPr indent="-228600" lvl="7" marL="36576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Arial"/>
                <a:ea typeface="Arial"/>
                <a:cs typeface="Arial"/>
                <a:sym typeface="Arial"/>
              </a:defRPr>
            </a:lvl8pPr>
            <a:lvl9pPr indent="-228600" lvl="8" marL="41148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Arial"/>
                <a:ea typeface="Arial"/>
                <a:cs typeface="Arial"/>
                <a:sym typeface="Arial"/>
              </a:defRPr>
            </a:lvl9pPr>
          </a:lstStyle>
          <a:p/>
        </p:txBody>
      </p:sp>
      <p:sp>
        <p:nvSpPr>
          <p:cNvPr id="174" name="Google Shape;174;p32"/>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1pPr>
            <a:lvl2pPr indent="0" lvl="1" marL="4572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6pPr>
            <a:lvl7pPr indent="0" lvl="6" marL="27432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7pPr>
            <a:lvl8pPr indent="0" lvl="7" marL="32004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8pPr>
            <a:lvl9pPr indent="0" lvl="8" marL="36576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9pPr>
          </a:lstStyle>
          <a:p/>
        </p:txBody>
      </p:sp>
      <p:sp>
        <p:nvSpPr>
          <p:cNvPr id="175" name="Google Shape;175;p32"/>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1pPr>
            <a:lvl2pPr indent="0" lvl="1" marL="4572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6pPr>
            <a:lvl7pPr indent="0" lvl="6" marL="27432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7pPr>
            <a:lvl8pPr indent="0" lvl="7" marL="32004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8pPr>
            <a:lvl9pPr indent="0" lvl="8" marL="36576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9pPr>
          </a:lstStyle>
          <a:p/>
        </p:txBody>
      </p:sp>
      <p:sp>
        <p:nvSpPr>
          <p:cNvPr id="176" name="Google Shape;176;p32"/>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888888"/>
              </a:buClr>
              <a:buSzPts val="300"/>
              <a:buFont typeface="Arial"/>
              <a:buNone/>
              <a:defRPr sz="1200">
                <a:solidFill>
                  <a:srgbClr val="888888"/>
                </a:solidFill>
                <a:latin typeface="Arial"/>
                <a:ea typeface="Arial"/>
                <a:cs typeface="Arial"/>
                <a:sym typeface="Arial"/>
              </a:defRPr>
            </a:lvl1pPr>
            <a:lvl2pPr indent="0" lvl="1" marL="0" marR="0" rtl="0" algn="r">
              <a:spcBef>
                <a:spcPts val="0"/>
              </a:spcBef>
              <a:buClr>
                <a:srgbClr val="888888"/>
              </a:buClr>
              <a:buSzPts val="300"/>
              <a:buFont typeface="Arial"/>
              <a:buNone/>
              <a:defRPr sz="1200">
                <a:solidFill>
                  <a:srgbClr val="888888"/>
                </a:solidFill>
                <a:latin typeface="Arial"/>
                <a:ea typeface="Arial"/>
                <a:cs typeface="Arial"/>
                <a:sym typeface="Arial"/>
              </a:defRPr>
            </a:lvl2pPr>
            <a:lvl3pPr indent="0" lvl="2" marL="0" marR="0" rtl="0" algn="r">
              <a:spcBef>
                <a:spcPts val="0"/>
              </a:spcBef>
              <a:buClr>
                <a:srgbClr val="888888"/>
              </a:buClr>
              <a:buSzPts val="300"/>
              <a:buFont typeface="Arial"/>
              <a:buNone/>
              <a:defRPr sz="1200">
                <a:solidFill>
                  <a:srgbClr val="888888"/>
                </a:solidFill>
                <a:latin typeface="Arial"/>
                <a:ea typeface="Arial"/>
                <a:cs typeface="Arial"/>
                <a:sym typeface="Arial"/>
              </a:defRPr>
            </a:lvl3pPr>
            <a:lvl4pPr indent="0" lvl="3" marL="0" marR="0" rtl="0" algn="r">
              <a:spcBef>
                <a:spcPts val="0"/>
              </a:spcBef>
              <a:buClr>
                <a:srgbClr val="888888"/>
              </a:buClr>
              <a:buSzPts val="300"/>
              <a:buFont typeface="Arial"/>
              <a:buNone/>
              <a:defRPr sz="1200">
                <a:solidFill>
                  <a:srgbClr val="888888"/>
                </a:solidFill>
                <a:latin typeface="Arial"/>
                <a:ea typeface="Arial"/>
                <a:cs typeface="Arial"/>
                <a:sym typeface="Arial"/>
              </a:defRPr>
            </a:lvl4pPr>
            <a:lvl5pPr indent="0" lvl="4" marL="0" marR="0" rtl="0" algn="r">
              <a:spcBef>
                <a:spcPts val="0"/>
              </a:spcBef>
              <a:buClr>
                <a:srgbClr val="888888"/>
              </a:buClr>
              <a:buSzPts val="300"/>
              <a:buFont typeface="Arial"/>
              <a:buNone/>
              <a:defRPr sz="1200">
                <a:solidFill>
                  <a:srgbClr val="888888"/>
                </a:solidFill>
                <a:latin typeface="Arial"/>
                <a:ea typeface="Arial"/>
                <a:cs typeface="Arial"/>
                <a:sym typeface="Arial"/>
              </a:defRPr>
            </a:lvl5pPr>
            <a:lvl6pPr indent="0" lvl="5" marL="0" marR="0" rtl="0" algn="r">
              <a:spcBef>
                <a:spcPts val="0"/>
              </a:spcBef>
              <a:buClr>
                <a:srgbClr val="888888"/>
              </a:buClr>
              <a:buSzPts val="300"/>
              <a:buFont typeface="Arial"/>
              <a:buNone/>
              <a:defRPr sz="1200">
                <a:solidFill>
                  <a:srgbClr val="888888"/>
                </a:solidFill>
                <a:latin typeface="Arial"/>
                <a:ea typeface="Arial"/>
                <a:cs typeface="Arial"/>
                <a:sym typeface="Arial"/>
              </a:defRPr>
            </a:lvl6pPr>
            <a:lvl7pPr indent="0" lvl="6" marL="0" marR="0" rtl="0" algn="r">
              <a:spcBef>
                <a:spcPts val="0"/>
              </a:spcBef>
              <a:buClr>
                <a:srgbClr val="888888"/>
              </a:buClr>
              <a:buSzPts val="300"/>
              <a:buFont typeface="Arial"/>
              <a:buNone/>
              <a:defRPr sz="1200">
                <a:solidFill>
                  <a:srgbClr val="888888"/>
                </a:solidFill>
                <a:latin typeface="Arial"/>
                <a:ea typeface="Arial"/>
                <a:cs typeface="Arial"/>
                <a:sym typeface="Arial"/>
              </a:defRPr>
            </a:lvl7pPr>
            <a:lvl8pPr indent="0" lvl="7" marL="0" marR="0" rtl="0" algn="r">
              <a:spcBef>
                <a:spcPts val="0"/>
              </a:spcBef>
              <a:buClr>
                <a:srgbClr val="888888"/>
              </a:buClr>
              <a:buSzPts val="300"/>
              <a:buFont typeface="Arial"/>
              <a:buNone/>
              <a:defRPr sz="1200">
                <a:solidFill>
                  <a:srgbClr val="888888"/>
                </a:solidFill>
                <a:latin typeface="Arial"/>
                <a:ea typeface="Arial"/>
                <a:cs typeface="Arial"/>
                <a:sym typeface="Arial"/>
              </a:defRPr>
            </a:lvl8pPr>
            <a:lvl9pPr indent="0" lvl="8" marL="0" marR="0" rtl="0" algn="r">
              <a:spcBef>
                <a:spcPts val="0"/>
              </a:spcBef>
              <a:buClr>
                <a:srgbClr val="888888"/>
              </a:buClr>
              <a:buSzPts val="300"/>
              <a:buFont typeface="Arial"/>
              <a:buNone/>
              <a:defRPr sz="1200">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177" name="Shape 177"/>
        <p:cNvGrpSpPr/>
        <p:nvPr/>
      </p:nvGrpSpPr>
      <p:grpSpPr>
        <a:xfrm>
          <a:off x="0" y="0"/>
          <a:ext cx="0" cy="0"/>
          <a:chOff x="0" y="0"/>
          <a:chExt cx="0" cy="0"/>
        </a:xfrm>
      </p:grpSpPr>
      <p:pic>
        <p:nvPicPr>
          <p:cNvPr id="178" name="Google Shape;178;p33"/>
          <p:cNvPicPr preferRelativeResize="0"/>
          <p:nvPr/>
        </p:nvPicPr>
        <p:blipFill rotWithShape="1">
          <a:blip r:embed="rId2">
            <a:alphaModFix/>
          </a:blip>
          <a:srcRect b="0" l="0" r="0" t="0"/>
          <a:stretch/>
        </p:blipFill>
        <p:spPr>
          <a:xfrm>
            <a:off x="4763" y="0"/>
            <a:ext cx="9134475" cy="6858000"/>
          </a:xfrm>
          <a:prstGeom prst="rect">
            <a:avLst/>
          </a:prstGeom>
          <a:noFill/>
          <a:ln>
            <a:noFill/>
          </a:ln>
        </p:spPr>
      </p:pic>
      <p:sp>
        <p:nvSpPr>
          <p:cNvPr id="179" name="Google Shape;179;p33"/>
          <p:cNvSpPr txBox="1"/>
          <p:nvPr>
            <p:ph idx="1" type="subTitle"/>
          </p:nvPr>
        </p:nvSpPr>
        <p:spPr>
          <a:xfrm>
            <a:off x="1371600" y="3581400"/>
            <a:ext cx="6400800" cy="457200"/>
          </a:xfrm>
          <a:prstGeom prst="rect">
            <a:avLst/>
          </a:prstGeom>
          <a:noFill/>
          <a:ln>
            <a:noFill/>
          </a:ln>
        </p:spPr>
        <p:txBody>
          <a:bodyPr anchorCtr="0" anchor="t" bIns="91425" lIns="91425" spcFirstLastPara="1" rIns="91425" wrap="square" tIns="91425">
            <a:noAutofit/>
          </a:bodyPr>
          <a:lstStyle>
            <a:lvl1pPr indent="0" lvl="0" marL="0" marR="0" rtl="0" algn="ctr">
              <a:lnSpc>
                <a:spcPct val="100000"/>
              </a:lnSpc>
              <a:spcBef>
                <a:spcPts val="480"/>
              </a:spcBef>
              <a:spcAft>
                <a:spcPts val="0"/>
              </a:spcAft>
              <a:buClr>
                <a:srgbClr val="636463"/>
              </a:buClr>
              <a:buSzPts val="2400"/>
              <a:buFont typeface="Arial"/>
              <a:buNone/>
              <a:defRPr b="0" i="0" sz="2400" u="none" cap="none" strike="noStrike">
                <a:solidFill>
                  <a:srgbClr val="636463"/>
                </a:solidFill>
                <a:latin typeface="Arial"/>
                <a:ea typeface="Arial"/>
                <a:cs typeface="Arial"/>
                <a:sym typeface="Arial"/>
              </a:defRPr>
            </a:lvl1pPr>
            <a:lvl2pPr indent="0" lvl="1" marL="457200" marR="0" rtl="0" algn="ctr">
              <a:lnSpc>
                <a:spcPct val="100000"/>
              </a:lnSpc>
              <a:spcBef>
                <a:spcPts val="560"/>
              </a:spcBef>
              <a:spcAft>
                <a:spcPts val="0"/>
              </a:spcAft>
              <a:buClr>
                <a:srgbClr val="888888"/>
              </a:buClr>
              <a:buSzPts val="2800"/>
              <a:buFont typeface="Arial"/>
              <a:buNone/>
              <a:defRPr b="0" i="0" sz="2800" u="none" cap="none" strike="noStrike">
                <a:solidFill>
                  <a:srgbClr val="888888"/>
                </a:solidFill>
                <a:latin typeface="Arial"/>
                <a:ea typeface="Arial"/>
                <a:cs typeface="Arial"/>
                <a:sym typeface="Arial"/>
              </a:defRPr>
            </a:lvl2pPr>
            <a:lvl3pPr indent="0" lvl="2" marL="914400" marR="0" rtl="0" algn="ctr">
              <a:lnSpc>
                <a:spcPct val="100000"/>
              </a:lnSpc>
              <a:spcBef>
                <a:spcPts val="480"/>
              </a:spcBef>
              <a:spcAft>
                <a:spcPts val="0"/>
              </a:spcAft>
              <a:buClr>
                <a:srgbClr val="888888"/>
              </a:buClr>
              <a:buSzPts val="2400"/>
              <a:buFont typeface="Arial"/>
              <a:buNone/>
              <a:defRPr b="0" i="0" sz="2400" u="none" cap="none" strike="noStrike">
                <a:solidFill>
                  <a:srgbClr val="888888"/>
                </a:solidFill>
                <a:latin typeface="Arial"/>
                <a:ea typeface="Arial"/>
                <a:cs typeface="Arial"/>
                <a:sym typeface="Arial"/>
              </a:defRPr>
            </a:lvl3pPr>
            <a:lvl4pPr indent="0" lvl="3" marL="13716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Arial"/>
                <a:ea typeface="Arial"/>
                <a:cs typeface="Arial"/>
                <a:sym typeface="Arial"/>
              </a:defRPr>
            </a:lvl4pPr>
            <a:lvl5pPr indent="0" lvl="4" marL="18288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Arial"/>
                <a:ea typeface="Arial"/>
                <a:cs typeface="Arial"/>
                <a:sym typeface="Arial"/>
              </a:defRPr>
            </a:lvl5pPr>
            <a:lvl6pPr indent="0" lvl="5" marL="22860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Arial"/>
                <a:ea typeface="Arial"/>
                <a:cs typeface="Arial"/>
                <a:sym typeface="Arial"/>
              </a:defRPr>
            </a:lvl6pPr>
            <a:lvl7pPr indent="0" lvl="6" marL="27432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Arial"/>
                <a:ea typeface="Arial"/>
                <a:cs typeface="Arial"/>
                <a:sym typeface="Arial"/>
              </a:defRPr>
            </a:lvl7pPr>
            <a:lvl8pPr indent="0" lvl="7" marL="32004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Arial"/>
                <a:ea typeface="Arial"/>
                <a:cs typeface="Arial"/>
                <a:sym typeface="Arial"/>
              </a:defRPr>
            </a:lvl8pPr>
            <a:lvl9pPr indent="0" lvl="8" marL="36576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Arial"/>
                <a:ea typeface="Arial"/>
                <a:cs typeface="Arial"/>
                <a:sym typeface="Arial"/>
              </a:defRPr>
            </a:lvl9pPr>
          </a:lstStyle>
          <a:p/>
        </p:txBody>
      </p:sp>
      <p:sp>
        <p:nvSpPr>
          <p:cNvPr id="180" name="Google Shape;180;p33"/>
          <p:cNvSpPr txBox="1"/>
          <p:nvPr>
            <p:ph type="title"/>
          </p:nvPr>
        </p:nvSpPr>
        <p:spPr>
          <a:xfrm>
            <a:off x="457200" y="1905000"/>
            <a:ext cx="8229600" cy="15240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343451"/>
              </a:buClr>
              <a:buSzPts val="4000"/>
              <a:buFont typeface="Arial"/>
              <a:buNone/>
              <a:defRPr b="0" i="0" sz="4000" u="none" cap="none" strike="noStrike">
                <a:solidFill>
                  <a:srgbClr val="343451"/>
                </a:solidFill>
                <a:latin typeface="Arial"/>
                <a:ea typeface="Arial"/>
                <a:cs typeface="Arial"/>
                <a:sym typeface="Arial"/>
              </a:defRPr>
            </a:lvl1pPr>
            <a:lvl2pPr indent="0" lvl="1"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2pPr>
            <a:lvl3pPr indent="0" lvl="2"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3pPr>
            <a:lvl4pPr indent="0" lvl="3"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4pPr>
            <a:lvl5pPr indent="0" lvl="4"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5pPr>
            <a:lvl6pPr indent="0" lvl="5" marL="4572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6pPr>
            <a:lvl7pPr indent="0" lvl="6" marL="9144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7pPr>
            <a:lvl8pPr indent="0" lvl="7" marL="13716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8pPr>
            <a:lvl9pPr indent="0" lvl="8" marL="18288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9pPr>
          </a:lstStyle>
          <a:p/>
        </p:txBody>
      </p:sp>
      <p:sp>
        <p:nvSpPr>
          <p:cNvPr id="181" name="Google Shape;181;p33"/>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343451"/>
              </a:buClr>
              <a:buSzPts val="1200"/>
              <a:buFont typeface="Arial"/>
              <a:buNone/>
              <a:defRPr b="0" i="0" sz="1200" u="none" cap="none" strike="noStrike">
                <a:solidFill>
                  <a:srgbClr val="343451"/>
                </a:solidFill>
                <a:latin typeface="Arial"/>
                <a:ea typeface="Arial"/>
                <a:cs typeface="Arial"/>
                <a:sym typeface="Arial"/>
              </a:defRPr>
            </a:lvl1pPr>
            <a:lvl2pPr indent="0" lvl="1" marL="4572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6pPr>
            <a:lvl7pPr indent="0" lvl="6" marL="27432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7pPr>
            <a:lvl8pPr indent="0" lvl="7" marL="32004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8pPr>
            <a:lvl9pPr indent="0" lvl="8" marL="36576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9pPr>
          </a:lstStyle>
          <a:p/>
        </p:txBody>
      </p:sp>
      <p:sp>
        <p:nvSpPr>
          <p:cNvPr id="182" name="Google Shape;182;p33"/>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343451"/>
              </a:buClr>
              <a:buSzPts val="1200"/>
              <a:buFont typeface="Arial"/>
              <a:buNone/>
              <a:defRPr b="0" i="0" sz="1200" u="none" cap="none" strike="noStrike">
                <a:solidFill>
                  <a:srgbClr val="343451"/>
                </a:solidFill>
                <a:latin typeface="Arial"/>
                <a:ea typeface="Arial"/>
                <a:cs typeface="Arial"/>
                <a:sym typeface="Arial"/>
              </a:defRPr>
            </a:lvl1pPr>
            <a:lvl2pPr indent="0" lvl="1" marL="4572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6pPr>
            <a:lvl7pPr indent="0" lvl="6" marL="27432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7pPr>
            <a:lvl8pPr indent="0" lvl="7" marL="32004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8pPr>
            <a:lvl9pPr indent="0" lvl="8" marL="36576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9pPr>
          </a:lstStyle>
          <a:p/>
        </p:txBody>
      </p:sp>
      <p:sp>
        <p:nvSpPr>
          <p:cNvPr id="183" name="Google Shape;183;p33"/>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343451"/>
              </a:buClr>
              <a:buSzPts val="300"/>
              <a:buFont typeface="Arial"/>
              <a:buNone/>
              <a:defRPr sz="1200">
                <a:solidFill>
                  <a:srgbClr val="343451"/>
                </a:solidFill>
                <a:latin typeface="Arial"/>
                <a:ea typeface="Arial"/>
                <a:cs typeface="Arial"/>
                <a:sym typeface="Arial"/>
              </a:defRPr>
            </a:lvl1pPr>
            <a:lvl2pPr indent="0" lvl="1" marL="0" marR="0" rtl="0" algn="r">
              <a:spcBef>
                <a:spcPts val="0"/>
              </a:spcBef>
              <a:buClr>
                <a:srgbClr val="343451"/>
              </a:buClr>
              <a:buSzPts val="300"/>
              <a:buFont typeface="Arial"/>
              <a:buNone/>
              <a:defRPr sz="1200">
                <a:solidFill>
                  <a:srgbClr val="343451"/>
                </a:solidFill>
                <a:latin typeface="Arial"/>
                <a:ea typeface="Arial"/>
                <a:cs typeface="Arial"/>
                <a:sym typeface="Arial"/>
              </a:defRPr>
            </a:lvl2pPr>
            <a:lvl3pPr indent="0" lvl="2" marL="0" marR="0" rtl="0" algn="r">
              <a:spcBef>
                <a:spcPts val="0"/>
              </a:spcBef>
              <a:buClr>
                <a:srgbClr val="343451"/>
              </a:buClr>
              <a:buSzPts val="300"/>
              <a:buFont typeface="Arial"/>
              <a:buNone/>
              <a:defRPr sz="1200">
                <a:solidFill>
                  <a:srgbClr val="343451"/>
                </a:solidFill>
                <a:latin typeface="Arial"/>
                <a:ea typeface="Arial"/>
                <a:cs typeface="Arial"/>
                <a:sym typeface="Arial"/>
              </a:defRPr>
            </a:lvl3pPr>
            <a:lvl4pPr indent="0" lvl="3" marL="0" marR="0" rtl="0" algn="r">
              <a:spcBef>
                <a:spcPts val="0"/>
              </a:spcBef>
              <a:buClr>
                <a:srgbClr val="343451"/>
              </a:buClr>
              <a:buSzPts val="300"/>
              <a:buFont typeface="Arial"/>
              <a:buNone/>
              <a:defRPr sz="1200">
                <a:solidFill>
                  <a:srgbClr val="343451"/>
                </a:solidFill>
                <a:latin typeface="Arial"/>
                <a:ea typeface="Arial"/>
                <a:cs typeface="Arial"/>
                <a:sym typeface="Arial"/>
              </a:defRPr>
            </a:lvl4pPr>
            <a:lvl5pPr indent="0" lvl="4" marL="0" marR="0" rtl="0" algn="r">
              <a:spcBef>
                <a:spcPts val="0"/>
              </a:spcBef>
              <a:buClr>
                <a:srgbClr val="343451"/>
              </a:buClr>
              <a:buSzPts val="300"/>
              <a:buFont typeface="Arial"/>
              <a:buNone/>
              <a:defRPr sz="1200">
                <a:solidFill>
                  <a:srgbClr val="343451"/>
                </a:solidFill>
                <a:latin typeface="Arial"/>
                <a:ea typeface="Arial"/>
                <a:cs typeface="Arial"/>
                <a:sym typeface="Arial"/>
              </a:defRPr>
            </a:lvl5pPr>
            <a:lvl6pPr indent="0" lvl="5" marL="0" marR="0" rtl="0" algn="r">
              <a:spcBef>
                <a:spcPts val="0"/>
              </a:spcBef>
              <a:buClr>
                <a:srgbClr val="343451"/>
              </a:buClr>
              <a:buSzPts val="300"/>
              <a:buFont typeface="Arial"/>
              <a:buNone/>
              <a:defRPr sz="1200">
                <a:solidFill>
                  <a:srgbClr val="343451"/>
                </a:solidFill>
                <a:latin typeface="Arial"/>
                <a:ea typeface="Arial"/>
                <a:cs typeface="Arial"/>
                <a:sym typeface="Arial"/>
              </a:defRPr>
            </a:lvl6pPr>
            <a:lvl7pPr indent="0" lvl="6" marL="0" marR="0" rtl="0" algn="r">
              <a:spcBef>
                <a:spcPts val="0"/>
              </a:spcBef>
              <a:buClr>
                <a:srgbClr val="343451"/>
              </a:buClr>
              <a:buSzPts val="300"/>
              <a:buFont typeface="Arial"/>
              <a:buNone/>
              <a:defRPr sz="1200">
                <a:solidFill>
                  <a:srgbClr val="343451"/>
                </a:solidFill>
                <a:latin typeface="Arial"/>
                <a:ea typeface="Arial"/>
                <a:cs typeface="Arial"/>
                <a:sym typeface="Arial"/>
              </a:defRPr>
            </a:lvl7pPr>
            <a:lvl8pPr indent="0" lvl="7" marL="0" marR="0" rtl="0" algn="r">
              <a:spcBef>
                <a:spcPts val="0"/>
              </a:spcBef>
              <a:buClr>
                <a:srgbClr val="343451"/>
              </a:buClr>
              <a:buSzPts val="300"/>
              <a:buFont typeface="Arial"/>
              <a:buNone/>
              <a:defRPr sz="1200">
                <a:solidFill>
                  <a:srgbClr val="343451"/>
                </a:solidFill>
                <a:latin typeface="Arial"/>
                <a:ea typeface="Arial"/>
                <a:cs typeface="Arial"/>
                <a:sym typeface="Arial"/>
              </a:defRPr>
            </a:lvl8pPr>
            <a:lvl9pPr indent="0" lvl="8" marL="0" marR="0" rtl="0" algn="r">
              <a:spcBef>
                <a:spcPts val="0"/>
              </a:spcBef>
              <a:buClr>
                <a:srgbClr val="343451"/>
              </a:buClr>
              <a:buSzPts val="300"/>
              <a:buFont typeface="Arial"/>
              <a:buNone/>
              <a:defRPr sz="1200">
                <a:solidFill>
                  <a:srgbClr val="34345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3_Picture with Caption">
  <p:cSld name="13_Picture with Caption">
    <p:spTree>
      <p:nvGrpSpPr>
        <p:cNvPr id="184" name="Shape 184"/>
        <p:cNvGrpSpPr/>
        <p:nvPr/>
      </p:nvGrpSpPr>
      <p:grpSpPr>
        <a:xfrm>
          <a:off x="0" y="0"/>
          <a:ext cx="0" cy="0"/>
          <a:chOff x="0" y="0"/>
          <a:chExt cx="0" cy="0"/>
        </a:xfrm>
      </p:grpSpPr>
      <p:sp>
        <p:nvSpPr>
          <p:cNvPr id="185" name="Google Shape;185;p34"/>
          <p:cNvSpPr/>
          <p:nvPr>
            <p:ph idx="2" type="pic"/>
          </p:nvPr>
        </p:nvSpPr>
        <p:spPr>
          <a:xfrm>
            <a:off x="1792288" y="1142999"/>
            <a:ext cx="5486400" cy="35847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640"/>
              </a:spcBef>
              <a:spcAft>
                <a:spcPts val="0"/>
              </a:spcAft>
              <a:buClr>
                <a:srgbClr val="595959"/>
              </a:buClr>
              <a:buSzPts val="3200"/>
              <a:buFont typeface="Arial"/>
              <a:buNone/>
              <a:defRPr b="0" i="0" sz="3200" u="none" cap="none" strike="noStrike">
                <a:solidFill>
                  <a:srgbClr val="595959"/>
                </a:solidFill>
                <a:latin typeface="Arial"/>
                <a:ea typeface="Arial"/>
                <a:cs typeface="Arial"/>
                <a:sym typeface="Arial"/>
              </a:defRPr>
            </a:lvl1pPr>
            <a:lvl2pPr indent="0" lvl="1" marL="457200" marR="0" rtl="0" algn="l">
              <a:lnSpc>
                <a:spcPct val="100000"/>
              </a:lnSpc>
              <a:spcBef>
                <a:spcPts val="560"/>
              </a:spcBef>
              <a:spcAft>
                <a:spcPts val="0"/>
              </a:spcAft>
              <a:buClr>
                <a:srgbClr val="595959"/>
              </a:buClr>
              <a:buSzPts val="2800"/>
              <a:buFont typeface="Arial"/>
              <a:buNone/>
              <a:defRPr b="0" i="0" sz="2800" u="none" cap="none" strike="noStrike">
                <a:solidFill>
                  <a:srgbClr val="595959"/>
                </a:solidFill>
                <a:latin typeface="Arial"/>
                <a:ea typeface="Arial"/>
                <a:cs typeface="Arial"/>
                <a:sym typeface="Arial"/>
              </a:defRPr>
            </a:lvl2pPr>
            <a:lvl3pPr indent="0" lvl="2" marL="914400" marR="0" rtl="0" algn="l">
              <a:lnSpc>
                <a:spcPct val="100000"/>
              </a:lnSpc>
              <a:spcBef>
                <a:spcPts val="480"/>
              </a:spcBef>
              <a:spcAft>
                <a:spcPts val="0"/>
              </a:spcAft>
              <a:buClr>
                <a:srgbClr val="595959"/>
              </a:buClr>
              <a:buSzPts val="2400"/>
              <a:buFont typeface="Arial"/>
              <a:buNone/>
              <a:defRPr b="0" i="0" sz="2400" u="none" cap="none" strike="noStrike">
                <a:solidFill>
                  <a:srgbClr val="595959"/>
                </a:solidFill>
                <a:latin typeface="Arial"/>
                <a:ea typeface="Arial"/>
                <a:cs typeface="Arial"/>
                <a:sym typeface="Arial"/>
              </a:defRPr>
            </a:lvl3pPr>
            <a:lvl4pPr indent="0" lvl="3" marL="13716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Arial"/>
                <a:ea typeface="Arial"/>
                <a:cs typeface="Arial"/>
                <a:sym typeface="Arial"/>
              </a:defRPr>
            </a:lvl4pPr>
            <a:lvl5pPr indent="0" lvl="4" marL="18288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Arial"/>
                <a:ea typeface="Arial"/>
                <a:cs typeface="Arial"/>
                <a:sym typeface="Arial"/>
              </a:defRPr>
            </a:lvl5pPr>
            <a:lvl6pPr indent="0" lvl="5" marL="22860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6pPr>
            <a:lvl7pPr indent="0" lvl="6" marL="27432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7pPr>
            <a:lvl8pPr indent="0" lvl="7" marL="32004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8pPr>
            <a:lvl9pPr indent="0" lvl="8" marL="36576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9pPr>
          </a:lstStyle>
          <a:p/>
        </p:txBody>
      </p:sp>
      <p:sp>
        <p:nvSpPr>
          <p:cNvPr id="186" name="Google Shape;186;p34"/>
          <p:cNvSpPr txBox="1"/>
          <p:nvPr>
            <p:ph idx="1" type="body"/>
          </p:nvPr>
        </p:nvSpPr>
        <p:spPr>
          <a:xfrm>
            <a:off x="1792288" y="4876800"/>
            <a:ext cx="5486400" cy="6096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00000"/>
              </a:lnSpc>
              <a:spcBef>
                <a:spcPts val="280"/>
              </a:spcBef>
              <a:spcAft>
                <a:spcPts val="0"/>
              </a:spcAft>
              <a:buClr>
                <a:srgbClr val="636463"/>
              </a:buClr>
              <a:buSzPts val="1400"/>
              <a:buFont typeface="Arial"/>
              <a:buNone/>
              <a:defRPr b="0" i="0" sz="1400" u="none" cap="none" strike="noStrike">
                <a:solidFill>
                  <a:srgbClr val="636463"/>
                </a:solidFill>
                <a:latin typeface="Arial"/>
                <a:ea typeface="Arial"/>
                <a:cs typeface="Arial"/>
                <a:sym typeface="Arial"/>
              </a:defRPr>
            </a:lvl1pPr>
            <a:lvl2pPr indent="-228600" lvl="1" marL="914400" marR="0" rtl="0" algn="l">
              <a:lnSpc>
                <a:spcPct val="100000"/>
              </a:lnSpc>
              <a:spcBef>
                <a:spcPts val="240"/>
              </a:spcBef>
              <a:spcAft>
                <a:spcPts val="0"/>
              </a:spcAft>
              <a:buClr>
                <a:srgbClr val="595959"/>
              </a:buClr>
              <a:buSzPts val="1200"/>
              <a:buFont typeface="Arial"/>
              <a:buNone/>
              <a:defRPr b="0" i="0" sz="1200" u="none" cap="none" strike="noStrike">
                <a:solidFill>
                  <a:srgbClr val="595959"/>
                </a:solidFill>
                <a:latin typeface="Arial"/>
                <a:ea typeface="Arial"/>
                <a:cs typeface="Arial"/>
                <a:sym typeface="Arial"/>
              </a:defRPr>
            </a:lvl2pPr>
            <a:lvl3pPr indent="-228600" lvl="2" marL="1371600" marR="0" rtl="0" algn="l">
              <a:lnSpc>
                <a:spcPct val="100000"/>
              </a:lnSpc>
              <a:spcBef>
                <a:spcPts val="20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3pPr>
            <a:lvl4pPr indent="-228600" lvl="3" marL="1828800" marR="0" rtl="0" algn="l">
              <a:lnSpc>
                <a:spcPct val="100000"/>
              </a:lnSpc>
              <a:spcBef>
                <a:spcPts val="180"/>
              </a:spcBef>
              <a:spcAft>
                <a:spcPts val="0"/>
              </a:spcAft>
              <a:buClr>
                <a:srgbClr val="595959"/>
              </a:buClr>
              <a:buSzPts val="900"/>
              <a:buFont typeface="Arial"/>
              <a:buNone/>
              <a:defRPr b="0" i="0" sz="900" u="none" cap="none" strike="noStrike">
                <a:solidFill>
                  <a:srgbClr val="595959"/>
                </a:solidFill>
                <a:latin typeface="Arial"/>
                <a:ea typeface="Arial"/>
                <a:cs typeface="Arial"/>
                <a:sym typeface="Arial"/>
              </a:defRPr>
            </a:lvl4pPr>
            <a:lvl5pPr indent="-228600" lvl="4" marL="2286000" marR="0" rtl="0" algn="l">
              <a:lnSpc>
                <a:spcPct val="100000"/>
              </a:lnSpc>
              <a:spcBef>
                <a:spcPts val="180"/>
              </a:spcBef>
              <a:spcAft>
                <a:spcPts val="0"/>
              </a:spcAft>
              <a:buClr>
                <a:srgbClr val="595959"/>
              </a:buClr>
              <a:buSzPts val="900"/>
              <a:buFont typeface="Arial"/>
              <a:buNone/>
              <a:defRPr b="0" i="0" sz="900" u="none" cap="none" strike="noStrike">
                <a:solidFill>
                  <a:srgbClr val="595959"/>
                </a:solidFill>
                <a:latin typeface="Arial"/>
                <a:ea typeface="Arial"/>
                <a:cs typeface="Arial"/>
                <a:sym typeface="Arial"/>
              </a:defRPr>
            </a:lvl5pPr>
            <a:lvl6pPr indent="-228600" lvl="5" marL="27432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Arial"/>
                <a:ea typeface="Arial"/>
                <a:cs typeface="Arial"/>
                <a:sym typeface="Arial"/>
              </a:defRPr>
            </a:lvl6pPr>
            <a:lvl7pPr indent="-228600" lvl="6" marL="32004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Arial"/>
                <a:ea typeface="Arial"/>
                <a:cs typeface="Arial"/>
                <a:sym typeface="Arial"/>
              </a:defRPr>
            </a:lvl7pPr>
            <a:lvl8pPr indent="-228600" lvl="7" marL="36576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Arial"/>
                <a:ea typeface="Arial"/>
                <a:cs typeface="Arial"/>
                <a:sym typeface="Arial"/>
              </a:defRPr>
            </a:lvl8pPr>
            <a:lvl9pPr indent="-228600" lvl="8" marL="41148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Arial"/>
                <a:ea typeface="Arial"/>
                <a:cs typeface="Arial"/>
                <a:sym typeface="Arial"/>
              </a:defRPr>
            </a:lvl9pPr>
          </a:lstStyle>
          <a:p/>
        </p:txBody>
      </p:sp>
      <p:sp>
        <p:nvSpPr>
          <p:cNvPr id="187" name="Google Shape;187;p34"/>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1pPr>
            <a:lvl2pPr indent="0" lvl="1" marL="4572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6pPr>
            <a:lvl7pPr indent="0" lvl="6" marL="27432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7pPr>
            <a:lvl8pPr indent="0" lvl="7" marL="32004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8pPr>
            <a:lvl9pPr indent="0" lvl="8" marL="36576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9pPr>
          </a:lstStyle>
          <a:p/>
        </p:txBody>
      </p:sp>
      <p:sp>
        <p:nvSpPr>
          <p:cNvPr id="188" name="Google Shape;188;p34"/>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1pPr>
            <a:lvl2pPr indent="0" lvl="1" marL="4572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6pPr>
            <a:lvl7pPr indent="0" lvl="6" marL="27432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7pPr>
            <a:lvl8pPr indent="0" lvl="7" marL="32004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8pPr>
            <a:lvl9pPr indent="0" lvl="8" marL="36576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9pPr>
          </a:lstStyle>
          <a:p/>
        </p:txBody>
      </p:sp>
      <p:sp>
        <p:nvSpPr>
          <p:cNvPr id="189" name="Google Shape;189;p34"/>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888888"/>
              </a:buClr>
              <a:buSzPts val="300"/>
              <a:buFont typeface="Arial"/>
              <a:buNone/>
              <a:defRPr sz="1200">
                <a:solidFill>
                  <a:srgbClr val="888888"/>
                </a:solidFill>
                <a:latin typeface="Arial"/>
                <a:ea typeface="Arial"/>
                <a:cs typeface="Arial"/>
                <a:sym typeface="Arial"/>
              </a:defRPr>
            </a:lvl1pPr>
            <a:lvl2pPr indent="0" lvl="1" marL="0" marR="0" rtl="0" algn="r">
              <a:spcBef>
                <a:spcPts val="0"/>
              </a:spcBef>
              <a:buClr>
                <a:srgbClr val="888888"/>
              </a:buClr>
              <a:buSzPts val="300"/>
              <a:buFont typeface="Arial"/>
              <a:buNone/>
              <a:defRPr sz="1200">
                <a:solidFill>
                  <a:srgbClr val="888888"/>
                </a:solidFill>
                <a:latin typeface="Arial"/>
                <a:ea typeface="Arial"/>
                <a:cs typeface="Arial"/>
                <a:sym typeface="Arial"/>
              </a:defRPr>
            </a:lvl2pPr>
            <a:lvl3pPr indent="0" lvl="2" marL="0" marR="0" rtl="0" algn="r">
              <a:spcBef>
                <a:spcPts val="0"/>
              </a:spcBef>
              <a:buClr>
                <a:srgbClr val="888888"/>
              </a:buClr>
              <a:buSzPts val="300"/>
              <a:buFont typeface="Arial"/>
              <a:buNone/>
              <a:defRPr sz="1200">
                <a:solidFill>
                  <a:srgbClr val="888888"/>
                </a:solidFill>
                <a:latin typeface="Arial"/>
                <a:ea typeface="Arial"/>
                <a:cs typeface="Arial"/>
                <a:sym typeface="Arial"/>
              </a:defRPr>
            </a:lvl3pPr>
            <a:lvl4pPr indent="0" lvl="3" marL="0" marR="0" rtl="0" algn="r">
              <a:spcBef>
                <a:spcPts val="0"/>
              </a:spcBef>
              <a:buClr>
                <a:srgbClr val="888888"/>
              </a:buClr>
              <a:buSzPts val="300"/>
              <a:buFont typeface="Arial"/>
              <a:buNone/>
              <a:defRPr sz="1200">
                <a:solidFill>
                  <a:srgbClr val="888888"/>
                </a:solidFill>
                <a:latin typeface="Arial"/>
                <a:ea typeface="Arial"/>
                <a:cs typeface="Arial"/>
                <a:sym typeface="Arial"/>
              </a:defRPr>
            </a:lvl4pPr>
            <a:lvl5pPr indent="0" lvl="4" marL="0" marR="0" rtl="0" algn="r">
              <a:spcBef>
                <a:spcPts val="0"/>
              </a:spcBef>
              <a:buClr>
                <a:srgbClr val="888888"/>
              </a:buClr>
              <a:buSzPts val="300"/>
              <a:buFont typeface="Arial"/>
              <a:buNone/>
              <a:defRPr sz="1200">
                <a:solidFill>
                  <a:srgbClr val="888888"/>
                </a:solidFill>
                <a:latin typeface="Arial"/>
                <a:ea typeface="Arial"/>
                <a:cs typeface="Arial"/>
                <a:sym typeface="Arial"/>
              </a:defRPr>
            </a:lvl5pPr>
            <a:lvl6pPr indent="0" lvl="5" marL="0" marR="0" rtl="0" algn="r">
              <a:spcBef>
                <a:spcPts val="0"/>
              </a:spcBef>
              <a:buClr>
                <a:srgbClr val="888888"/>
              </a:buClr>
              <a:buSzPts val="300"/>
              <a:buFont typeface="Arial"/>
              <a:buNone/>
              <a:defRPr sz="1200">
                <a:solidFill>
                  <a:srgbClr val="888888"/>
                </a:solidFill>
                <a:latin typeface="Arial"/>
                <a:ea typeface="Arial"/>
                <a:cs typeface="Arial"/>
                <a:sym typeface="Arial"/>
              </a:defRPr>
            </a:lvl6pPr>
            <a:lvl7pPr indent="0" lvl="6" marL="0" marR="0" rtl="0" algn="r">
              <a:spcBef>
                <a:spcPts val="0"/>
              </a:spcBef>
              <a:buClr>
                <a:srgbClr val="888888"/>
              </a:buClr>
              <a:buSzPts val="300"/>
              <a:buFont typeface="Arial"/>
              <a:buNone/>
              <a:defRPr sz="1200">
                <a:solidFill>
                  <a:srgbClr val="888888"/>
                </a:solidFill>
                <a:latin typeface="Arial"/>
                <a:ea typeface="Arial"/>
                <a:cs typeface="Arial"/>
                <a:sym typeface="Arial"/>
              </a:defRPr>
            </a:lvl7pPr>
            <a:lvl8pPr indent="0" lvl="7" marL="0" marR="0" rtl="0" algn="r">
              <a:spcBef>
                <a:spcPts val="0"/>
              </a:spcBef>
              <a:buClr>
                <a:srgbClr val="888888"/>
              </a:buClr>
              <a:buSzPts val="300"/>
              <a:buFont typeface="Arial"/>
              <a:buNone/>
              <a:defRPr sz="1200">
                <a:solidFill>
                  <a:srgbClr val="888888"/>
                </a:solidFill>
                <a:latin typeface="Arial"/>
                <a:ea typeface="Arial"/>
                <a:cs typeface="Arial"/>
                <a:sym typeface="Arial"/>
              </a:defRPr>
            </a:lvl8pPr>
            <a:lvl9pPr indent="0" lvl="8" marL="0" marR="0" rtl="0" algn="r">
              <a:spcBef>
                <a:spcPts val="0"/>
              </a:spcBef>
              <a:buClr>
                <a:srgbClr val="888888"/>
              </a:buClr>
              <a:buSzPts val="300"/>
              <a:buFont typeface="Arial"/>
              <a:buNone/>
              <a:defRPr sz="1200">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Blank">
  <p:cSld name="5_Blank">
    <p:spTree>
      <p:nvGrpSpPr>
        <p:cNvPr id="190" name="Shape 190"/>
        <p:cNvGrpSpPr/>
        <p:nvPr/>
      </p:nvGrpSpPr>
      <p:grpSpPr>
        <a:xfrm>
          <a:off x="0" y="0"/>
          <a:ext cx="0" cy="0"/>
          <a:chOff x="0" y="0"/>
          <a:chExt cx="0" cy="0"/>
        </a:xfrm>
      </p:grpSpPr>
      <p:sp>
        <p:nvSpPr>
          <p:cNvPr id="191" name="Google Shape;191;p35"/>
          <p:cNvSpPr txBox="1"/>
          <p:nvPr>
            <p:ph idx="1" type="body"/>
          </p:nvPr>
        </p:nvSpPr>
        <p:spPr>
          <a:xfrm>
            <a:off x="309562" y="1365299"/>
            <a:ext cx="8497800" cy="5389500"/>
          </a:xfrm>
          <a:prstGeom prst="rect">
            <a:avLst/>
          </a:prstGeom>
          <a:noFill/>
          <a:ln>
            <a:noFill/>
          </a:ln>
        </p:spPr>
        <p:txBody>
          <a:bodyPr anchorCtr="0" anchor="t" bIns="91425" lIns="91425" spcFirstLastPara="1" rIns="91425" wrap="square" tIns="91425">
            <a:noAutofit/>
          </a:bodyPr>
          <a:lstStyle>
            <a:lvl1pPr indent="-228600" lvl="0" marL="457200" marR="0" rtl="0" algn="ctr">
              <a:lnSpc>
                <a:spcPct val="100000"/>
              </a:lnSpc>
              <a:spcBef>
                <a:spcPts val="0"/>
              </a:spcBef>
              <a:spcAft>
                <a:spcPts val="0"/>
              </a:spcAft>
              <a:buClr>
                <a:srgbClr val="3F3F3F"/>
              </a:buClr>
              <a:buSzPts val="2400"/>
              <a:buFont typeface="Arial"/>
              <a:buNone/>
              <a:defRPr b="0" i="0" sz="2400" u="none" cap="none" strike="noStrike">
                <a:solidFill>
                  <a:srgbClr val="3F3F3F"/>
                </a:solidFill>
                <a:latin typeface="Arial"/>
                <a:ea typeface="Arial"/>
                <a:cs typeface="Arial"/>
                <a:sym typeface="Arial"/>
              </a:defRPr>
            </a:lvl1pPr>
            <a:lvl2pPr indent="-381000" lvl="1" marL="914400" marR="0" rtl="0" algn="ctr">
              <a:lnSpc>
                <a:spcPct val="100000"/>
              </a:lnSpc>
              <a:spcBef>
                <a:spcPts val="0"/>
              </a:spcBef>
              <a:spcAft>
                <a:spcPts val="0"/>
              </a:spcAft>
              <a:buClr>
                <a:srgbClr val="3F3F3F"/>
              </a:buClr>
              <a:buSzPts val="2400"/>
              <a:buFont typeface="Arial"/>
              <a:buChar char="•"/>
              <a:defRPr b="0" i="0" sz="2400" u="none" cap="none" strike="noStrike">
                <a:solidFill>
                  <a:srgbClr val="3F3F3F"/>
                </a:solidFill>
                <a:latin typeface="Arial"/>
                <a:ea typeface="Arial"/>
                <a:cs typeface="Arial"/>
                <a:sym typeface="Arial"/>
              </a:defRPr>
            </a:lvl2pPr>
            <a:lvl3pPr indent="-381000" lvl="2" marL="1371600" marR="0" rtl="0" algn="ctr">
              <a:lnSpc>
                <a:spcPct val="100000"/>
              </a:lnSpc>
              <a:spcBef>
                <a:spcPts val="0"/>
              </a:spcBef>
              <a:spcAft>
                <a:spcPts val="0"/>
              </a:spcAft>
              <a:buClr>
                <a:srgbClr val="3F3F3F"/>
              </a:buClr>
              <a:buSzPts val="2400"/>
              <a:buFont typeface="Arial"/>
              <a:buChar char="•"/>
              <a:defRPr b="0" i="0" sz="2400" u="none" cap="none" strike="noStrike">
                <a:solidFill>
                  <a:srgbClr val="3F3F3F"/>
                </a:solidFill>
                <a:latin typeface="Arial"/>
                <a:ea typeface="Arial"/>
                <a:cs typeface="Arial"/>
                <a:sym typeface="Arial"/>
              </a:defRPr>
            </a:lvl3pPr>
            <a:lvl4pPr indent="-381000" lvl="3" marL="1828800" marR="0" rtl="0" algn="ctr">
              <a:lnSpc>
                <a:spcPct val="100000"/>
              </a:lnSpc>
              <a:spcBef>
                <a:spcPts val="0"/>
              </a:spcBef>
              <a:spcAft>
                <a:spcPts val="0"/>
              </a:spcAft>
              <a:buClr>
                <a:srgbClr val="3F3F3F"/>
              </a:buClr>
              <a:buSzPts val="2400"/>
              <a:buFont typeface="Arial"/>
              <a:buChar char="•"/>
              <a:defRPr b="0" i="0" sz="2400" u="none" cap="none" strike="noStrike">
                <a:solidFill>
                  <a:srgbClr val="3F3F3F"/>
                </a:solidFill>
                <a:latin typeface="Arial"/>
                <a:ea typeface="Arial"/>
                <a:cs typeface="Arial"/>
                <a:sym typeface="Arial"/>
              </a:defRPr>
            </a:lvl4pPr>
            <a:lvl5pPr indent="-381000" lvl="4" marL="2286000" marR="0" rtl="0" algn="ctr">
              <a:lnSpc>
                <a:spcPct val="100000"/>
              </a:lnSpc>
              <a:spcBef>
                <a:spcPts val="0"/>
              </a:spcBef>
              <a:spcAft>
                <a:spcPts val="0"/>
              </a:spcAft>
              <a:buClr>
                <a:srgbClr val="3F3F3F"/>
              </a:buClr>
              <a:buSzPts val="2400"/>
              <a:buFont typeface="Arial"/>
              <a:buChar char="•"/>
              <a:defRPr b="0" i="0" sz="2400" u="none" cap="none" strike="noStrike">
                <a:solidFill>
                  <a:srgbClr val="3F3F3F"/>
                </a:solidFill>
                <a:latin typeface="Arial"/>
                <a:ea typeface="Arial"/>
                <a:cs typeface="Arial"/>
                <a:sym typeface="Arial"/>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192" name="Google Shape;192;p35"/>
          <p:cNvSpPr txBox="1"/>
          <p:nvPr>
            <p:ph type="title"/>
          </p:nvPr>
        </p:nvSpPr>
        <p:spPr>
          <a:xfrm>
            <a:off x="309562" y="317803"/>
            <a:ext cx="8497800" cy="7032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002060"/>
              </a:buClr>
              <a:buSzPts val="3200"/>
              <a:buFont typeface="Arial"/>
              <a:buNone/>
              <a:defRPr b="1" i="0" sz="3200" u="none" cap="none" strike="noStrike">
                <a:solidFill>
                  <a:srgbClr val="002060"/>
                </a:solidFill>
                <a:latin typeface="Arial"/>
                <a:ea typeface="Arial"/>
                <a:cs typeface="Arial"/>
                <a:sym typeface="Arial"/>
              </a:defRPr>
            </a:lvl1pPr>
            <a:lvl2pPr indent="0" lvl="1"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2pPr>
            <a:lvl3pPr indent="0" lvl="2"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3pPr>
            <a:lvl4pPr indent="0" lvl="3"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4pPr>
            <a:lvl5pPr indent="0" lvl="4"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5pPr>
            <a:lvl6pPr indent="0" lvl="5" marL="4572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6pPr>
            <a:lvl7pPr indent="0" lvl="6" marL="9144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7pPr>
            <a:lvl8pPr indent="0" lvl="7" marL="13716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8pPr>
            <a:lvl9pPr indent="0" lvl="8" marL="18288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9pPr>
          </a:lstStyl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Title Slide">
  <p:cSld name="6_Title Slide">
    <p:spTree>
      <p:nvGrpSpPr>
        <p:cNvPr id="193" name="Shape 193"/>
        <p:cNvGrpSpPr/>
        <p:nvPr/>
      </p:nvGrpSpPr>
      <p:grpSpPr>
        <a:xfrm>
          <a:off x="0" y="0"/>
          <a:ext cx="0" cy="0"/>
          <a:chOff x="0" y="0"/>
          <a:chExt cx="0" cy="0"/>
        </a:xfrm>
      </p:grpSpPr>
      <p:pic>
        <p:nvPicPr>
          <p:cNvPr id="194" name="Google Shape;194;p36"/>
          <p:cNvPicPr preferRelativeResize="0"/>
          <p:nvPr/>
        </p:nvPicPr>
        <p:blipFill rotWithShape="1">
          <a:blip r:embed="rId2">
            <a:alphaModFix/>
          </a:blip>
          <a:srcRect b="0" l="0" r="0" t="0"/>
          <a:stretch/>
        </p:blipFill>
        <p:spPr>
          <a:xfrm>
            <a:off x="4763" y="0"/>
            <a:ext cx="9134475" cy="6858000"/>
          </a:xfrm>
          <a:prstGeom prst="rect">
            <a:avLst/>
          </a:prstGeom>
          <a:noFill/>
          <a:ln>
            <a:noFill/>
          </a:ln>
        </p:spPr>
      </p:pic>
      <p:sp>
        <p:nvSpPr>
          <p:cNvPr id="195" name="Google Shape;195;p36"/>
          <p:cNvSpPr txBox="1"/>
          <p:nvPr>
            <p:ph idx="1" type="subTitle"/>
          </p:nvPr>
        </p:nvSpPr>
        <p:spPr>
          <a:xfrm>
            <a:off x="1371600" y="3581400"/>
            <a:ext cx="6400800" cy="457200"/>
          </a:xfrm>
          <a:prstGeom prst="rect">
            <a:avLst/>
          </a:prstGeom>
          <a:noFill/>
          <a:ln>
            <a:noFill/>
          </a:ln>
        </p:spPr>
        <p:txBody>
          <a:bodyPr anchorCtr="0" anchor="t" bIns="91425" lIns="91425" spcFirstLastPara="1" rIns="91425" wrap="square" tIns="91425">
            <a:noAutofit/>
          </a:bodyPr>
          <a:lstStyle>
            <a:lvl1pPr indent="0" lvl="0" marL="0" marR="0" rtl="0" algn="ctr">
              <a:lnSpc>
                <a:spcPct val="100000"/>
              </a:lnSpc>
              <a:spcBef>
                <a:spcPts val="480"/>
              </a:spcBef>
              <a:spcAft>
                <a:spcPts val="0"/>
              </a:spcAft>
              <a:buClr>
                <a:srgbClr val="636463"/>
              </a:buClr>
              <a:buSzPts val="2400"/>
              <a:buFont typeface="Arial"/>
              <a:buNone/>
              <a:defRPr b="0" i="0" sz="2400" u="none" cap="none" strike="noStrike">
                <a:solidFill>
                  <a:srgbClr val="636463"/>
                </a:solidFill>
                <a:latin typeface="Arial"/>
                <a:ea typeface="Arial"/>
                <a:cs typeface="Arial"/>
                <a:sym typeface="Arial"/>
              </a:defRPr>
            </a:lvl1pPr>
            <a:lvl2pPr indent="0" lvl="1" marL="457200" marR="0" rtl="0" algn="ctr">
              <a:lnSpc>
                <a:spcPct val="100000"/>
              </a:lnSpc>
              <a:spcBef>
                <a:spcPts val="560"/>
              </a:spcBef>
              <a:spcAft>
                <a:spcPts val="0"/>
              </a:spcAft>
              <a:buClr>
                <a:srgbClr val="888888"/>
              </a:buClr>
              <a:buSzPts val="2800"/>
              <a:buFont typeface="Arial"/>
              <a:buNone/>
              <a:defRPr b="0" i="0" sz="2800" u="none" cap="none" strike="noStrike">
                <a:solidFill>
                  <a:srgbClr val="888888"/>
                </a:solidFill>
                <a:latin typeface="Arial"/>
                <a:ea typeface="Arial"/>
                <a:cs typeface="Arial"/>
                <a:sym typeface="Arial"/>
              </a:defRPr>
            </a:lvl2pPr>
            <a:lvl3pPr indent="0" lvl="2" marL="914400" marR="0" rtl="0" algn="ctr">
              <a:lnSpc>
                <a:spcPct val="100000"/>
              </a:lnSpc>
              <a:spcBef>
                <a:spcPts val="480"/>
              </a:spcBef>
              <a:spcAft>
                <a:spcPts val="0"/>
              </a:spcAft>
              <a:buClr>
                <a:srgbClr val="888888"/>
              </a:buClr>
              <a:buSzPts val="2400"/>
              <a:buFont typeface="Arial"/>
              <a:buNone/>
              <a:defRPr b="0" i="0" sz="2400" u="none" cap="none" strike="noStrike">
                <a:solidFill>
                  <a:srgbClr val="888888"/>
                </a:solidFill>
                <a:latin typeface="Arial"/>
                <a:ea typeface="Arial"/>
                <a:cs typeface="Arial"/>
                <a:sym typeface="Arial"/>
              </a:defRPr>
            </a:lvl3pPr>
            <a:lvl4pPr indent="0" lvl="3" marL="13716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Arial"/>
                <a:ea typeface="Arial"/>
                <a:cs typeface="Arial"/>
                <a:sym typeface="Arial"/>
              </a:defRPr>
            </a:lvl4pPr>
            <a:lvl5pPr indent="0" lvl="4" marL="18288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Arial"/>
                <a:ea typeface="Arial"/>
                <a:cs typeface="Arial"/>
                <a:sym typeface="Arial"/>
              </a:defRPr>
            </a:lvl5pPr>
            <a:lvl6pPr indent="0" lvl="5" marL="22860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Arial"/>
                <a:ea typeface="Arial"/>
                <a:cs typeface="Arial"/>
                <a:sym typeface="Arial"/>
              </a:defRPr>
            </a:lvl6pPr>
            <a:lvl7pPr indent="0" lvl="6" marL="27432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Arial"/>
                <a:ea typeface="Arial"/>
                <a:cs typeface="Arial"/>
                <a:sym typeface="Arial"/>
              </a:defRPr>
            </a:lvl7pPr>
            <a:lvl8pPr indent="0" lvl="7" marL="32004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Arial"/>
                <a:ea typeface="Arial"/>
                <a:cs typeface="Arial"/>
                <a:sym typeface="Arial"/>
              </a:defRPr>
            </a:lvl8pPr>
            <a:lvl9pPr indent="0" lvl="8" marL="36576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Arial"/>
                <a:ea typeface="Arial"/>
                <a:cs typeface="Arial"/>
                <a:sym typeface="Arial"/>
              </a:defRPr>
            </a:lvl9pPr>
          </a:lstStyle>
          <a:p/>
        </p:txBody>
      </p:sp>
      <p:sp>
        <p:nvSpPr>
          <p:cNvPr id="196" name="Google Shape;196;p36"/>
          <p:cNvSpPr txBox="1"/>
          <p:nvPr>
            <p:ph type="title"/>
          </p:nvPr>
        </p:nvSpPr>
        <p:spPr>
          <a:xfrm>
            <a:off x="457200" y="1905000"/>
            <a:ext cx="8229600" cy="15240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343451"/>
              </a:buClr>
              <a:buSzPts val="4000"/>
              <a:buFont typeface="Arial"/>
              <a:buNone/>
              <a:defRPr b="0" i="0" sz="4000" u="none" cap="none" strike="noStrike">
                <a:solidFill>
                  <a:srgbClr val="343451"/>
                </a:solidFill>
                <a:latin typeface="Arial"/>
                <a:ea typeface="Arial"/>
                <a:cs typeface="Arial"/>
                <a:sym typeface="Arial"/>
              </a:defRPr>
            </a:lvl1pPr>
            <a:lvl2pPr indent="0" lvl="1"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2pPr>
            <a:lvl3pPr indent="0" lvl="2"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3pPr>
            <a:lvl4pPr indent="0" lvl="3"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4pPr>
            <a:lvl5pPr indent="0" lvl="4"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5pPr>
            <a:lvl6pPr indent="0" lvl="5" marL="4572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6pPr>
            <a:lvl7pPr indent="0" lvl="6" marL="9144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7pPr>
            <a:lvl8pPr indent="0" lvl="7" marL="13716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8pPr>
            <a:lvl9pPr indent="0" lvl="8" marL="18288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9pPr>
          </a:lstStyle>
          <a:p/>
        </p:txBody>
      </p:sp>
      <p:sp>
        <p:nvSpPr>
          <p:cNvPr id="197" name="Google Shape;197;p36"/>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343451"/>
              </a:buClr>
              <a:buSzPts val="1200"/>
              <a:buFont typeface="Arial"/>
              <a:buNone/>
              <a:defRPr b="0" i="0" sz="1200" u="none" cap="none" strike="noStrike">
                <a:solidFill>
                  <a:srgbClr val="343451"/>
                </a:solidFill>
                <a:latin typeface="Arial"/>
                <a:ea typeface="Arial"/>
                <a:cs typeface="Arial"/>
                <a:sym typeface="Arial"/>
              </a:defRPr>
            </a:lvl1pPr>
            <a:lvl2pPr indent="0" lvl="1" marL="4572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6pPr>
            <a:lvl7pPr indent="0" lvl="6" marL="27432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7pPr>
            <a:lvl8pPr indent="0" lvl="7" marL="32004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8pPr>
            <a:lvl9pPr indent="0" lvl="8" marL="36576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9pPr>
          </a:lstStyle>
          <a:p/>
        </p:txBody>
      </p:sp>
      <p:sp>
        <p:nvSpPr>
          <p:cNvPr id="198" name="Google Shape;198;p36"/>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343451"/>
              </a:buClr>
              <a:buSzPts val="1200"/>
              <a:buFont typeface="Arial"/>
              <a:buNone/>
              <a:defRPr b="0" i="0" sz="1200" u="none" cap="none" strike="noStrike">
                <a:solidFill>
                  <a:srgbClr val="343451"/>
                </a:solidFill>
                <a:latin typeface="Arial"/>
                <a:ea typeface="Arial"/>
                <a:cs typeface="Arial"/>
                <a:sym typeface="Arial"/>
              </a:defRPr>
            </a:lvl1pPr>
            <a:lvl2pPr indent="0" lvl="1" marL="4572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6pPr>
            <a:lvl7pPr indent="0" lvl="6" marL="27432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7pPr>
            <a:lvl8pPr indent="0" lvl="7" marL="32004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8pPr>
            <a:lvl9pPr indent="0" lvl="8" marL="36576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9pPr>
          </a:lstStyle>
          <a:p/>
        </p:txBody>
      </p:sp>
      <p:sp>
        <p:nvSpPr>
          <p:cNvPr id="199" name="Google Shape;199;p36"/>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343451"/>
              </a:buClr>
              <a:buSzPts val="300"/>
              <a:buFont typeface="Arial"/>
              <a:buNone/>
              <a:defRPr sz="1200">
                <a:solidFill>
                  <a:srgbClr val="343451"/>
                </a:solidFill>
                <a:latin typeface="Arial"/>
                <a:ea typeface="Arial"/>
                <a:cs typeface="Arial"/>
                <a:sym typeface="Arial"/>
              </a:defRPr>
            </a:lvl1pPr>
            <a:lvl2pPr indent="0" lvl="1" marL="0" marR="0" rtl="0" algn="r">
              <a:spcBef>
                <a:spcPts val="0"/>
              </a:spcBef>
              <a:buClr>
                <a:srgbClr val="343451"/>
              </a:buClr>
              <a:buSzPts val="300"/>
              <a:buFont typeface="Arial"/>
              <a:buNone/>
              <a:defRPr sz="1200">
                <a:solidFill>
                  <a:srgbClr val="343451"/>
                </a:solidFill>
                <a:latin typeface="Arial"/>
                <a:ea typeface="Arial"/>
                <a:cs typeface="Arial"/>
                <a:sym typeface="Arial"/>
              </a:defRPr>
            </a:lvl2pPr>
            <a:lvl3pPr indent="0" lvl="2" marL="0" marR="0" rtl="0" algn="r">
              <a:spcBef>
                <a:spcPts val="0"/>
              </a:spcBef>
              <a:buClr>
                <a:srgbClr val="343451"/>
              </a:buClr>
              <a:buSzPts val="300"/>
              <a:buFont typeface="Arial"/>
              <a:buNone/>
              <a:defRPr sz="1200">
                <a:solidFill>
                  <a:srgbClr val="343451"/>
                </a:solidFill>
                <a:latin typeface="Arial"/>
                <a:ea typeface="Arial"/>
                <a:cs typeface="Arial"/>
                <a:sym typeface="Arial"/>
              </a:defRPr>
            </a:lvl3pPr>
            <a:lvl4pPr indent="0" lvl="3" marL="0" marR="0" rtl="0" algn="r">
              <a:spcBef>
                <a:spcPts val="0"/>
              </a:spcBef>
              <a:buClr>
                <a:srgbClr val="343451"/>
              </a:buClr>
              <a:buSzPts val="300"/>
              <a:buFont typeface="Arial"/>
              <a:buNone/>
              <a:defRPr sz="1200">
                <a:solidFill>
                  <a:srgbClr val="343451"/>
                </a:solidFill>
                <a:latin typeface="Arial"/>
                <a:ea typeface="Arial"/>
                <a:cs typeface="Arial"/>
                <a:sym typeface="Arial"/>
              </a:defRPr>
            </a:lvl4pPr>
            <a:lvl5pPr indent="0" lvl="4" marL="0" marR="0" rtl="0" algn="r">
              <a:spcBef>
                <a:spcPts val="0"/>
              </a:spcBef>
              <a:buClr>
                <a:srgbClr val="343451"/>
              </a:buClr>
              <a:buSzPts val="300"/>
              <a:buFont typeface="Arial"/>
              <a:buNone/>
              <a:defRPr sz="1200">
                <a:solidFill>
                  <a:srgbClr val="343451"/>
                </a:solidFill>
                <a:latin typeface="Arial"/>
                <a:ea typeface="Arial"/>
                <a:cs typeface="Arial"/>
                <a:sym typeface="Arial"/>
              </a:defRPr>
            </a:lvl5pPr>
            <a:lvl6pPr indent="0" lvl="5" marL="0" marR="0" rtl="0" algn="r">
              <a:spcBef>
                <a:spcPts val="0"/>
              </a:spcBef>
              <a:buClr>
                <a:srgbClr val="343451"/>
              </a:buClr>
              <a:buSzPts val="300"/>
              <a:buFont typeface="Arial"/>
              <a:buNone/>
              <a:defRPr sz="1200">
                <a:solidFill>
                  <a:srgbClr val="343451"/>
                </a:solidFill>
                <a:latin typeface="Arial"/>
                <a:ea typeface="Arial"/>
                <a:cs typeface="Arial"/>
                <a:sym typeface="Arial"/>
              </a:defRPr>
            </a:lvl6pPr>
            <a:lvl7pPr indent="0" lvl="6" marL="0" marR="0" rtl="0" algn="r">
              <a:spcBef>
                <a:spcPts val="0"/>
              </a:spcBef>
              <a:buClr>
                <a:srgbClr val="343451"/>
              </a:buClr>
              <a:buSzPts val="300"/>
              <a:buFont typeface="Arial"/>
              <a:buNone/>
              <a:defRPr sz="1200">
                <a:solidFill>
                  <a:srgbClr val="343451"/>
                </a:solidFill>
                <a:latin typeface="Arial"/>
                <a:ea typeface="Arial"/>
                <a:cs typeface="Arial"/>
                <a:sym typeface="Arial"/>
              </a:defRPr>
            </a:lvl7pPr>
            <a:lvl8pPr indent="0" lvl="7" marL="0" marR="0" rtl="0" algn="r">
              <a:spcBef>
                <a:spcPts val="0"/>
              </a:spcBef>
              <a:buClr>
                <a:srgbClr val="343451"/>
              </a:buClr>
              <a:buSzPts val="300"/>
              <a:buFont typeface="Arial"/>
              <a:buNone/>
              <a:defRPr sz="1200">
                <a:solidFill>
                  <a:srgbClr val="343451"/>
                </a:solidFill>
                <a:latin typeface="Arial"/>
                <a:ea typeface="Arial"/>
                <a:cs typeface="Arial"/>
                <a:sym typeface="Arial"/>
              </a:defRPr>
            </a:lvl8pPr>
            <a:lvl9pPr indent="0" lvl="8" marL="0" marR="0" rtl="0" algn="r">
              <a:spcBef>
                <a:spcPts val="0"/>
              </a:spcBef>
              <a:buClr>
                <a:srgbClr val="343451"/>
              </a:buClr>
              <a:buSzPts val="300"/>
              <a:buFont typeface="Arial"/>
              <a:buNone/>
              <a:defRPr sz="1200">
                <a:solidFill>
                  <a:srgbClr val="34345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4_Picture with Caption">
  <p:cSld name="14_Picture with Caption">
    <p:spTree>
      <p:nvGrpSpPr>
        <p:cNvPr id="200" name="Shape 200"/>
        <p:cNvGrpSpPr/>
        <p:nvPr/>
      </p:nvGrpSpPr>
      <p:grpSpPr>
        <a:xfrm>
          <a:off x="0" y="0"/>
          <a:ext cx="0" cy="0"/>
          <a:chOff x="0" y="0"/>
          <a:chExt cx="0" cy="0"/>
        </a:xfrm>
      </p:grpSpPr>
      <p:sp>
        <p:nvSpPr>
          <p:cNvPr id="201" name="Google Shape;201;p37"/>
          <p:cNvSpPr/>
          <p:nvPr>
            <p:ph idx="2" type="pic"/>
          </p:nvPr>
        </p:nvSpPr>
        <p:spPr>
          <a:xfrm>
            <a:off x="1792288" y="1142999"/>
            <a:ext cx="5486400" cy="35847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640"/>
              </a:spcBef>
              <a:spcAft>
                <a:spcPts val="0"/>
              </a:spcAft>
              <a:buClr>
                <a:srgbClr val="595959"/>
              </a:buClr>
              <a:buSzPts val="3200"/>
              <a:buFont typeface="Arial"/>
              <a:buNone/>
              <a:defRPr b="0" i="0" sz="3200" u="none" cap="none" strike="noStrike">
                <a:solidFill>
                  <a:srgbClr val="595959"/>
                </a:solidFill>
                <a:latin typeface="Arial"/>
                <a:ea typeface="Arial"/>
                <a:cs typeface="Arial"/>
                <a:sym typeface="Arial"/>
              </a:defRPr>
            </a:lvl1pPr>
            <a:lvl2pPr indent="0" lvl="1" marL="457200" marR="0" rtl="0" algn="l">
              <a:lnSpc>
                <a:spcPct val="100000"/>
              </a:lnSpc>
              <a:spcBef>
                <a:spcPts val="560"/>
              </a:spcBef>
              <a:spcAft>
                <a:spcPts val="0"/>
              </a:spcAft>
              <a:buClr>
                <a:srgbClr val="595959"/>
              </a:buClr>
              <a:buSzPts val="2800"/>
              <a:buFont typeface="Arial"/>
              <a:buNone/>
              <a:defRPr b="0" i="0" sz="2800" u="none" cap="none" strike="noStrike">
                <a:solidFill>
                  <a:srgbClr val="595959"/>
                </a:solidFill>
                <a:latin typeface="Arial"/>
                <a:ea typeface="Arial"/>
                <a:cs typeface="Arial"/>
                <a:sym typeface="Arial"/>
              </a:defRPr>
            </a:lvl2pPr>
            <a:lvl3pPr indent="0" lvl="2" marL="914400" marR="0" rtl="0" algn="l">
              <a:lnSpc>
                <a:spcPct val="100000"/>
              </a:lnSpc>
              <a:spcBef>
                <a:spcPts val="480"/>
              </a:spcBef>
              <a:spcAft>
                <a:spcPts val="0"/>
              </a:spcAft>
              <a:buClr>
                <a:srgbClr val="595959"/>
              </a:buClr>
              <a:buSzPts val="2400"/>
              <a:buFont typeface="Arial"/>
              <a:buNone/>
              <a:defRPr b="0" i="0" sz="2400" u="none" cap="none" strike="noStrike">
                <a:solidFill>
                  <a:srgbClr val="595959"/>
                </a:solidFill>
                <a:latin typeface="Arial"/>
                <a:ea typeface="Arial"/>
                <a:cs typeface="Arial"/>
                <a:sym typeface="Arial"/>
              </a:defRPr>
            </a:lvl3pPr>
            <a:lvl4pPr indent="0" lvl="3" marL="13716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Arial"/>
                <a:ea typeface="Arial"/>
                <a:cs typeface="Arial"/>
                <a:sym typeface="Arial"/>
              </a:defRPr>
            </a:lvl4pPr>
            <a:lvl5pPr indent="0" lvl="4" marL="18288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Arial"/>
                <a:ea typeface="Arial"/>
                <a:cs typeface="Arial"/>
                <a:sym typeface="Arial"/>
              </a:defRPr>
            </a:lvl5pPr>
            <a:lvl6pPr indent="0" lvl="5" marL="22860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6pPr>
            <a:lvl7pPr indent="0" lvl="6" marL="27432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7pPr>
            <a:lvl8pPr indent="0" lvl="7" marL="32004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8pPr>
            <a:lvl9pPr indent="0" lvl="8" marL="36576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9pPr>
          </a:lstStyle>
          <a:p/>
        </p:txBody>
      </p:sp>
      <p:sp>
        <p:nvSpPr>
          <p:cNvPr id="202" name="Google Shape;202;p37"/>
          <p:cNvSpPr txBox="1"/>
          <p:nvPr>
            <p:ph idx="1" type="body"/>
          </p:nvPr>
        </p:nvSpPr>
        <p:spPr>
          <a:xfrm>
            <a:off x="1792288" y="4876800"/>
            <a:ext cx="5486400" cy="6096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00000"/>
              </a:lnSpc>
              <a:spcBef>
                <a:spcPts val="280"/>
              </a:spcBef>
              <a:spcAft>
                <a:spcPts val="0"/>
              </a:spcAft>
              <a:buClr>
                <a:srgbClr val="636463"/>
              </a:buClr>
              <a:buSzPts val="1400"/>
              <a:buFont typeface="Arial"/>
              <a:buNone/>
              <a:defRPr b="0" i="0" sz="1400" u="none" cap="none" strike="noStrike">
                <a:solidFill>
                  <a:srgbClr val="636463"/>
                </a:solidFill>
                <a:latin typeface="Arial"/>
                <a:ea typeface="Arial"/>
                <a:cs typeface="Arial"/>
                <a:sym typeface="Arial"/>
              </a:defRPr>
            </a:lvl1pPr>
            <a:lvl2pPr indent="-228600" lvl="1" marL="914400" marR="0" rtl="0" algn="l">
              <a:lnSpc>
                <a:spcPct val="100000"/>
              </a:lnSpc>
              <a:spcBef>
                <a:spcPts val="240"/>
              </a:spcBef>
              <a:spcAft>
                <a:spcPts val="0"/>
              </a:spcAft>
              <a:buClr>
                <a:srgbClr val="595959"/>
              </a:buClr>
              <a:buSzPts val="1200"/>
              <a:buFont typeface="Arial"/>
              <a:buNone/>
              <a:defRPr b="0" i="0" sz="1200" u="none" cap="none" strike="noStrike">
                <a:solidFill>
                  <a:srgbClr val="595959"/>
                </a:solidFill>
                <a:latin typeface="Arial"/>
                <a:ea typeface="Arial"/>
                <a:cs typeface="Arial"/>
                <a:sym typeface="Arial"/>
              </a:defRPr>
            </a:lvl2pPr>
            <a:lvl3pPr indent="-228600" lvl="2" marL="1371600" marR="0" rtl="0" algn="l">
              <a:lnSpc>
                <a:spcPct val="100000"/>
              </a:lnSpc>
              <a:spcBef>
                <a:spcPts val="20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3pPr>
            <a:lvl4pPr indent="-228600" lvl="3" marL="1828800" marR="0" rtl="0" algn="l">
              <a:lnSpc>
                <a:spcPct val="100000"/>
              </a:lnSpc>
              <a:spcBef>
                <a:spcPts val="180"/>
              </a:spcBef>
              <a:spcAft>
                <a:spcPts val="0"/>
              </a:spcAft>
              <a:buClr>
                <a:srgbClr val="595959"/>
              </a:buClr>
              <a:buSzPts val="900"/>
              <a:buFont typeface="Arial"/>
              <a:buNone/>
              <a:defRPr b="0" i="0" sz="900" u="none" cap="none" strike="noStrike">
                <a:solidFill>
                  <a:srgbClr val="595959"/>
                </a:solidFill>
                <a:latin typeface="Arial"/>
                <a:ea typeface="Arial"/>
                <a:cs typeface="Arial"/>
                <a:sym typeface="Arial"/>
              </a:defRPr>
            </a:lvl4pPr>
            <a:lvl5pPr indent="-228600" lvl="4" marL="2286000" marR="0" rtl="0" algn="l">
              <a:lnSpc>
                <a:spcPct val="100000"/>
              </a:lnSpc>
              <a:spcBef>
                <a:spcPts val="180"/>
              </a:spcBef>
              <a:spcAft>
                <a:spcPts val="0"/>
              </a:spcAft>
              <a:buClr>
                <a:srgbClr val="595959"/>
              </a:buClr>
              <a:buSzPts val="900"/>
              <a:buFont typeface="Arial"/>
              <a:buNone/>
              <a:defRPr b="0" i="0" sz="900" u="none" cap="none" strike="noStrike">
                <a:solidFill>
                  <a:srgbClr val="595959"/>
                </a:solidFill>
                <a:latin typeface="Arial"/>
                <a:ea typeface="Arial"/>
                <a:cs typeface="Arial"/>
                <a:sym typeface="Arial"/>
              </a:defRPr>
            </a:lvl5pPr>
            <a:lvl6pPr indent="-228600" lvl="5" marL="27432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Arial"/>
                <a:ea typeface="Arial"/>
                <a:cs typeface="Arial"/>
                <a:sym typeface="Arial"/>
              </a:defRPr>
            </a:lvl6pPr>
            <a:lvl7pPr indent="-228600" lvl="6" marL="32004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Arial"/>
                <a:ea typeface="Arial"/>
                <a:cs typeface="Arial"/>
                <a:sym typeface="Arial"/>
              </a:defRPr>
            </a:lvl7pPr>
            <a:lvl8pPr indent="-228600" lvl="7" marL="36576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Arial"/>
                <a:ea typeface="Arial"/>
                <a:cs typeface="Arial"/>
                <a:sym typeface="Arial"/>
              </a:defRPr>
            </a:lvl8pPr>
            <a:lvl9pPr indent="-228600" lvl="8" marL="41148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Arial"/>
                <a:ea typeface="Arial"/>
                <a:cs typeface="Arial"/>
                <a:sym typeface="Arial"/>
              </a:defRPr>
            </a:lvl9pPr>
          </a:lstStyle>
          <a:p/>
        </p:txBody>
      </p:sp>
      <p:sp>
        <p:nvSpPr>
          <p:cNvPr id="203" name="Google Shape;203;p37"/>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1pPr>
            <a:lvl2pPr indent="0" lvl="1" marL="4572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6pPr>
            <a:lvl7pPr indent="0" lvl="6" marL="27432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7pPr>
            <a:lvl8pPr indent="0" lvl="7" marL="32004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8pPr>
            <a:lvl9pPr indent="0" lvl="8" marL="36576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9pPr>
          </a:lstStyle>
          <a:p/>
        </p:txBody>
      </p:sp>
      <p:sp>
        <p:nvSpPr>
          <p:cNvPr id="204" name="Google Shape;204;p37"/>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1pPr>
            <a:lvl2pPr indent="0" lvl="1" marL="4572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6pPr>
            <a:lvl7pPr indent="0" lvl="6" marL="27432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7pPr>
            <a:lvl8pPr indent="0" lvl="7" marL="32004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8pPr>
            <a:lvl9pPr indent="0" lvl="8" marL="36576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9pPr>
          </a:lstStyle>
          <a:p/>
        </p:txBody>
      </p:sp>
      <p:sp>
        <p:nvSpPr>
          <p:cNvPr id="205" name="Google Shape;205;p37"/>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888888"/>
              </a:buClr>
              <a:buSzPts val="300"/>
              <a:buFont typeface="Arial"/>
              <a:buNone/>
              <a:defRPr sz="1200">
                <a:solidFill>
                  <a:srgbClr val="888888"/>
                </a:solidFill>
                <a:latin typeface="Arial"/>
                <a:ea typeface="Arial"/>
                <a:cs typeface="Arial"/>
                <a:sym typeface="Arial"/>
              </a:defRPr>
            </a:lvl1pPr>
            <a:lvl2pPr indent="0" lvl="1" marL="0" marR="0" rtl="0" algn="r">
              <a:spcBef>
                <a:spcPts val="0"/>
              </a:spcBef>
              <a:buClr>
                <a:srgbClr val="888888"/>
              </a:buClr>
              <a:buSzPts val="300"/>
              <a:buFont typeface="Arial"/>
              <a:buNone/>
              <a:defRPr sz="1200">
                <a:solidFill>
                  <a:srgbClr val="888888"/>
                </a:solidFill>
                <a:latin typeface="Arial"/>
                <a:ea typeface="Arial"/>
                <a:cs typeface="Arial"/>
                <a:sym typeface="Arial"/>
              </a:defRPr>
            </a:lvl2pPr>
            <a:lvl3pPr indent="0" lvl="2" marL="0" marR="0" rtl="0" algn="r">
              <a:spcBef>
                <a:spcPts val="0"/>
              </a:spcBef>
              <a:buClr>
                <a:srgbClr val="888888"/>
              </a:buClr>
              <a:buSzPts val="300"/>
              <a:buFont typeface="Arial"/>
              <a:buNone/>
              <a:defRPr sz="1200">
                <a:solidFill>
                  <a:srgbClr val="888888"/>
                </a:solidFill>
                <a:latin typeface="Arial"/>
                <a:ea typeface="Arial"/>
                <a:cs typeface="Arial"/>
                <a:sym typeface="Arial"/>
              </a:defRPr>
            </a:lvl3pPr>
            <a:lvl4pPr indent="0" lvl="3" marL="0" marR="0" rtl="0" algn="r">
              <a:spcBef>
                <a:spcPts val="0"/>
              </a:spcBef>
              <a:buClr>
                <a:srgbClr val="888888"/>
              </a:buClr>
              <a:buSzPts val="300"/>
              <a:buFont typeface="Arial"/>
              <a:buNone/>
              <a:defRPr sz="1200">
                <a:solidFill>
                  <a:srgbClr val="888888"/>
                </a:solidFill>
                <a:latin typeface="Arial"/>
                <a:ea typeface="Arial"/>
                <a:cs typeface="Arial"/>
                <a:sym typeface="Arial"/>
              </a:defRPr>
            </a:lvl4pPr>
            <a:lvl5pPr indent="0" lvl="4" marL="0" marR="0" rtl="0" algn="r">
              <a:spcBef>
                <a:spcPts val="0"/>
              </a:spcBef>
              <a:buClr>
                <a:srgbClr val="888888"/>
              </a:buClr>
              <a:buSzPts val="300"/>
              <a:buFont typeface="Arial"/>
              <a:buNone/>
              <a:defRPr sz="1200">
                <a:solidFill>
                  <a:srgbClr val="888888"/>
                </a:solidFill>
                <a:latin typeface="Arial"/>
                <a:ea typeface="Arial"/>
                <a:cs typeface="Arial"/>
                <a:sym typeface="Arial"/>
              </a:defRPr>
            </a:lvl5pPr>
            <a:lvl6pPr indent="0" lvl="5" marL="0" marR="0" rtl="0" algn="r">
              <a:spcBef>
                <a:spcPts val="0"/>
              </a:spcBef>
              <a:buClr>
                <a:srgbClr val="888888"/>
              </a:buClr>
              <a:buSzPts val="300"/>
              <a:buFont typeface="Arial"/>
              <a:buNone/>
              <a:defRPr sz="1200">
                <a:solidFill>
                  <a:srgbClr val="888888"/>
                </a:solidFill>
                <a:latin typeface="Arial"/>
                <a:ea typeface="Arial"/>
                <a:cs typeface="Arial"/>
                <a:sym typeface="Arial"/>
              </a:defRPr>
            </a:lvl6pPr>
            <a:lvl7pPr indent="0" lvl="6" marL="0" marR="0" rtl="0" algn="r">
              <a:spcBef>
                <a:spcPts val="0"/>
              </a:spcBef>
              <a:buClr>
                <a:srgbClr val="888888"/>
              </a:buClr>
              <a:buSzPts val="300"/>
              <a:buFont typeface="Arial"/>
              <a:buNone/>
              <a:defRPr sz="1200">
                <a:solidFill>
                  <a:srgbClr val="888888"/>
                </a:solidFill>
                <a:latin typeface="Arial"/>
                <a:ea typeface="Arial"/>
                <a:cs typeface="Arial"/>
                <a:sym typeface="Arial"/>
              </a:defRPr>
            </a:lvl7pPr>
            <a:lvl8pPr indent="0" lvl="7" marL="0" marR="0" rtl="0" algn="r">
              <a:spcBef>
                <a:spcPts val="0"/>
              </a:spcBef>
              <a:buClr>
                <a:srgbClr val="888888"/>
              </a:buClr>
              <a:buSzPts val="300"/>
              <a:buFont typeface="Arial"/>
              <a:buNone/>
              <a:defRPr sz="1200">
                <a:solidFill>
                  <a:srgbClr val="888888"/>
                </a:solidFill>
                <a:latin typeface="Arial"/>
                <a:ea typeface="Arial"/>
                <a:cs typeface="Arial"/>
                <a:sym typeface="Arial"/>
              </a:defRPr>
            </a:lvl8pPr>
            <a:lvl9pPr indent="0" lvl="8" marL="0" marR="0" rtl="0" algn="r">
              <a:spcBef>
                <a:spcPts val="0"/>
              </a:spcBef>
              <a:buClr>
                <a:srgbClr val="888888"/>
              </a:buClr>
              <a:buSzPts val="300"/>
              <a:buFont typeface="Arial"/>
              <a:buNone/>
              <a:defRPr sz="1200">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Comparison">
  <p:cSld name="3_Comparison">
    <p:spTree>
      <p:nvGrpSpPr>
        <p:cNvPr id="206" name="Shape 206"/>
        <p:cNvGrpSpPr/>
        <p:nvPr/>
      </p:nvGrpSpPr>
      <p:grpSpPr>
        <a:xfrm>
          <a:off x="0" y="0"/>
          <a:ext cx="0" cy="0"/>
          <a:chOff x="0" y="0"/>
          <a:chExt cx="0" cy="0"/>
        </a:xfrm>
      </p:grpSpPr>
      <p:sp>
        <p:nvSpPr>
          <p:cNvPr id="207" name="Google Shape;207;p38"/>
          <p:cNvSpPr txBox="1"/>
          <p:nvPr>
            <p:ph type="title"/>
          </p:nvPr>
        </p:nvSpPr>
        <p:spPr>
          <a:xfrm>
            <a:off x="331787" y="2883892"/>
            <a:ext cx="8481900" cy="7032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002060"/>
              </a:buClr>
              <a:buSzPts val="3600"/>
              <a:buFont typeface="Arial"/>
              <a:buNone/>
              <a:defRPr b="1" i="0" sz="3600" u="none" cap="none" strike="noStrike">
                <a:solidFill>
                  <a:srgbClr val="002060"/>
                </a:solidFill>
                <a:latin typeface="Arial"/>
                <a:ea typeface="Arial"/>
                <a:cs typeface="Arial"/>
                <a:sym typeface="Arial"/>
              </a:defRPr>
            </a:lvl1pPr>
            <a:lvl2pPr indent="0" lvl="1"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2pPr>
            <a:lvl3pPr indent="0" lvl="2"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3pPr>
            <a:lvl4pPr indent="0" lvl="3"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4pPr>
            <a:lvl5pPr indent="0" lvl="4"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5pPr>
            <a:lvl6pPr indent="0" lvl="5" marL="4572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6pPr>
            <a:lvl7pPr indent="0" lvl="6" marL="9144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7pPr>
            <a:lvl8pPr indent="0" lvl="7" marL="13716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8pPr>
            <a:lvl9pPr indent="0" lvl="8" marL="18288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9pPr>
          </a:lstStyle>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Title Slide">
  <p:cSld name="7_Title Slide">
    <p:spTree>
      <p:nvGrpSpPr>
        <p:cNvPr id="208" name="Shape 208"/>
        <p:cNvGrpSpPr/>
        <p:nvPr/>
      </p:nvGrpSpPr>
      <p:grpSpPr>
        <a:xfrm>
          <a:off x="0" y="0"/>
          <a:ext cx="0" cy="0"/>
          <a:chOff x="0" y="0"/>
          <a:chExt cx="0" cy="0"/>
        </a:xfrm>
      </p:grpSpPr>
      <p:pic>
        <p:nvPicPr>
          <p:cNvPr id="209" name="Google Shape;209;p39"/>
          <p:cNvPicPr preferRelativeResize="0"/>
          <p:nvPr/>
        </p:nvPicPr>
        <p:blipFill rotWithShape="1">
          <a:blip r:embed="rId2">
            <a:alphaModFix/>
          </a:blip>
          <a:srcRect b="0" l="0" r="0" t="0"/>
          <a:stretch/>
        </p:blipFill>
        <p:spPr>
          <a:xfrm>
            <a:off x="4763" y="0"/>
            <a:ext cx="9134475" cy="6858000"/>
          </a:xfrm>
          <a:prstGeom prst="rect">
            <a:avLst/>
          </a:prstGeom>
          <a:noFill/>
          <a:ln>
            <a:noFill/>
          </a:ln>
        </p:spPr>
      </p:pic>
      <p:sp>
        <p:nvSpPr>
          <p:cNvPr id="210" name="Google Shape;210;p39"/>
          <p:cNvSpPr txBox="1"/>
          <p:nvPr>
            <p:ph idx="1" type="subTitle"/>
          </p:nvPr>
        </p:nvSpPr>
        <p:spPr>
          <a:xfrm>
            <a:off x="1371600" y="3581400"/>
            <a:ext cx="6400800" cy="457200"/>
          </a:xfrm>
          <a:prstGeom prst="rect">
            <a:avLst/>
          </a:prstGeom>
          <a:noFill/>
          <a:ln>
            <a:noFill/>
          </a:ln>
        </p:spPr>
        <p:txBody>
          <a:bodyPr anchorCtr="0" anchor="t" bIns="91425" lIns="91425" spcFirstLastPara="1" rIns="91425" wrap="square" tIns="91425">
            <a:noAutofit/>
          </a:bodyPr>
          <a:lstStyle>
            <a:lvl1pPr indent="0" lvl="0" marL="0" marR="0" rtl="0" algn="ctr">
              <a:lnSpc>
                <a:spcPct val="100000"/>
              </a:lnSpc>
              <a:spcBef>
                <a:spcPts val="480"/>
              </a:spcBef>
              <a:spcAft>
                <a:spcPts val="0"/>
              </a:spcAft>
              <a:buClr>
                <a:srgbClr val="636463"/>
              </a:buClr>
              <a:buSzPts val="2400"/>
              <a:buFont typeface="Arial"/>
              <a:buNone/>
              <a:defRPr b="0" i="0" sz="2400" u="none" cap="none" strike="noStrike">
                <a:solidFill>
                  <a:srgbClr val="636463"/>
                </a:solidFill>
                <a:latin typeface="Arial"/>
                <a:ea typeface="Arial"/>
                <a:cs typeface="Arial"/>
                <a:sym typeface="Arial"/>
              </a:defRPr>
            </a:lvl1pPr>
            <a:lvl2pPr indent="0" lvl="1" marL="457200" marR="0" rtl="0" algn="ctr">
              <a:lnSpc>
                <a:spcPct val="100000"/>
              </a:lnSpc>
              <a:spcBef>
                <a:spcPts val="560"/>
              </a:spcBef>
              <a:spcAft>
                <a:spcPts val="0"/>
              </a:spcAft>
              <a:buClr>
                <a:srgbClr val="888888"/>
              </a:buClr>
              <a:buSzPts val="2800"/>
              <a:buFont typeface="Arial"/>
              <a:buNone/>
              <a:defRPr b="0" i="0" sz="2800" u="none" cap="none" strike="noStrike">
                <a:solidFill>
                  <a:srgbClr val="888888"/>
                </a:solidFill>
                <a:latin typeface="Arial"/>
                <a:ea typeface="Arial"/>
                <a:cs typeface="Arial"/>
                <a:sym typeface="Arial"/>
              </a:defRPr>
            </a:lvl2pPr>
            <a:lvl3pPr indent="0" lvl="2" marL="914400" marR="0" rtl="0" algn="ctr">
              <a:lnSpc>
                <a:spcPct val="100000"/>
              </a:lnSpc>
              <a:spcBef>
                <a:spcPts val="480"/>
              </a:spcBef>
              <a:spcAft>
                <a:spcPts val="0"/>
              </a:spcAft>
              <a:buClr>
                <a:srgbClr val="888888"/>
              </a:buClr>
              <a:buSzPts val="2400"/>
              <a:buFont typeface="Arial"/>
              <a:buNone/>
              <a:defRPr b="0" i="0" sz="2400" u="none" cap="none" strike="noStrike">
                <a:solidFill>
                  <a:srgbClr val="888888"/>
                </a:solidFill>
                <a:latin typeface="Arial"/>
                <a:ea typeface="Arial"/>
                <a:cs typeface="Arial"/>
                <a:sym typeface="Arial"/>
              </a:defRPr>
            </a:lvl3pPr>
            <a:lvl4pPr indent="0" lvl="3" marL="13716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Arial"/>
                <a:ea typeface="Arial"/>
                <a:cs typeface="Arial"/>
                <a:sym typeface="Arial"/>
              </a:defRPr>
            </a:lvl4pPr>
            <a:lvl5pPr indent="0" lvl="4" marL="18288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Arial"/>
                <a:ea typeface="Arial"/>
                <a:cs typeface="Arial"/>
                <a:sym typeface="Arial"/>
              </a:defRPr>
            </a:lvl5pPr>
            <a:lvl6pPr indent="0" lvl="5" marL="22860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Arial"/>
                <a:ea typeface="Arial"/>
                <a:cs typeface="Arial"/>
                <a:sym typeface="Arial"/>
              </a:defRPr>
            </a:lvl6pPr>
            <a:lvl7pPr indent="0" lvl="6" marL="27432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Arial"/>
                <a:ea typeface="Arial"/>
                <a:cs typeface="Arial"/>
                <a:sym typeface="Arial"/>
              </a:defRPr>
            </a:lvl7pPr>
            <a:lvl8pPr indent="0" lvl="7" marL="32004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Arial"/>
                <a:ea typeface="Arial"/>
                <a:cs typeface="Arial"/>
                <a:sym typeface="Arial"/>
              </a:defRPr>
            </a:lvl8pPr>
            <a:lvl9pPr indent="0" lvl="8" marL="36576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Arial"/>
                <a:ea typeface="Arial"/>
                <a:cs typeface="Arial"/>
                <a:sym typeface="Arial"/>
              </a:defRPr>
            </a:lvl9pPr>
          </a:lstStyle>
          <a:p/>
        </p:txBody>
      </p:sp>
      <p:sp>
        <p:nvSpPr>
          <p:cNvPr id="211" name="Google Shape;211;p39"/>
          <p:cNvSpPr txBox="1"/>
          <p:nvPr>
            <p:ph type="title"/>
          </p:nvPr>
        </p:nvSpPr>
        <p:spPr>
          <a:xfrm>
            <a:off x="457200" y="1905000"/>
            <a:ext cx="8229600" cy="15240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343451"/>
              </a:buClr>
              <a:buSzPts val="4000"/>
              <a:buFont typeface="Arial"/>
              <a:buNone/>
              <a:defRPr b="0" i="0" sz="4000" u="none" cap="none" strike="noStrike">
                <a:solidFill>
                  <a:srgbClr val="343451"/>
                </a:solidFill>
                <a:latin typeface="Arial"/>
                <a:ea typeface="Arial"/>
                <a:cs typeface="Arial"/>
                <a:sym typeface="Arial"/>
              </a:defRPr>
            </a:lvl1pPr>
            <a:lvl2pPr indent="0" lvl="1"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2pPr>
            <a:lvl3pPr indent="0" lvl="2"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3pPr>
            <a:lvl4pPr indent="0" lvl="3"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4pPr>
            <a:lvl5pPr indent="0" lvl="4"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5pPr>
            <a:lvl6pPr indent="0" lvl="5" marL="4572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6pPr>
            <a:lvl7pPr indent="0" lvl="6" marL="9144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7pPr>
            <a:lvl8pPr indent="0" lvl="7" marL="13716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8pPr>
            <a:lvl9pPr indent="0" lvl="8" marL="18288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9pPr>
          </a:lstStyle>
          <a:p/>
        </p:txBody>
      </p:sp>
      <p:sp>
        <p:nvSpPr>
          <p:cNvPr id="212" name="Google Shape;212;p39"/>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343451"/>
              </a:buClr>
              <a:buSzPts val="1200"/>
              <a:buFont typeface="Arial"/>
              <a:buNone/>
              <a:defRPr b="0" i="0" sz="1200" u="none" cap="none" strike="noStrike">
                <a:solidFill>
                  <a:srgbClr val="343451"/>
                </a:solidFill>
                <a:latin typeface="Arial"/>
                <a:ea typeface="Arial"/>
                <a:cs typeface="Arial"/>
                <a:sym typeface="Arial"/>
              </a:defRPr>
            </a:lvl1pPr>
            <a:lvl2pPr indent="0" lvl="1" marL="4572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6pPr>
            <a:lvl7pPr indent="0" lvl="6" marL="27432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7pPr>
            <a:lvl8pPr indent="0" lvl="7" marL="32004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8pPr>
            <a:lvl9pPr indent="0" lvl="8" marL="36576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9pPr>
          </a:lstStyle>
          <a:p/>
        </p:txBody>
      </p:sp>
      <p:sp>
        <p:nvSpPr>
          <p:cNvPr id="213" name="Google Shape;213;p39"/>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343451"/>
              </a:buClr>
              <a:buSzPts val="1200"/>
              <a:buFont typeface="Arial"/>
              <a:buNone/>
              <a:defRPr b="0" i="0" sz="1200" u="none" cap="none" strike="noStrike">
                <a:solidFill>
                  <a:srgbClr val="343451"/>
                </a:solidFill>
                <a:latin typeface="Arial"/>
                <a:ea typeface="Arial"/>
                <a:cs typeface="Arial"/>
                <a:sym typeface="Arial"/>
              </a:defRPr>
            </a:lvl1pPr>
            <a:lvl2pPr indent="0" lvl="1" marL="4572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6pPr>
            <a:lvl7pPr indent="0" lvl="6" marL="27432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7pPr>
            <a:lvl8pPr indent="0" lvl="7" marL="32004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8pPr>
            <a:lvl9pPr indent="0" lvl="8" marL="36576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9pPr>
          </a:lstStyle>
          <a:p/>
        </p:txBody>
      </p:sp>
      <p:sp>
        <p:nvSpPr>
          <p:cNvPr id="214" name="Google Shape;214;p39"/>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343451"/>
              </a:buClr>
              <a:buSzPts val="300"/>
              <a:buFont typeface="Arial"/>
              <a:buNone/>
              <a:defRPr sz="1200">
                <a:solidFill>
                  <a:srgbClr val="343451"/>
                </a:solidFill>
                <a:latin typeface="Arial"/>
                <a:ea typeface="Arial"/>
                <a:cs typeface="Arial"/>
                <a:sym typeface="Arial"/>
              </a:defRPr>
            </a:lvl1pPr>
            <a:lvl2pPr indent="0" lvl="1" marL="0" marR="0" rtl="0" algn="r">
              <a:spcBef>
                <a:spcPts val="0"/>
              </a:spcBef>
              <a:buClr>
                <a:srgbClr val="343451"/>
              </a:buClr>
              <a:buSzPts val="300"/>
              <a:buFont typeface="Arial"/>
              <a:buNone/>
              <a:defRPr sz="1200">
                <a:solidFill>
                  <a:srgbClr val="343451"/>
                </a:solidFill>
                <a:latin typeface="Arial"/>
                <a:ea typeface="Arial"/>
                <a:cs typeface="Arial"/>
                <a:sym typeface="Arial"/>
              </a:defRPr>
            </a:lvl2pPr>
            <a:lvl3pPr indent="0" lvl="2" marL="0" marR="0" rtl="0" algn="r">
              <a:spcBef>
                <a:spcPts val="0"/>
              </a:spcBef>
              <a:buClr>
                <a:srgbClr val="343451"/>
              </a:buClr>
              <a:buSzPts val="300"/>
              <a:buFont typeface="Arial"/>
              <a:buNone/>
              <a:defRPr sz="1200">
                <a:solidFill>
                  <a:srgbClr val="343451"/>
                </a:solidFill>
                <a:latin typeface="Arial"/>
                <a:ea typeface="Arial"/>
                <a:cs typeface="Arial"/>
                <a:sym typeface="Arial"/>
              </a:defRPr>
            </a:lvl3pPr>
            <a:lvl4pPr indent="0" lvl="3" marL="0" marR="0" rtl="0" algn="r">
              <a:spcBef>
                <a:spcPts val="0"/>
              </a:spcBef>
              <a:buClr>
                <a:srgbClr val="343451"/>
              </a:buClr>
              <a:buSzPts val="300"/>
              <a:buFont typeface="Arial"/>
              <a:buNone/>
              <a:defRPr sz="1200">
                <a:solidFill>
                  <a:srgbClr val="343451"/>
                </a:solidFill>
                <a:latin typeface="Arial"/>
                <a:ea typeface="Arial"/>
                <a:cs typeface="Arial"/>
                <a:sym typeface="Arial"/>
              </a:defRPr>
            </a:lvl4pPr>
            <a:lvl5pPr indent="0" lvl="4" marL="0" marR="0" rtl="0" algn="r">
              <a:spcBef>
                <a:spcPts val="0"/>
              </a:spcBef>
              <a:buClr>
                <a:srgbClr val="343451"/>
              </a:buClr>
              <a:buSzPts val="300"/>
              <a:buFont typeface="Arial"/>
              <a:buNone/>
              <a:defRPr sz="1200">
                <a:solidFill>
                  <a:srgbClr val="343451"/>
                </a:solidFill>
                <a:latin typeface="Arial"/>
                <a:ea typeface="Arial"/>
                <a:cs typeface="Arial"/>
                <a:sym typeface="Arial"/>
              </a:defRPr>
            </a:lvl5pPr>
            <a:lvl6pPr indent="0" lvl="5" marL="0" marR="0" rtl="0" algn="r">
              <a:spcBef>
                <a:spcPts val="0"/>
              </a:spcBef>
              <a:buClr>
                <a:srgbClr val="343451"/>
              </a:buClr>
              <a:buSzPts val="300"/>
              <a:buFont typeface="Arial"/>
              <a:buNone/>
              <a:defRPr sz="1200">
                <a:solidFill>
                  <a:srgbClr val="343451"/>
                </a:solidFill>
                <a:latin typeface="Arial"/>
                <a:ea typeface="Arial"/>
                <a:cs typeface="Arial"/>
                <a:sym typeface="Arial"/>
              </a:defRPr>
            </a:lvl6pPr>
            <a:lvl7pPr indent="0" lvl="6" marL="0" marR="0" rtl="0" algn="r">
              <a:spcBef>
                <a:spcPts val="0"/>
              </a:spcBef>
              <a:buClr>
                <a:srgbClr val="343451"/>
              </a:buClr>
              <a:buSzPts val="300"/>
              <a:buFont typeface="Arial"/>
              <a:buNone/>
              <a:defRPr sz="1200">
                <a:solidFill>
                  <a:srgbClr val="343451"/>
                </a:solidFill>
                <a:latin typeface="Arial"/>
                <a:ea typeface="Arial"/>
                <a:cs typeface="Arial"/>
                <a:sym typeface="Arial"/>
              </a:defRPr>
            </a:lvl7pPr>
            <a:lvl8pPr indent="0" lvl="7" marL="0" marR="0" rtl="0" algn="r">
              <a:spcBef>
                <a:spcPts val="0"/>
              </a:spcBef>
              <a:buClr>
                <a:srgbClr val="343451"/>
              </a:buClr>
              <a:buSzPts val="300"/>
              <a:buFont typeface="Arial"/>
              <a:buNone/>
              <a:defRPr sz="1200">
                <a:solidFill>
                  <a:srgbClr val="343451"/>
                </a:solidFill>
                <a:latin typeface="Arial"/>
                <a:ea typeface="Arial"/>
                <a:cs typeface="Arial"/>
                <a:sym typeface="Arial"/>
              </a:defRPr>
            </a:lvl8pPr>
            <a:lvl9pPr indent="0" lvl="8" marL="0" marR="0" rtl="0" algn="r">
              <a:spcBef>
                <a:spcPts val="0"/>
              </a:spcBef>
              <a:buClr>
                <a:srgbClr val="343451"/>
              </a:buClr>
              <a:buSzPts val="300"/>
              <a:buFont typeface="Arial"/>
              <a:buNone/>
              <a:defRPr sz="1200">
                <a:solidFill>
                  <a:srgbClr val="34345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5_Picture with Caption">
  <p:cSld name="15_Picture with Caption">
    <p:spTree>
      <p:nvGrpSpPr>
        <p:cNvPr id="215" name="Shape 215"/>
        <p:cNvGrpSpPr/>
        <p:nvPr/>
      </p:nvGrpSpPr>
      <p:grpSpPr>
        <a:xfrm>
          <a:off x="0" y="0"/>
          <a:ext cx="0" cy="0"/>
          <a:chOff x="0" y="0"/>
          <a:chExt cx="0" cy="0"/>
        </a:xfrm>
      </p:grpSpPr>
      <p:sp>
        <p:nvSpPr>
          <p:cNvPr id="216" name="Google Shape;216;p40"/>
          <p:cNvSpPr/>
          <p:nvPr>
            <p:ph idx="2" type="pic"/>
          </p:nvPr>
        </p:nvSpPr>
        <p:spPr>
          <a:xfrm>
            <a:off x="1792288" y="1142999"/>
            <a:ext cx="5486400" cy="35847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640"/>
              </a:spcBef>
              <a:spcAft>
                <a:spcPts val="0"/>
              </a:spcAft>
              <a:buClr>
                <a:srgbClr val="595959"/>
              </a:buClr>
              <a:buSzPts val="3200"/>
              <a:buFont typeface="Arial"/>
              <a:buNone/>
              <a:defRPr b="0" i="0" sz="3200" u="none" cap="none" strike="noStrike">
                <a:solidFill>
                  <a:srgbClr val="595959"/>
                </a:solidFill>
                <a:latin typeface="Arial"/>
                <a:ea typeface="Arial"/>
                <a:cs typeface="Arial"/>
                <a:sym typeface="Arial"/>
              </a:defRPr>
            </a:lvl1pPr>
            <a:lvl2pPr indent="0" lvl="1" marL="457200" marR="0" rtl="0" algn="l">
              <a:lnSpc>
                <a:spcPct val="100000"/>
              </a:lnSpc>
              <a:spcBef>
                <a:spcPts val="560"/>
              </a:spcBef>
              <a:spcAft>
                <a:spcPts val="0"/>
              </a:spcAft>
              <a:buClr>
                <a:srgbClr val="595959"/>
              </a:buClr>
              <a:buSzPts val="2800"/>
              <a:buFont typeface="Arial"/>
              <a:buNone/>
              <a:defRPr b="0" i="0" sz="2800" u="none" cap="none" strike="noStrike">
                <a:solidFill>
                  <a:srgbClr val="595959"/>
                </a:solidFill>
                <a:latin typeface="Arial"/>
                <a:ea typeface="Arial"/>
                <a:cs typeface="Arial"/>
                <a:sym typeface="Arial"/>
              </a:defRPr>
            </a:lvl2pPr>
            <a:lvl3pPr indent="0" lvl="2" marL="914400" marR="0" rtl="0" algn="l">
              <a:lnSpc>
                <a:spcPct val="100000"/>
              </a:lnSpc>
              <a:spcBef>
                <a:spcPts val="480"/>
              </a:spcBef>
              <a:spcAft>
                <a:spcPts val="0"/>
              </a:spcAft>
              <a:buClr>
                <a:srgbClr val="595959"/>
              </a:buClr>
              <a:buSzPts val="2400"/>
              <a:buFont typeface="Arial"/>
              <a:buNone/>
              <a:defRPr b="0" i="0" sz="2400" u="none" cap="none" strike="noStrike">
                <a:solidFill>
                  <a:srgbClr val="595959"/>
                </a:solidFill>
                <a:latin typeface="Arial"/>
                <a:ea typeface="Arial"/>
                <a:cs typeface="Arial"/>
                <a:sym typeface="Arial"/>
              </a:defRPr>
            </a:lvl3pPr>
            <a:lvl4pPr indent="0" lvl="3" marL="13716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Arial"/>
                <a:ea typeface="Arial"/>
                <a:cs typeface="Arial"/>
                <a:sym typeface="Arial"/>
              </a:defRPr>
            </a:lvl4pPr>
            <a:lvl5pPr indent="0" lvl="4" marL="18288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Arial"/>
                <a:ea typeface="Arial"/>
                <a:cs typeface="Arial"/>
                <a:sym typeface="Arial"/>
              </a:defRPr>
            </a:lvl5pPr>
            <a:lvl6pPr indent="0" lvl="5" marL="22860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6pPr>
            <a:lvl7pPr indent="0" lvl="6" marL="27432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7pPr>
            <a:lvl8pPr indent="0" lvl="7" marL="32004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8pPr>
            <a:lvl9pPr indent="0" lvl="8" marL="36576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9pPr>
          </a:lstStyle>
          <a:p/>
        </p:txBody>
      </p:sp>
      <p:sp>
        <p:nvSpPr>
          <p:cNvPr id="217" name="Google Shape;217;p40"/>
          <p:cNvSpPr txBox="1"/>
          <p:nvPr>
            <p:ph idx="1" type="body"/>
          </p:nvPr>
        </p:nvSpPr>
        <p:spPr>
          <a:xfrm>
            <a:off x="1792288" y="4876800"/>
            <a:ext cx="5486400" cy="6096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00000"/>
              </a:lnSpc>
              <a:spcBef>
                <a:spcPts val="280"/>
              </a:spcBef>
              <a:spcAft>
                <a:spcPts val="0"/>
              </a:spcAft>
              <a:buClr>
                <a:srgbClr val="636463"/>
              </a:buClr>
              <a:buSzPts val="1400"/>
              <a:buFont typeface="Arial"/>
              <a:buNone/>
              <a:defRPr b="0" i="0" sz="1400" u="none" cap="none" strike="noStrike">
                <a:solidFill>
                  <a:srgbClr val="636463"/>
                </a:solidFill>
                <a:latin typeface="Arial"/>
                <a:ea typeface="Arial"/>
                <a:cs typeface="Arial"/>
                <a:sym typeface="Arial"/>
              </a:defRPr>
            </a:lvl1pPr>
            <a:lvl2pPr indent="-228600" lvl="1" marL="914400" marR="0" rtl="0" algn="l">
              <a:lnSpc>
                <a:spcPct val="100000"/>
              </a:lnSpc>
              <a:spcBef>
                <a:spcPts val="240"/>
              </a:spcBef>
              <a:spcAft>
                <a:spcPts val="0"/>
              </a:spcAft>
              <a:buClr>
                <a:srgbClr val="595959"/>
              </a:buClr>
              <a:buSzPts val="1200"/>
              <a:buFont typeface="Arial"/>
              <a:buNone/>
              <a:defRPr b="0" i="0" sz="1200" u="none" cap="none" strike="noStrike">
                <a:solidFill>
                  <a:srgbClr val="595959"/>
                </a:solidFill>
                <a:latin typeface="Arial"/>
                <a:ea typeface="Arial"/>
                <a:cs typeface="Arial"/>
                <a:sym typeface="Arial"/>
              </a:defRPr>
            </a:lvl2pPr>
            <a:lvl3pPr indent="-228600" lvl="2" marL="1371600" marR="0" rtl="0" algn="l">
              <a:lnSpc>
                <a:spcPct val="100000"/>
              </a:lnSpc>
              <a:spcBef>
                <a:spcPts val="20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3pPr>
            <a:lvl4pPr indent="-228600" lvl="3" marL="1828800" marR="0" rtl="0" algn="l">
              <a:lnSpc>
                <a:spcPct val="100000"/>
              </a:lnSpc>
              <a:spcBef>
                <a:spcPts val="180"/>
              </a:spcBef>
              <a:spcAft>
                <a:spcPts val="0"/>
              </a:spcAft>
              <a:buClr>
                <a:srgbClr val="595959"/>
              </a:buClr>
              <a:buSzPts val="900"/>
              <a:buFont typeface="Arial"/>
              <a:buNone/>
              <a:defRPr b="0" i="0" sz="900" u="none" cap="none" strike="noStrike">
                <a:solidFill>
                  <a:srgbClr val="595959"/>
                </a:solidFill>
                <a:latin typeface="Arial"/>
                <a:ea typeface="Arial"/>
                <a:cs typeface="Arial"/>
                <a:sym typeface="Arial"/>
              </a:defRPr>
            </a:lvl4pPr>
            <a:lvl5pPr indent="-228600" lvl="4" marL="2286000" marR="0" rtl="0" algn="l">
              <a:lnSpc>
                <a:spcPct val="100000"/>
              </a:lnSpc>
              <a:spcBef>
                <a:spcPts val="180"/>
              </a:spcBef>
              <a:spcAft>
                <a:spcPts val="0"/>
              </a:spcAft>
              <a:buClr>
                <a:srgbClr val="595959"/>
              </a:buClr>
              <a:buSzPts val="900"/>
              <a:buFont typeface="Arial"/>
              <a:buNone/>
              <a:defRPr b="0" i="0" sz="900" u="none" cap="none" strike="noStrike">
                <a:solidFill>
                  <a:srgbClr val="595959"/>
                </a:solidFill>
                <a:latin typeface="Arial"/>
                <a:ea typeface="Arial"/>
                <a:cs typeface="Arial"/>
                <a:sym typeface="Arial"/>
              </a:defRPr>
            </a:lvl5pPr>
            <a:lvl6pPr indent="-228600" lvl="5" marL="27432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Arial"/>
                <a:ea typeface="Arial"/>
                <a:cs typeface="Arial"/>
                <a:sym typeface="Arial"/>
              </a:defRPr>
            </a:lvl6pPr>
            <a:lvl7pPr indent="-228600" lvl="6" marL="32004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Arial"/>
                <a:ea typeface="Arial"/>
                <a:cs typeface="Arial"/>
                <a:sym typeface="Arial"/>
              </a:defRPr>
            </a:lvl7pPr>
            <a:lvl8pPr indent="-228600" lvl="7" marL="36576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Arial"/>
                <a:ea typeface="Arial"/>
                <a:cs typeface="Arial"/>
                <a:sym typeface="Arial"/>
              </a:defRPr>
            </a:lvl8pPr>
            <a:lvl9pPr indent="-228600" lvl="8" marL="41148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Arial"/>
                <a:ea typeface="Arial"/>
                <a:cs typeface="Arial"/>
                <a:sym typeface="Arial"/>
              </a:defRPr>
            </a:lvl9pPr>
          </a:lstStyle>
          <a:p/>
        </p:txBody>
      </p:sp>
      <p:sp>
        <p:nvSpPr>
          <p:cNvPr id="218" name="Google Shape;218;p40"/>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1pPr>
            <a:lvl2pPr indent="0" lvl="1" marL="4572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6pPr>
            <a:lvl7pPr indent="0" lvl="6" marL="27432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7pPr>
            <a:lvl8pPr indent="0" lvl="7" marL="32004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8pPr>
            <a:lvl9pPr indent="0" lvl="8" marL="36576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9pPr>
          </a:lstStyle>
          <a:p/>
        </p:txBody>
      </p:sp>
      <p:sp>
        <p:nvSpPr>
          <p:cNvPr id="219" name="Google Shape;219;p40"/>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1pPr>
            <a:lvl2pPr indent="0" lvl="1" marL="4572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6pPr>
            <a:lvl7pPr indent="0" lvl="6" marL="27432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7pPr>
            <a:lvl8pPr indent="0" lvl="7" marL="32004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8pPr>
            <a:lvl9pPr indent="0" lvl="8" marL="36576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9pPr>
          </a:lstStyle>
          <a:p/>
        </p:txBody>
      </p:sp>
      <p:sp>
        <p:nvSpPr>
          <p:cNvPr id="220" name="Google Shape;220;p40"/>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888888"/>
              </a:buClr>
              <a:buSzPts val="300"/>
              <a:buFont typeface="Arial"/>
              <a:buNone/>
              <a:defRPr sz="1200">
                <a:solidFill>
                  <a:srgbClr val="888888"/>
                </a:solidFill>
                <a:latin typeface="Arial"/>
                <a:ea typeface="Arial"/>
                <a:cs typeface="Arial"/>
                <a:sym typeface="Arial"/>
              </a:defRPr>
            </a:lvl1pPr>
            <a:lvl2pPr indent="0" lvl="1" marL="0" marR="0" rtl="0" algn="r">
              <a:spcBef>
                <a:spcPts val="0"/>
              </a:spcBef>
              <a:buClr>
                <a:srgbClr val="888888"/>
              </a:buClr>
              <a:buSzPts val="300"/>
              <a:buFont typeface="Arial"/>
              <a:buNone/>
              <a:defRPr sz="1200">
                <a:solidFill>
                  <a:srgbClr val="888888"/>
                </a:solidFill>
                <a:latin typeface="Arial"/>
                <a:ea typeface="Arial"/>
                <a:cs typeface="Arial"/>
                <a:sym typeface="Arial"/>
              </a:defRPr>
            </a:lvl2pPr>
            <a:lvl3pPr indent="0" lvl="2" marL="0" marR="0" rtl="0" algn="r">
              <a:spcBef>
                <a:spcPts val="0"/>
              </a:spcBef>
              <a:buClr>
                <a:srgbClr val="888888"/>
              </a:buClr>
              <a:buSzPts val="300"/>
              <a:buFont typeface="Arial"/>
              <a:buNone/>
              <a:defRPr sz="1200">
                <a:solidFill>
                  <a:srgbClr val="888888"/>
                </a:solidFill>
                <a:latin typeface="Arial"/>
                <a:ea typeface="Arial"/>
                <a:cs typeface="Arial"/>
                <a:sym typeface="Arial"/>
              </a:defRPr>
            </a:lvl3pPr>
            <a:lvl4pPr indent="0" lvl="3" marL="0" marR="0" rtl="0" algn="r">
              <a:spcBef>
                <a:spcPts val="0"/>
              </a:spcBef>
              <a:buClr>
                <a:srgbClr val="888888"/>
              </a:buClr>
              <a:buSzPts val="300"/>
              <a:buFont typeface="Arial"/>
              <a:buNone/>
              <a:defRPr sz="1200">
                <a:solidFill>
                  <a:srgbClr val="888888"/>
                </a:solidFill>
                <a:latin typeface="Arial"/>
                <a:ea typeface="Arial"/>
                <a:cs typeface="Arial"/>
                <a:sym typeface="Arial"/>
              </a:defRPr>
            </a:lvl4pPr>
            <a:lvl5pPr indent="0" lvl="4" marL="0" marR="0" rtl="0" algn="r">
              <a:spcBef>
                <a:spcPts val="0"/>
              </a:spcBef>
              <a:buClr>
                <a:srgbClr val="888888"/>
              </a:buClr>
              <a:buSzPts val="300"/>
              <a:buFont typeface="Arial"/>
              <a:buNone/>
              <a:defRPr sz="1200">
                <a:solidFill>
                  <a:srgbClr val="888888"/>
                </a:solidFill>
                <a:latin typeface="Arial"/>
                <a:ea typeface="Arial"/>
                <a:cs typeface="Arial"/>
                <a:sym typeface="Arial"/>
              </a:defRPr>
            </a:lvl5pPr>
            <a:lvl6pPr indent="0" lvl="5" marL="0" marR="0" rtl="0" algn="r">
              <a:spcBef>
                <a:spcPts val="0"/>
              </a:spcBef>
              <a:buClr>
                <a:srgbClr val="888888"/>
              </a:buClr>
              <a:buSzPts val="300"/>
              <a:buFont typeface="Arial"/>
              <a:buNone/>
              <a:defRPr sz="1200">
                <a:solidFill>
                  <a:srgbClr val="888888"/>
                </a:solidFill>
                <a:latin typeface="Arial"/>
                <a:ea typeface="Arial"/>
                <a:cs typeface="Arial"/>
                <a:sym typeface="Arial"/>
              </a:defRPr>
            </a:lvl6pPr>
            <a:lvl7pPr indent="0" lvl="6" marL="0" marR="0" rtl="0" algn="r">
              <a:spcBef>
                <a:spcPts val="0"/>
              </a:spcBef>
              <a:buClr>
                <a:srgbClr val="888888"/>
              </a:buClr>
              <a:buSzPts val="300"/>
              <a:buFont typeface="Arial"/>
              <a:buNone/>
              <a:defRPr sz="1200">
                <a:solidFill>
                  <a:srgbClr val="888888"/>
                </a:solidFill>
                <a:latin typeface="Arial"/>
                <a:ea typeface="Arial"/>
                <a:cs typeface="Arial"/>
                <a:sym typeface="Arial"/>
              </a:defRPr>
            </a:lvl7pPr>
            <a:lvl8pPr indent="0" lvl="7" marL="0" marR="0" rtl="0" algn="r">
              <a:spcBef>
                <a:spcPts val="0"/>
              </a:spcBef>
              <a:buClr>
                <a:srgbClr val="888888"/>
              </a:buClr>
              <a:buSzPts val="300"/>
              <a:buFont typeface="Arial"/>
              <a:buNone/>
              <a:defRPr sz="1200">
                <a:solidFill>
                  <a:srgbClr val="888888"/>
                </a:solidFill>
                <a:latin typeface="Arial"/>
                <a:ea typeface="Arial"/>
                <a:cs typeface="Arial"/>
                <a:sym typeface="Arial"/>
              </a:defRPr>
            </a:lvl8pPr>
            <a:lvl9pPr indent="0" lvl="8" marL="0" marR="0" rtl="0" algn="r">
              <a:spcBef>
                <a:spcPts val="0"/>
              </a:spcBef>
              <a:buClr>
                <a:srgbClr val="888888"/>
              </a:buClr>
              <a:buSzPts val="300"/>
              <a:buFont typeface="Arial"/>
              <a:buNone/>
              <a:defRPr sz="1200">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Title Slide">
  <p:cSld name="8_Title Slide">
    <p:spTree>
      <p:nvGrpSpPr>
        <p:cNvPr id="221" name="Shape 221"/>
        <p:cNvGrpSpPr/>
        <p:nvPr/>
      </p:nvGrpSpPr>
      <p:grpSpPr>
        <a:xfrm>
          <a:off x="0" y="0"/>
          <a:ext cx="0" cy="0"/>
          <a:chOff x="0" y="0"/>
          <a:chExt cx="0" cy="0"/>
        </a:xfrm>
      </p:grpSpPr>
      <p:pic>
        <p:nvPicPr>
          <p:cNvPr id="222" name="Google Shape;222;p41"/>
          <p:cNvPicPr preferRelativeResize="0"/>
          <p:nvPr/>
        </p:nvPicPr>
        <p:blipFill rotWithShape="1">
          <a:blip r:embed="rId2">
            <a:alphaModFix/>
          </a:blip>
          <a:srcRect b="0" l="0" r="0" t="0"/>
          <a:stretch/>
        </p:blipFill>
        <p:spPr>
          <a:xfrm>
            <a:off x="4763" y="0"/>
            <a:ext cx="9134475" cy="6858000"/>
          </a:xfrm>
          <a:prstGeom prst="rect">
            <a:avLst/>
          </a:prstGeom>
          <a:noFill/>
          <a:ln>
            <a:noFill/>
          </a:ln>
        </p:spPr>
      </p:pic>
      <p:sp>
        <p:nvSpPr>
          <p:cNvPr id="223" name="Google Shape;223;p41"/>
          <p:cNvSpPr txBox="1"/>
          <p:nvPr>
            <p:ph idx="1" type="subTitle"/>
          </p:nvPr>
        </p:nvSpPr>
        <p:spPr>
          <a:xfrm>
            <a:off x="1371600" y="3581400"/>
            <a:ext cx="6400800" cy="457200"/>
          </a:xfrm>
          <a:prstGeom prst="rect">
            <a:avLst/>
          </a:prstGeom>
          <a:noFill/>
          <a:ln>
            <a:noFill/>
          </a:ln>
        </p:spPr>
        <p:txBody>
          <a:bodyPr anchorCtr="0" anchor="t" bIns="91425" lIns="91425" spcFirstLastPara="1" rIns="91425" wrap="square" tIns="91425">
            <a:noAutofit/>
          </a:bodyPr>
          <a:lstStyle>
            <a:lvl1pPr indent="0" lvl="0" marL="0" marR="0" rtl="0" algn="ctr">
              <a:lnSpc>
                <a:spcPct val="100000"/>
              </a:lnSpc>
              <a:spcBef>
                <a:spcPts val="480"/>
              </a:spcBef>
              <a:spcAft>
                <a:spcPts val="0"/>
              </a:spcAft>
              <a:buClr>
                <a:srgbClr val="636463"/>
              </a:buClr>
              <a:buSzPts val="2400"/>
              <a:buFont typeface="Arial"/>
              <a:buNone/>
              <a:defRPr b="0" i="0" sz="2400" u="none" cap="none" strike="noStrike">
                <a:solidFill>
                  <a:srgbClr val="636463"/>
                </a:solidFill>
                <a:latin typeface="Arial"/>
                <a:ea typeface="Arial"/>
                <a:cs typeface="Arial"/>
                <a:sym typeface="Arial"/>
              </a:defRPr>
            </a:lvl1pPr>
            <a:lvl2pPr indent="0" lvl="1" marL="457200" marR="0" rtl="0" algn="ctr">
              <a:lnSpc>
                <a:spcPct val="100000"/>
              </a:lnSpc>
              <a:spcBef>
                <a:spcPts val="560"/>
              </a:spcBef>
              <a:spcAft>
                <a:spcPts val="0"/>
              </a:spcAft>
              <a:buClr>
                <a:srgbClr val="888888"/>
              </a:buClr>
              <a:buSzPts val="2800"/>
              <a:buFont typeface="Arial"/>
              <a:buNone/>
              <a:defRPr b="0" i="0" sz="2800" u="none" cap="none" strike="noStrike">
                <a:solidFill>
                  <a:srgbClr val="888888"/>
                </a:solidFill>
                <a:latin typeface="Arial"/>
                <a:ea typeface="Arial"/>
                <a:cs typeface="Arial"/>
                <a:sym typeface="Arial"/>
              </a:defRPr>
            </a:lvl2pPr>
            <a:lvl3pPr indent="0" lvl="2" marL="914400" marR="0" rtl="0" algn="ctr">
              <a:lnSpc>
                <a:spcPct val="100000"/>
              </a:lnSpc>
              <a:spcBef>
                <a:spcPts val="480"/>
              </a:spcBef>
              <a:spcAft>
                <a:spcPts val="0"/>
              </a:spcAft>
              <a:buClr>
                <a:srgbClr val="888888"/>
              </a:buClr>
              <a:buSzPts val="2400"/>
              <a:buFont typeface="Arial"/>
              <a:buNone/>
              <a:defRPr b="0" i="0" sz="2400" u="none" cap="none" strike="noStrike">
                <a:solidFill>
                  <a:srgbClr val="888888"/>
                </a:solidFill>
                <a:latin typeface="Arial"/>
                <a:ea typeface="Arial"/>
                <a:cs typeface="Arial"/>
                <a:sym typeface="Arial"/>
              </a:defRPr>
            </a:lvl3pPr>
            <a:lvl4pPr indent="0" lvl="3" marL="13716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Arial"/>
                <a:ea typeface="Arial"/>
                <a:cs typeface="Arial"/>
                <a:sym typeface="Arial"/>
              </a:defRPr>
            </a:lvl4pPr>
            <a:lvl5pPr indent="0" lvl="4" marL="18288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Arial"/>
                <a:ea typeface="Arial"/>
                <a:cs typeface="Arial"/>
                <a:sym typeface="Arial"/>
              </a:defRPr>
            </a:lvl5pPr>
            <a:lvl6pPr indent="0" lvl="5" marL="22860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Arial"/>
                <a:ea typeface="Arial"/>
                <a:cs typeface="Arial"/>
                <a:sym typeface="Arial"/>
              </a:defRPr>
            </a:lvl6pPr>
            <a:lvl7pPr indent="0" lvl="6" marL="27432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Arial"/>
                <a:ea typeface="Arial"/>
                <a:cs typeface="Arial"/>
                <a:sym typeface="Arial"/>
              </a:defRPr>
            </a:lvl7pPr>
            <a:lvl8pPr indent="0" lvl="7" marL="32004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Arial"/>
                <a:ea typeface="Arial"/>
                <a:cs typeface="Arial"/>
                <a:sym typeface="Arial"/>
              </a:defRPr>
            </a:lvl8pPr>
            <a:lvl9pPr indent="0" lvl="8" marL="36576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Arial"/>
                <a:ea typeface="Arial"/>
                <a:cs typeface="Arial"/>
                <a:sym typeface="Arial"/>
              </a:defRPr>
            </a:lvl9pPr>
          </a:lstStyle>
          <a:p/>
        </p:txBody>
      </p:sp>
      <p:sp>
        <p:nvSpPr>
          <p:cNvPr id="224" name="Google Shape;224;p41"/>
          <p:cNvSpPr txBox="1"/>
          <p:nvPr>
            <p:ph type="title"/>
          </p:nvPr>
        </p:nvSpPr>
        <p:spPr>
          <a:xfrm>
            <a:off x="457200" y="1905000"/>
            <a:ext cx="8229600" cy="15240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343451"/>
              </a:buClr>
              <a:buSzPts val="4000"/>
              <a:buFont typeface="Arial"/>
              <a:buNone/>
              <a:defRPr b="0" i="0" sz="4000" u="none" cap="none" strike="noStrike">
                <a:solidFill>
                  <a:srgbClr val="343451"/>
                </a:solidFill>
                <a:latin typeface="Arial"/>
                <a:ea typeface="Arial"/>
                <a:cs typeface="Arial"/>
                <a:sym typeface="Arial"/>
              </a:defRPr>
            </a:lvl1pPr>
            <a:lvl2pPr indent="0" lvl="1"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2pPr>
            <a:lvl3pPr indent="0" lvl="2"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3pPr>
            <a:lvl4pPr indent="0" lvl="3"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4pPr>
            <a:lvl5pPr indent="0" lvl="4"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5pPr>
            <a:lvl6pPr indent="0" lvl="5" marL="4572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6pPr>
            <a:lvl7pPr indent="0" lvl="6" marL="9144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7pPr>
            <a:lvl8pPr indent="0" lvl="7" marL="13716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8pPr>
            <a:lvl9pPr indent="0" lvl="8" marL="18288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9pPr>
          </a:lstStyle>
          <a:p/>
        </p:txBody>
      </p:sp>
      <p:sp>
        <p:nvSpPr>
          <p:cNvPr id="225" name="Google Shape;225;p41"/>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343451"/>
              </a:buClr>
              <a:buSzPts val="1200"/>
              <a:buFont typeface="Arial"/>
              <a:buNone/>
              <a:defRPr b="0" i="0" sz="1200" u="none" cap="none" strike="noStrike">
                <a:solidFill>
                  <a:srgbClr val="343451"/>
                </a:solidFill>
                <a:latin typeface="Arial"/>
                <a:ea typeface="Arial"/>
                <a:cs typeface="Arial"/>
                <a:sym typeface="Arial"/>
              </a:defRPr>
            </a:lvl1pPr>
            <a:lvl2pPr indent="0" lvl="1" marL="4572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6pPr>
            <a:lvl7pPr indent="0" lvl="6" marL="27432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7pPr>
            <a:lvl8pPr indent="0" lvl="7" marL="32004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8pPr>
            <a:lvl9pPr indent="0" lvl="8" marL="36576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9pPr>
          </a:lstStyle>
          <a:p/>
        </p:txBody>
      </p:sp>
      <p:sp>
        <p:nvSpPr>
          <p:cNvPr id="226" name="Google Shape;226;p41"/>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343451"/>
              </a:buClr>
              <a:buSzPts val="1200"/>
              <a:buFont typeface="Arial"/>
              <a:buNone/>
              <a:defRPr b="0" i="0" sz="1200" u="none" cap="none" strike="noStrike">
                <a:solidFill>
                  <a:srgbClr val="343451"/>
                </a:solidFill>
                <a:latin typeface="Arial"/>
                <a:ea typeface="Arial"/>
                <a:cs typeface="Arial"/>
                <a:sym typeface="Arial"/>
              </a:defRPr>
            </a:lvl1pPr>
            <a:lvl2pPr indent="0" lvl="1" marL="4572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6pPr>
            <a:lvl7pPr indent="0" lvl="6" marL="27432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7pPr>
            <a:lvl8pPr indent="0" lvl="7" marL="32004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8pPr>
            <a:lvl9pPr indent="0" lvl="8" marL="36576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9pPr>
          </a:lstStyle>
          <a:p/>
        </p:txBody>
      </p:sp>
      <p:sp>
        <p:nvSpPr>
          <p:cNvPr id="227" name="Google Shape;227;p41"/>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343451"/>
              </a:buClr>
              <a:buSzPts val="300"/>
              <a:buFont typeface="Arial"/>
              <a:buNone/>
              <a:defRPr sz="1200">
                <a:solidFill>
                  <a:srgbClr val="343451"/>
                </a:solidFill>
                <a:latin typeface="Arial"/>
                <a:ea typeface="Arial"/>
                <a:cs typeface="Arial"/>
                <a:sym typeface="Arial"/>
              </a:defRPr>
            </a:lvl1pPr>
            <a:lvl2pPr indent="0" lvl="1" marL="0" marR="0" rtl="0" algn="r">
              <a:spcBef>
                <a:spcPts val="0"/>
              </a:spcBef>
              <a:buClr>
                <a:srgbClr val="343451"/>
              </a:buClr>
              <a:buSzPts val="300"/>
              <a:buFont typeface="Arial"/>
              <a:buNone/>
              <a:defRPr sz="1200">
                <a:solidFill>
                  <a:srgbClr val="343451"/>
                </a:solidFill>
                <a:latin typeface="Arial"/>
                <a:ea typeface="Arial"/>
                <a:cs typeface="Arial"/>
                <a:sym typeface="Arial"/>
              </a:defRPr>
            </a:lvl2pPr>
            <a:lvl3pPr indent="0" lvl="2" marL="0" marR="0" rtl="0" algn="r">
              <a:spcBef>
                <a:spcPts val="0"/>
              </a:spcBef>
              <a:buClr>
                <a:srgbClr val="343451"/>
              </a:buClr>
              <a:buSzPts val="300"/>
              <a:buFont typeface="Arial"/>
              <a:buNone/>
              <a:defRPr sz="1200">
                <a:solidFill>
                  <a:srgbClr val="343451"/>
                </a:solidFill>
                <a:latin typeface="Arial"/>
                <a:ea typeface="Arial"/>
                <a:cs typeface="Arial"/>
                <a:sym typeface="Arial"/>
              </a:defRPr>
            </a:lvl3pPr>
            <a:lvl4pPr indent="0" lvl="3" marL="0" marR="0" rtl="0" algn="r">
              <a:spcBef>
                <a:spcPts val="0"/>
              </a:spcBef>
              <a:buClr>
                <a:srgbClr val="343451"/>
              </a:buClr>
              <a:buSzPts val="300"/>
              <a:buFont typeface="Arial"/>
              <a:buNone/>
              <a:defRPr sz="1200">
                <a:solidFill>
                  <a:srgbClr val="343451"/>
                </a:solidFill>
                <a:latin typeface="Arial"/>
                <a:ea typeface="Arial"/>
                <a:cs typeface="Arial"/>
                <a:sym typeface="Arial"/>
              </a:defRPr>
            </a:lvl4pPr>
            <a:lvl5pPr indent="0" lvl="4" marL="0" marR="0" rtl="0" algn="r">
              <a:spcBef>
                <a:spcPts val="0"/>
              </a:spcBef>
              <a:buClr>
                <a:srgbClr val="343451"/>
              </a:buClr>
              <a:buSzPts val="300"/>
              <a:buFont typeface="Arial"/>
              <a:buNone/>
              <a:defRPr sz="1200">
                <a:solidFill>
                  <a:srgbClr val="343451"/>
                </a:solidFill>
                <a:latin typeface="Arial"/>
                <a:ea typeface="Arial"/>
                <a:cs typeface="Arial"/>
                <a:sym typeface="Arial"/>
              </a:defRPr>
            </a:lvl5pPr>
            <a:lvl6pPr indent="0" lvl="5" marL="0" marR="0" rtl="0" algn="r">
              <a:spcBef>
                <a:spcPts val="0"/>
              </a:spcBef>
              <a:buClr>
                <a:srgbClr val="343451"/>
              </a:buClr>
              <a:buSzPts val="300"/>
              <a:buFont typeface="Arial"/>
              <a:buNone/>
              <a:defRPr sz="1200">
                <a:solidFill>
                  <a:srgbClr val="343451"/>
                </a:solidFill>
                <a:latin typeface="Arial"/>
                <a:ea typeface="Arial"/>
                <a:cs typeface="Arial"/>
                <a:sym typeface="Arial"/>
              </a:defRPr>
            </a:lvl6pPr>
            <a:lvl7pPr indent="0" lvl="6" marL="0" marR="0" rtl="0" algn="r">
              <a:spcBef>
                <a:spcPts val="0"/>
              </a:spcBef>
              <a:buClr>
                <a:srgbClr val="343451"/>
              </a:buClr>
              <a:buSzPts val="300"/>
              <a:buFont typeface="Arial"/>
              <a:buNone/>
              <a:defRPr sz="1200">
                <a:solidFill>
                  <a:srgbClr val="343451"/>
                </a:solidFill>
                <a:latin typeface="Arial"/>
                <a:ea typeface="Arial"/>
                <a:cs typeface="Arial"/>
                <a:sym typeface="Arial"/>
              </a:defRPr>
            </a:lvl7pPr>
            <a:lvl8pPr indent="0" lvl="7" marL="0" marR="0" rtl="0" algn="r">
              <a:spcBef>
                <a:spcPts val="0"/>
              </a:spcBef>
              <a:buClr>
                <a:srgbClr val="343451"/>
              </a:buClr>
              <a:buSzPts val="300"/>
              <a:buFont typeface="Arial"/>
              <a:buNone/>
              <a:defRPr sz="1200">
                <a:solidFill>
                  <a:srgbClr val="343451"/>
                </a:solidFill>
                <a:latin typeface="Arial"/>
                <a:ea typeface="Arial"/>
                <a:cs typeface="Arial"/>
                <a:sym typeface="Arial"/>
              </a:defRPr>
            </a:lvl8pPr>
            <a:lvl9pPr indent="0" lvl="8" marL="0" marR="0" rtl="0" algn="r">
              <a:spcBef>
                <a:spcPts val="0"/>
              </a:spcBef>
              <a:buClr>
                <a:srgbClr val="343451"/>
              </a:buClr>
              <a:buSzPts val="300"/>
              <a:buFont typeface="Arial"/>
              <a:buNone/>
              <a:defRPr sz="1200">
                <a:solidFill>
                  <a:srgbClr val="34345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6_Picture with Caption">
  <p:cSld name="16_Picture with Caption">
    <p:spTree>
      <p:nvGrpSpPr>
        <p:cNvPr id="228" name="Shape 228"/>
        <p:cNvGrpSpPr/>
        <p:nvPr/>
      </p:nvGrpSpPr>
      <p:grpSpPr>
        <a:xfrm>
          <a:off x="0" y="0"/>
          <a:ext cx="0" cy="0"/>
          <a:chOff x="0" y="0"/>
          <a:chExt cx="0" cy="0"/>
        </a:xfrm>
      </p:grpSpPr>
      <p:sp>
        <p:nvSpPr>
          <p:cNvPr id="229" name="Google Shape;229;p42"/>
          <p:cNvSpPr/>
          <p:nvPr>
            <p:ph idx="2" type="pic"/>
          </p:nvPr>
        </p:nvSpPr>
        <p:spPr>
          <a:xfrm>
            <a:off x="1792288" y="1142999"/>
            <a:ext cx="5486400" cy="35847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640"/>
              </a:spcBef>
              <a:spcAft>
                <a:spcPts val="0"/>
              </a:spcAft>
              <a:buClr>
                <a:srgbClr val="595959"/>
              </a:buClr>
              <a:buSzPts val="3200"/>
              <a:buFont typeface="Arial"/>
              <a:buNone/>
              <a:defRPr b="0" i="0" sz="3200" u="none" cap="none" strike="noStrike">
                <a:solidFill>
                  <a:srgbClr val="595959"/>
                </a:solidFill>
                <a:latin typeface="Arial"/>
                <a:ea typeface="Arial"/>
                <a:cs typeface="Arial"/>
                <a:sym typeface="Arial"/>
              </a:defRPr>
            </a:lvl1pPr>
            <a:lvl2pPr indent="0" lvl="1" marL="457200" marR="0" rtl="0" algn="l">
              <a:lnSpc>
                <a:spcPct val="100000"/>
              </a:lnSpc>
              <a:spcBef>
                <a:spcPts val="560"/>
              </a:spcBef>
              <a:spcAft>
                <a:spcPts val="0"/>
              </a:spcAft>
              <a:buClr>
                <a:srgbClr val="595959"/>
              </a:buClr>
              <a:buSzPts val="2800"/>
              <a:buFont typeface="Arial"/>
              <a:buNone/>
              <a:defRPr b="0" i="0" sz="2800" u="none" cap="none" strike="noStrike">
                <a:solidFill>
                  <a:srgbClr val="595959"/>
                </a:solidFill>
                <a:latin typeface="Arial"/>
                <a:ea typeface="Arial"/>
                <a:cs typeface="Arial"/>
                <a:sym typeface="Arial"/>
              </a:defRPr>
            </a:lvl2pPr>
            <a:lvl3pPr indent="0" lvl="2" marL="914400" marR="0" rtl="0" algn="l">
              <a:lnSpc>
                <a:spcPct val="100000"/>
              </a:lnSpc>
              <a:spcBef>
                <a:spcPts val="480"/>
              </a:spcBef>
              <a:spcAft>
                <a:spcPts val="0"/>
              </a:spcAft>
              <a:buClr>
                <a:srgbClr val="595959"/>
              </a:buClr>
              <a:buSzPts val="2400"/>
              <a:buFont typeface="Arial"/>
              <a:buNone/>
              <a:defRPr b="0" i="0" sz="2400" u="none" cap="none" strike="noStrike">
                <a:solidFill>
                  <a:srgbClr val="595959"/>
                </a:solidFill>
                <a:latin typeface="Arial"/>
                <a:ea typeface="Arial"/>
                <a:cs typeface="Arial"/>
                <a:sym typeface="Arial"/>
              </a:defRPr>
            </a:lvl3pPr>
            <a:lvl4pPr indent="0" lvl="3" marL="13716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Arial"/>
                <a:ea typeface="Arial"/>
                <a:cs typeface="Arial"/>
                <a:sym typeface="Arial"/>
              </a:defRPr>
            </a:lvl4pPr>
            <a:lvl5pPr indent="0" lvl="4" marL="18288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Arial"/>
                <a:ea typeface="Arial"/>
                <a:cs typeface="Arial"/>
                <a:sym typeface="Arial"/>
              </a:defRPr>
            </a:lvl5pPr>
            <a:lvl6pPr indent="0" lvl="5" marL="22860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6pPr>
            <a:lvl7pPr indent="0" lvl="6" marL="27432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7pPr>
            <a:lvl8pPr indent="0" lvl="7" marL="32004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8pPr>
            <a:lvl9pPr indent="0" lvl="8" marL="36576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9pPr>
          </a:lstStyle>
          <a:p/>
        </p:txBody>
      </p:sp>
      <p:sp>
        <p:nvSpPr>
          <p:cNvPr id="230" name="Google Shape;230;p42"/>
          <p:cNvSpPr txBox="1"/>
          <p:nvPr>
            <p:ph idx="1" type="body"/>
          </p:nvPr>
        </p:nvSpPr>
        <p:spPr>
          <a:xfrm>
            <a:off x="1792288" y="4876800"/>
            <a:ext cx="5486400" cy="6096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00000"/>
              </a:lnSpc>
              <a:spcBef>
                <a:spcPts val="280"/>
              </a:spcBef>
              <a:spcAft>
                <a:spcPts val="0"/>
              </a:spcAft>
              <a:buClr>
                <a:srgbClr val="636463"/>
              </a:buClr>
              <a:buSzPts val="1400"/>
              <a:buFont typeface="Arial"/>
              <a:buNone/>
              <a:defRPr b="0" i="0" sz="1400" u="none" cap="none" strike="noStrike">
                <a:solidFill>
                  <a:srgbClr val="636463"/>
                </a:solidFill>
                <a:latin typeface="Arial"/>
                <a:ea typeface="Arial"/>
                <a:cs typeface="Arial"/>
                <a:sym typeface="Arial"/>
              </a:defRPr>
            </a:lvl1pPr>
            <a:lvl2pPr indent="-228600" lvl="1" marL="914400" marR="0" rtl="0" algn="l">
              <a:lnSpc>
                <a:spcPct val="100000"/>
              </a:lnSpc>
              <a:spcBef>
                <a:spcPts val="240"/>
              </a:spcBef>
              <a:spcAft>
                <a:spcPts val="0"/>
              </a:spcAft>
              <a:buClr>
                <a:srgbClr val="595959"/>
              </a:buClr>
              <a:buSzPts val="1200"/>
              <a:buFont typeface="Arial"/>
              <a:buNone/>
              <a:defRPr b="0" i="0" sz="1200" u="none" cap="none" strike="noStrike">
                <a:solidFill>
                  <a:srgbClr val="595959"/>
                </a:solidFill>
                <a:latin typeface="Arial"/>
                <a:ea typeface="Arial"/>
                <a:cs typeface="Arial"/>
                <a:sym typeface="Arial"/>
              </a:defRPr>
            </a:lvl2pPr>
            <a:lvl3pPr indent="-228600" lvl="2" marL="1371600" marR="0" rtl="0" algn="l">
              <a:lnSpc>
                <a:spcPct val="100000"/>
              </a:lnSpc>
              <a:spcBef>
                <a:spcPts val="20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3pPr>
            <a:lvl4pPr indent="-228600" lvl="3" marL="1828800" marR="0" rtl="0" algn="l">
              <a:lnSpc>
                <a:spcPct val="100000"/>
              </a:lnSpc>
              <a:spcBef>
                <a:spcPts val="180"/>
              </a:spcBef>
              <a:spcAft>
                <a:spcPts val="0"/>
              </a:spcAft>
              <a:buClr>
                <a:srgbClr val="595959"/>
              </a:buClr>
              <a:buSzPts val="900"/>
              <a:buFont typeface="Arial"/>
              <a:buNone/>
              <a:defRPr b="0" i="0" sz="900" u="none" cap="none" strike="noStrike">
                <a:solidFill>
                  <a:srgbClr val="595959"/>
                </a:solidFill>
                <a:latin typeface="Arial"/>
                <a:ea typeface="Arial"/>
                <a:cs typeface="Arial"/>
                <a:sym typeface="Arial"/>
              </a:defRPr>
            </a:lvl4pPr>
            <a:lvl5pPr indent="-228600" lvl="4" marL="2286000" marR="0" rtl="0" algn="l">
              <a:lnSpc>
                <a:spcPct val="100000"/>
              </a:lnSpc>
              <a:spcBef>
                <a:spcPts val="180"/>
              </a:spcBef>
              <a:spcAft>
                <a:spcPts val="0"/>
              </a:spcAft>
              <a:buClr>
                <a:srgbClr val="595959"/>
              </a:buClr>
              <a:buSzPts val="900"/>
              <a:buFont typeface="Arial"/>
              <a:buNone/>
              <a:defRPr b="0" i="0" sz="900" u="none" cap="none" strike="noStrike">
                <a:solidFill>
                  <a:srgbClr val="595959"/>
                </a:solidFill>
                <a:latin typeface="Arial"/>
                <a:ea typeface="Arial"/>
                <a:cs typeface="Arial"/>
                <a:sym typeface="Arial"/>
              </a:defRPr>
            </a:lvl5pPr>
            <a:lvl6pPr indent="-228600" lvl="5" marL="27432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Arial"/>
                <a:ea typeface="Arial"/>
                <a:cs typeface="Arial"/>
                <a:sym typeface="Arial"/>
              </a:defRPr>
            </a:lvl6pPr>
            <a:lvl7pPr indent="-228600" lvl="6" marL="32004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Arial"/>
                <a:ea typeface="Arial"/>
                <a:cs typeface="Arial"/>
                <a:sym typeface="Arial"/>
              </a:defRPr>
            </a:lvl7pPr>
            <a:lvl8pPr indent="-228600" lvl="7" marL="36576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Arial"/>
                <a:ea typeface="Arial"/>
                <a:cs typeface="Arial"/>
                <a:sym typeface="Arial"/>
              </a:defRPr>
            </a:lvl8pPr>
            <a:lvl9pPr indent="-228600" lvl="8" marL="41148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Arial"/>
                <a:ea typeface="Arial"/>
                <a:cs typeface="Arial"/>
                <a:sym typeface="Arial"/>
              </a:defRPr>
            </a:lvl9pPr>
          </a:lstStyle>
          <a:p/>
        </p:txBody>
      </p:sp>
      <p:sp>
        <p:nvSpPr>
          <p:cNvPr id="231" name="Google Shape;231;p42"/>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1pPr>
            <a:lvl2pPr indent="0" lvl="1" marL="4572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6pPr>
            <a:lvl7pPr indent="0" lvl="6" marL="27432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7pPr>
            <a:lvl8pPr indent="0" lvl="7" marL="32004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8pPr>
            <a:lvl9pPr indent="0" lvl="8" marL="36576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9pPr>
          </a:lstStyle>
          <a:p/>
        </p:txBody>
      </p:sp>
      <p:sp>
        <p:nvSpPr>
          <p:cNvPr id="232" name="Google Shape;232;p42"/>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1pPr>
            <a:lvl2pPr indent="0" lvl="1" marL="4572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6pPr>
            <a:lvl7pPr indent="0" lvl="6" marL="27432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7pPr>
            <a:lvl8pPr indent="0" lvl="7" marL="32004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8pPr>
            <a:lvl9pPr indent="0" lvl="8" marL="36576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9pPr>
          </a:lstStyle>
          <a:p/>
        </p:txBody>
      </p:sp>
      <p:sp>
        <p:nvSpPr>
          <p:cNvPr id="233" name="Google Shape;233;p42"/>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888888"/>
              </a:buClr>
              <a:buSzPts val="300"/>
              <a:buFont typeface="Arial"/>
              <a:buNone/>
              <a:defRPr sz="1200">
                <a:solidFill>
                  <a:srgbClr val="888888"/>
                </a:solidFill>
                <a:latin typeface="Arial"/>
                <a:ea typeface="Arial"/>
                <a:cs typeface="Arial"/>
                <a:sym typeface="Arial"/>
              </a:defRPr>
            </a:lvl1pPr>
            <a:lvl2pPr indent="0" lvl="1" marL="0" marR="0" rtl="0" algn="r">
              <a:spcBef>
                <a:spcPts val="0"/>
              </a:spcBef>
              <a:buClr>
                <a:srgbClr val="888888"/>
              </a:buClr>
              <a:buSzPts val="300"/>
              <a:buFont typeface="Arial"/>
              <a:buNone/>
              <a:defRPr sz="1200">
                <a:solidFill>
                  <a:srgbClr val="888888"/>
                </a:solidFill>
                <a:latin typeface="Arial"/>
                <a:ea typeface="Arial"/>
                <a:cs typeface="Arial"/>
                <a:sym typeface="Arial"/>
              </a:defRPr>
            </a:lvl2pPr>
            <a:lvl3pPr indent="0" lvl="2" marL="0" marR="0" rtl="0" algn="r">
              <a:spcBef>
                <a:spcPts val="0"/>
              </a:spcBef>
              <a:buClr>
                <a:srgbClr val="888888"/>
              </a:buClr>
              <a:buSzPts val="300"/>
              <a:buFont typeface="Arial"/>
              <a:buNone/>
              <a:defRPr sz="1200">
                <a:solidFill>
                  <a:srgbClr val="888888"/>
                </a:solidFill>
                <a:latin typeface="Arial"/>
                <a:ea typeface="Arial"/>
                <a:cs typeface="Arial"/>
                <a:sym typeface="Arial"/>
              </a:defRPr>
            </a:lvl3pPr>
            <a:lvl4pPr indent="0" lvl="3" marL="0" marR="0" rtl="0" algn="r">
              <a:spcBef>
                <a:spcPts val="0"/>
              </a:spcBef>
              <a:buClr>
                <a:srgbClr val="888888"/>
              </a:buClr>
              <a:buSzPts val="300"/>
              <a:buFont typeface="Arial"/>
              <a:buNone/>
              <a:defRPr sz="1200">
                <a:solidFill>
                  <a:srgbClr val="888888"/>
                </a:solidFill>
                <a:latin typeface="Arial"/>
                <a:ea typeface="Arial"/>
                <a:cs typeface="Arial"/>
                <a:sym typeface="Arial"/>
              </a:defRPr>
            </a:lvl4pPr>
            <a:lvl5pPr indent="0" lvl="4" marL="0" marR="0" rtl="0" algn="r">
              <a:spcBef>
                <a:spcPts val="0"/>
              </a:spcBef>
              <a:buClr>
                <a:srgbClr val="888888"/>
              </a:buClr>
              <a:buSzPts val="300"/>
              <a:buFont typeface="Arial"/>
              <a:buNone/>
              <a:defRPr sz="1200">
                <a:solidFill>
                  <a:srgbClr val="888888"/>
                </a:solidFill>
                <a:latin typeface="Arial"/>
                <a:ea typeface="Arial"/>
                <a:cs typeface="Arial"/>
                <a:sym typeface="Arial"/>
              </a:defRPr>
            </a:lvl5pPr>
            <a:lvl6pPr indent="0" lvl="5" marL="0" marR="0" rtl="0" algn="r">
              <a:spcBef>
                <a:spcPts val="0"/>
              </a:spcBef>
              <a:buClr>
                <a:srgbClr val="888888"/>
              </a:buClr>
              <a:buSzPts val="300"/>
              <a:buFont typeface="Arial"/>
              <a:buNone/>
              <a:defRPr sz="1200">
                <a:solidFill>
                  <a:srgbClr val="888888"/>
                </a:solidFill>
                <a:latin typeface="Arial"/>
                <a:ea typeface="Arial"/>
                <a:cs typeface="Arial"/>
                <a:sym typeface="Arial"/>
              </a:defRPr>
            </a:lvl6pPr>
            <a:lvl7pPr indent="0" lvl="6" marL="0" marR="0" rtl="0" algn="r">
              <a:spcBef>
                <a:spcPts val="0"/>
              </a:spcBef>
              <a:buClr>
                <a:srgbClr val="888888"/>
              </a:buClr>
              <a:buSzPts val="300"/>
              <a:buFont typeface="Arial"/>
              <a:buNone/>
              <a:defRPr sz="1200">
                <a:solidFill>
                  <a:srgbClr val="888888"/>
                </a:solidFill>
                <a:latin typeface="Arial"/>
                <a:ea typeface="Arial"/>
                <a:cs typeface="Arial"/>
                <a:sym typeface="Arial"/>
              </a:defRPr>
            </a:lvl7pPr>
            <a:lvl8pPr indent="0" lvl="7" marL="0" marR="0" rtl="0" algn="r">
              <a:spcBef>
                <a:spcPts val="0"/>
              </a:spcBef>
              <a:buClr>
                <a:srgbClr val="888888"/>
              </a:buClr>
              <a:buSzPts val="300"/>
              <a:buFont typeface="Arial"/>
              <a:buNone/>
              <a:defRPr sz="1200">
                <a:solidFill>
                  <a:srgbClr val="888888"/>
                </a:solidFill>
                <a:latin typeface="Arial"/>
                <a:ea typeface="Arial"/>
                <a:cs typeface="Arial"/>
                <a:sym typeface="Arial"/>
              </a:defRPr>
            </a:lvl8pPr>
            <a:lvl9pPr indent="0" lvl="8" marL="0" marR="0" rtl="0" algn="r">
              <a:spcBef>
                <a:spcPts val="0"/>
              </a:spcBef>
              <a:buClr>
                <a:srgbClr val="888888"/>
              </a:buClr>
              <a:buSzPts val="300"/>
              <a:buFont typeface="Arial"/>
              <a:buNone/>
              <a:defRPr sz="1200">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_Title Slide">
  <p:cSld name="9_Title Slide">
    <p:spTree>
      <p:nvGrpSpPr>
        <p:cNvPr id="234" name="Shape 234"/>
        <p:cNvGrpSpPr/>
        <p:nvPr/>
      </p:nvGrpSpPr>
      <p:grpSpPr>
        <a:xfrm>
          <a:off x="0" y="0"/>
          <a:ext cx="0" cy="0"/>
          <a:chOff x="0" y="0"/>
          <a:chExt cx="0" cy="0"/>
        </a:xfrm>
      </p:grpSpPr>
      <p:pic>
        <p:nvPicPr>
          <p:cNvPr id="235" name="Google Shape;235;p43"/>
          <p:cNvPicPr preferRelativeResize="0"/>
          <p:nvPr/>
        </p:nvPicPr>
        <p:blipFill rotWithShape="1">
          <a:blip r:embed="rId2">
            <a:alphaModFix/>
          </a:blip>
          <a:srcRect b="0" l="0" r="0" t="0"/>
          <a:stretch/>
        </p:blipFill>
        <p:spPr>
          <a:xfrm>
            <a:off x="4763" y="0"/>
            <a:ext cx="9134475" cy="6858000"/>
          </a:xfrm>
          <a:prstGeom prst="rect">
            <a:avLst/>
          </a:prstGeom>
          <a:noFill/>
          <a:ln>
            <a:noFill/>
          </a:ln>
        </p:spPr>
      </p:pic>
      <p:sp>
        <p:nvSpPr>
          <p:cNvPr id="236" name="Google Shape;236;p43"/>
          <p:cNvSpPr txBox="1"/>
          <p:nvPr>
            <p:ph idx="1" type="subTitle"/>
          </p:nvPr>
        </p:nvSpPr>
        <p:spPr>
          <a:xfrm>
            <a:off x="1371600" y="3581400"/>
            <a:ext cx="6400800" cy="457200"/>
          </a:xfrm>
          <a:prstGeom prst="rect">
            <a:avLst/>
          </a:prstGeom>
          <a:noFill/>
          <a:ln>
            <a:noFill/>
          </a:ln>
        </p:spPr>
        <p:txBody>
          <a:bodyPr anchorCtr="0" anchor="t" bIns="91425" lIns="91425" spcFirstLastPara="1" rIns="91425" wrap="square" tIns="91425">
            <a:noAutofit/>
          </a:bodyPr>
          <a:lstStyle>
            <a:lvl1pPr indent="0" lvl="0" marL="0" marR="0" rtl="0" algn="ctr">
              <a:lnSpc>
                <a:spcPct val="100000"/>
              </a:lnSpc>
              <a:spcBef>
                <a:spcPts val="480"/>
              </a:spcBef>
              <a:spcAft>
                <a:spcPts val="0"/>
              </a:spcAft>
              <a:buClr>
                <a:srgbClr val="636463"/>
              </a:buClr>
              <a:buSzPts val="2400"/>
              <a:buFont typeface="Arial"/>
              <a:buNone/>
              <a:defRPr b="0" i="0" sz="2400" u="none" cap="none" strike="noStrike">
                <a:solidFill>
                  <a:srgbClr val="636463"/>
                </a:solidFill>
                <a:latin typeface="Arial"/>
                <a:ea typeface="Arial"/>
                <a:cs typeface="Arial"/>
                <a:sym typeface="Arial"/>
              </a:defRPr>
            </a:lvl1pPr>
            <a:lvl2pPr indent="0" lvl="1" marL="457200" marR="0" rtl="0" algn="ctr">
              <a:lnSpc>
                <a:spcPct val="100000"/>
              </a:lnSpc>
              <a:spcBef>
                <a:spcPts val="560"/>
              </a:spcBef>
              <a:spcAft>
                <a:spcPts val="0"/>
              </a:spcAft>
              <a:buClr>
                <a:srgbClr val="888888"/>
              </a:buClr>
              <a:buSzPts val="2800"/>
              <a:buFont typeface="Arial"/>
              <a:buNone/>
              <a:defRPr b="0" i="0" sz="2800" u="none" cap="none" strike="noStrike">
                <a:solidFill>
                  <a:srgbClr val="888888"/>
                </a:solidFill>
                <a:latin typeface="Arial"/>
                <a:ea typeface="Arial"/>
                <a:cs typeface="Arial"/>
                <a:sym typeface="Arial"/>
              </a:defRPr>
            </a:lvl2pPr>
            <a:lvl3pPr indent="0" lvl="2" marL="914400" marR="0" rtl="0" algn="ctr">
              <a:lnSpc>
                <a:spcPct val="100000"/>
              </a:lnSpc>
              <a:spcBef>
                <a:spcPts val="480"/>
              </a:spcBef>
              <a:spcAft>
                <a:spcPts val="0"/>
              </a:spcAft>
              <a:buClr>
                <a:srgbClr val="888888"/>
              </a:buClr>
              <a:buSzPts val="2400"/>
              <a:buFont typeface="Arial"/>
              <a:buNone/>
              <a:defRPr b="0" i="0" sz="2400" u="none" cap="none" strike="noStrike">
                <a:solidFill>
                  <a:srgbClr val="888888"/>
                </a:solidFill>
                <a:latin typeface="Arial"/>
                <a:ea typeface="Arial"/>
                <a:cs typeface="Arial"/>
                <a:sym typeface="Arial"/>
              </a:defRPr>
            </a:lvl3pPr>
            <a:lvl4pPr indent="0" lvl="3" marL="13716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Arial"/>
                <a:ea typeface="Arial"/>
                <a:cs typeface="Arial"/>
                <a:sym typeface="Arial"/>
              </a:defRPr>
            </a:lvl4pPr>
            <a:lvl5pPr indent="0" lvl="4" marL="18288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Arial"/>
                <a:ea typeface="Arial"/>
                <a:cs typeface="Arial"/>
                <a:sym typeface="Arial"/>
              </a:defRPr>
            </a:lvl5pPr>
            <a:lvl6pPr indent="0" lvl="5" marL="22860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Arial"/>
                <a:ea typeface="Arial"/>
                <a:cs typeface="Arial"/>
                <a:sym typeface="Arial"/>
              </a:defRPr>
            </a:lvl6pPr>
            <a:lvl7pPr indent="0" lvl="6" marL="27432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Arial"/>
                <a:ea typeface="Arial"/>
                <a:cs typeface="Arial"/>
                <a:sym typeface="Arial"/>
              </a:defRPr>
            </a:lvl7pPr>
            <a:lvl8pPr indent="0" lvl="7" marL="32004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Arial"/>
                <a:ea typeface="Arial"/>
                <a:cs typeface="Arial"/>
                <a:sym typeface="Arial"/>
              </a:defRPr>
            </a:lvl8pPr>
            <a:lvl9pPr indent="0" lvl="8" marL="36576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Arial"/>
                <a:ea typeface="Arial"/>
                <a:cs typeface="Arial"/>
                <a:sym typeface="Arial"/>
              </a:defRPr>
            </a:lvl9pPr>
          </a:lstStyle>
          <a:p/>
        </p:txBody>
      </p:sp>
      <p:sp>
        <p:nvSpPr>
          <p:cNvPr id="237" name="Google Shape;237;p43"/>
          <p:cNvSpPr txBox="1"/>
          <p:nvPr>
            <p:ph type="title"/>
          </p:nvPr>
        </p:nvSpPr>
        <p:spPr>
          <a:xfrm>
            <a:off x="457200" y="1905000"/>
            <a:ext cx="8229600" cy="15240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343451"/>
              </a:buClr>
              <a:buSzPts val="4000"/>
              <a:buFont typeface="Arial"/>
              <a:buNone/>
              <a:defRPr b="0" i="0" sz="4000" u="none" cap="none" strike="noStrike">
                <a:solidFill>
                  <a:srgbClr val="343451"/>
                </a:solidFill>
                <a:latin typeface="Arial"/>
                <a:ea typeface="Arial"/>
                <a:cs typeface="Arial"/>
                <a:sym typeface="Arial"/>
              </a:defRPr>
            </a:lvl1pPr>
            <a:lvl2pPr indent="0" lvl="1"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2pPr>
            <a:lvl3pPr indent="0" lvl="2"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3pPr>
            <a:lvl4pPr indent="0" lvl="3"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4pPr>
            <a:lvl5pPr indent="0" lvl="4"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5pPr>
            <a:lvl6pPr indent="0" lvl="5" marL="4572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6pPr>
            <a:lvl7pPr indent="0" lvl="6" marL="9144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7pPr>
            <a:lvl8pPr indent="0" lvl="7" marL="13716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8pPr>
            <a:lvl9pPr indent="0" lvl="8" marL="18288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9pPr>
          </a:lstStyle>
          <a:p/>
        </p:txBody>
      </p:sp>
      <p:sp>
        <p:nvSpPr>
          <p:cNvPr id="238" name="Google Shape;238;p43"/>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343451"/>
              </a:buClr>
              <a:buSzPts val="1200"/>
              <a:buFont typeface="Arial"/>
              <a:buNone/>
              <a:defRPr b="0" i="0" sz="1200" u="none" cap="none" strike="noStrike">
                <a:solidFill>
                  <a:srgbClr val="343451"/>
                </a:solidFill>
                <a:latin typeface="Arial"/>
                <a:ea typeface="Arial"/>
                <a:cs typeface="Arial"/>
                <a:sym typeface="Arial"/>
              </a:defRPr>
            </a:lvl1pPr>
            <a:lvl2pPr indent="0" lvl="1" marL="4572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6pPr>
            <a:lvl7pPr indent="0" lvl="6" marL="27432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7pPr>
            <a:lvl8pPr indent="0" lvl="7" marL="32004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8pPr>
            <a:lvl9pPr indent="0" lvl="8" marL="36576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9pPr>
          </a:lstStyle>
          <a:p/>
        </p:txBody>
      </p:sp>
      <p:sp>
        <p:nvSpPr>
          <p:cNvPr id="239" name="Google Shape;239;p43"/>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343451"/>
              </a:buClr>
              <a:buSzPts val="1200"/>
              <a:buFont typeface="Arial"/>
              <a:buNone/>
              <a:defRPr b="0" i="0" sz="1200" u="none" cap="none" strike="noStrike">
                <a:solidFill>
                  <a:srgbClr val="343451"/>
                </a:solidFill>
                <a:latin typeface="Arial"/>
                <a:ea typeface="Arial"/>
                <a:cs typeface="Arial"/>
                <a:sym typeface="Arial"/>
              </a:defRPr>
            </a:lvl1pPr>
            <a:lvl2pPr indent="0" lvl="1" marL="4572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6pPr>
            <a:lvl7pPr indent="0" lvl="6" marL="27432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7pPr>
            <a:lvl8pPr indent="0" lvl="7" marL="32004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8pPr>
            <a:lvl9pPr indent="0" lvl="8" marL="36576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9pPr>
          </a:lstStyle>
          <a:p/>
        </p:txBody>
      </p:sp>
      <p:sp>
        <p:nvSpPr>
          <p:cNvPr id="240" name="Google Shape;240;p43"/>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343451"/>
              </a:buClr>
              <a:buSzPts val="300"/>
              <a:buFont typeface="Arial"/>
              <a:buNone/>
              <a:defRPr sz="1200">
                <a:solidFill>
                  <a:srgbClr val="343451"/>
                </a:solidFill>
                <a:latin typeface="Arial"/>
                <a:ea typeface="Arial"/>
                <a:cs typeface="Arial"/>
                <a:sym typeface="Arial"/>
              </a:defRPr>
            </a:lvl1pPr>
            <a:lvl2pPr indent="0" lvl="1" marL="0" marR="0" rtl="0" algn="r">
              <a:spcBef>
                <a:spcPts val="0"/>
              </a:spcBef>
              <a:buClr>
                <a:srgbClr val="343451"/>
              </a:buClr>
              <a:buSzPts val="300"/>
              <a:buFont typeface="Arial"/>
              <a:buNone/>
              <a:defRPr sz="1200">
                <a:solidFill>
                  <a:srgbClr val="343451"/>
                </a:solidFill>
                <a:latin typeface="Arial"/>
                <a:ea typeface="Arial"/>
                <a:cs typeface="Arial"/>
                <a:sym typeface="Arial"/>
              </a:defRPr>
            </a:lvl2pPr>
            <a:lvl3pPr indent="0" lvl="2" marL="0" marR="0" rtl="0" algn="r">
              <a:spcBef>
                <a:spcPts val="0"/>
              </a:spcBef>
              <a:buClr>
                <a:srgbClr val="343451"/>
              </a:buClr>
              <a:buSzPts val="300"/>
              <a:buFont typeface="Arial"/>
              <a:buNone/>
              <a:defRPr sz="1200">
                <a:solidFill>
                  <a:srgbClr val="343451"/>
                </a:solidFill>
                <a:latin typeface="Arial"/>
                <a:ea typeface="Arial"/>
                <a:cs typeface="Arial"/>
                <a:sym typeface="Arial"/>
              </a:defRPr>
            </a:lvl3pPr>
            <a:lvl4pPr indent="0" lvl="3" marL="0" marR="0" rtl="0" algn="r">
              <a:spcBef>
                <a:spcPts val="0"/>
              </a:spcBef>
              <a:buClr>
                <a:srgbClr val="343451"/>
              </a:buClr>
              <a:buSzPts val="300"/>
              <a:buFont typeface="Arial"/>
              <a:buNone/>
              <a:defRPr sz="1200">
                <a:solidFill>
                  <a:srgbClr val="343451"/>
                </a:solidFill>
                <a:latin typeface="Arial"/>
                <a:ea typeface="Arial"/>
                <a:cs typeface="Arial"/>
                <a:sym typeface="Arial"/>
              </a:defRPr>
            </a:lvl4pPr>
            <a:lvl5pPr indent="0" lvl="4" marL="0" marR="0" rtl="0" algn="r">
              <a:spcBef>
                <a:spcPts val="0"/>
              </a:spcBef>
              <a:buClr>
                <a:srgbClr val="343451"/>
              </a:buClr>
              <a:buSzPts val="300"/>
              <a:buFont typeface="Arial"/>
              <a:buNone/>
              <a:defRPr sz="1200">
                <a:solidFill>
                  <a:srgbClr val="343451"/>
                </a:solidFill>
                <a:latin typeface="Arial"/>
                <a:ea typeface="Arial"/>
                <a:cs typeface="Arial"/>
                <a:sym typeface="Arial"/>
              </a:defRPr>
            </a:lvl5pPr>
            <a:lvl6pPr indent="0" lvl="5" marL="0" marR="0" rtl="0" algn="r">
              <a:spcBef>
                <a:spcPts val="0"/>
              </a:spcBef>
              <a:buClr>
                <a:srgbClr val="343451"/>
              </a:buClr>
              <a:buSzPts val="300"/>
              <a:buFont typeface="Arial"/>
              <a:buNone/>
              <a:defRPr sz="1200">
                <a:solidFill>
                  <a:srgbClr val="343451"/>
                </a:solidFill>
                <a:latin typeface="Arial"/>
                <a:ea typeface="Arial"/>
                <a:cs typeface="Arial"/>
                <a:sym typeface="Arial"/>
              </a:defRPr>
            </a:lvl6pPr>
            <a:lvl7pPr indent="0" lvl="6" marL="0" marR="0" rtl="0" algn="r">
              <a:spcBef>
                <a:spcPts val="0"/>
              </a:spcBef>
              <a:buClr>
                <a:srgbClr val="343451"/>
              </a:buClr>
              <a:buSzPts val="300"/>
              <a:buFont typeface="Arial"/>
              <a:buNone/>
              <a:defRPr sz="1200">
                <a:solidFill>
                  <a:srgbClr val="343451"/>
                </a:solidFill>
                <a:latin typeface="Arial"/>
                <a:ea typeface="Arial"/>
                <a:cs typeface="Arial"/>
                <a:sym typeface="Arial"/>
              </a:defRPr>
            </a:lvl7pPr>
            <a:lvl8pPr indent="0" lvl="7" marL="0" marR="0" rtl="0" algn="r">
              <a:spcBef>
                <a:spcPts val="0"/>
              </a:spcBef>
              <a:buClr>
                <a:srgbClr val="343451"/>
              </a:buClr>
              <a:buSzPts val="300"/>
              <a:buFont typeface="Arial"/>
              <a:buNone/>
              <a:defRPr sz="1200">
                <a:solidFill>
                  <a:srgbClr val="343451"/>
                </a:solidFill>
                <a:latin typeface="Arial"/>
                <a:ea typeface="Arial"/>
                <a:cs typeface="Arial"/>
                <a:sym typeface="Arial"/>
              </a:defRPr>
            </a:lvl8pPr>
            <a:lvl9pPr indent="0" lvl="8" marL="0" marR="0" rtl="0" algn="r">
              <a:spcBef>
                <a:spcPts val="0"/>
              </a:spcBef>
              <a:buClr>
                <a:srgbClr val="343451"/>
              </a:buClr>
              <a:buSzPts val="300"/>
              <a:buFont typeface="Arial"/>
              <a:buNone/>
              <a:defRPr sz="1200">
                <a:solidFill>
                  <a:srgbClr val="34345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7_Picture with Caption">
  <p:cSld name="17_Picture with Caption">
    <p:spTree>
      <p:nvGrpSpPr>
        <p:cNvPr id="241" name="Shape 241"/>
        <p:cNvGrpSpPr/>
        <p:nvPr/>
      </p:nvGrpSpPr>
      <p:grpSpPr>
        <a:xfrm>
          <a:off x="0" y="0"/>
          <a:ext cx="0" cy="0"/>
          <a:chOff x="0" y="0"/>
          <a:chExt cx="0" cy="0"/>
        </a:xfrm>
      </p:grpSpPr>
      <p:sp>
        <p:nvSpPr>
          <p:cNvPr id="242" name="Google Shape;242;p44"/>
          <p:cNvSpPr/>
          <p:nvPr>
            <p:ph idx="2" type="pic"/>
          </p:nvPr>
        </p:nvSpPr>
        <p:spPr>
          <a:xfrm>
            <a:off x="1792288" y="1142999"/>
            <a:ext cx="5486400" cy="35847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640"/>
              </a:spcBef>
              <a:spcAft>
                <a:spcPts val="0"/>
              </a:spcAft>
              <a:buClr>
                <a:srgbClr val="595959"/>
              </a:buClr>
              <a:buSzPts val="3200"/>
              <a:buFont typeface="Arial"/>
              <a:buNone/>
              <a:defRPr b="0" i="0" sz="3200" u="none" cap="none" strike="noStrike">
                <a:solidFill>
                  <a:srgbClr val="595959"/>
                </a:solidFill>
                <a:latin typeface="Arial"/>
                <a:ea typeface="Arial"/>
                <a:cs typeface="Arial"/>
                <a:sym typeface="Arial"/>
              </a:defRPr>
            </a:lvl1pPr>
            <a:lvl2pPr indent="0" lvl="1" marL="457200" marR="0" rtl="0" algn="l">
              <a:lnSpc>
                <a:spcPct val="100000"/>
              </a:lnSpc>
              <a:spcBef>
                <a:spcPts val="560"/>
              </a:spcBef>
              <a:spcAft>
                <a:spcPts val="0"/>
              </a:spcAft>
              <a:buClr>
                <a:srgbClr val="595959"/>
              </a:buClr>
              <a:buSzPts val="2800"/>
              <a:buFont typeface="Arial"/>
              <a:buNone/>
              <a:defRPr b="0" i="0" sz="2800" u="none" cap="none" strike="noStrike">
                <a:solidFill>
                  <a:srgbClr val="595959"/>
                </a:solidFill>
                <a:latin typeface="Arial"/>
                <a:ea typeface="Arial"/>
                <a:cs typeface="Arial"/>
                <a:sym typeface="Arial"/>
              </a:defRPr>
            </a:lvl2pPr>
            <a:lvl3pPr indent="0" lvl="2" marL="914400" marR="0" rtl="0" algn="l">
              <a:lnSpc>
                <a:spcPct val="100000"/>
              </a:lnSpc>
              <a:spcBef>
                <a:spcPts val="480"/>
              </a:spcBef>
              <a:spcAft>
                <a:spcPts val="0"/>
              </a:spcAft>
              <a:buClr>
                <a:srgbClr val="595959"/>
              </a:buClr>
              <a:buSzPts val="2400"/>
              <a:buFont typeface="Arial"/>
              <a:buNone/>
              <a:defRPr b="0" i="0" sz="2400" u="none" cap="none" strike="noStrike">
                <a:solidFill>
                  <a:srgbClr val="595959"/>
                </a:solidFill>
                <a:latin typeface="Arial"/>
                <a:ea typeface="Arial"/>
                <a:cs typeface="Arial"/>
                <a:sym typeface="Arial"/>
              </a:defRPr>
            </a:lvl3pPr>
            <a:lvl4pPr indent="0" lvl="3" marL="13716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Arial"/>
                <a:ea typeface="Arial"/>
                <a:cs typeface="Arial"/>
                <a:sym typeface="Arial"/>
              </a:defRPr>
            </a:lvl4pPr>
            <a:lvl5pPr indent="0" lvl="4" marL="18288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Arial"/>
                <a:ea typeface="Arial"/>
                <a:cs typeface="Arial"/>
                <a:sym typeface="Arial"/>
              </a:defRPr>
            </a:lvl5pPr>
            <a:lvl6pPr indent="0" lvl="5" marL="22860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6pPr>
            <a:lvl7pPr indent="0" lvl="6" marL="27432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7pPr>
            <a:lvl8pPr indent="0" lvl="7" marL="32004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8pPr>
            <a:lvl9pPr indent="0" lvl="8" marL="36576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9pPr>
          </a:lstStyle>
          <a:p/>
        </p:txBody>
      </p:sp>
      <p:sp>
        <p:nvSpPr>
          <p:cNvPr id="243" name="Google Shape;243;p44"/>
          <p:cNvSpPr txBox="1"/>
          <p:nvPr>
            <p:ph idx="1" type="body"/>
          </p:nvPr>
        </p:nvSpPr>
        <p:spPr>
          <a:xfrm>
            <a:off x="1792288" y="4876800"/>
            <a:ext cx="5486400" cy="6096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00000"/>
              </a:lnSpc>
              <a:spcBef>
                <a:spcPts val="280"/>
              </a:spcBef>
              <a:spcAft>
                <a:spcPts val="0"/>
              </a:spcAft>
              <a:buClr>
                <a:srgbClr val="636463"/>
              </a:buClr>
              <a:buSzPts val="1400"/>
              <a:buFont typeface="Arial"/>
              <a:buNone/>
              <a:defRPr b="0" i="0" sz="1400" u="none" cap="none" strike="noStrike">
                <a:solidFill>
                  <a:srgbClr val="636463"/>
                </a:solidFill>
                <a:latin typeface="Arial"/>
                <a:ea typeface="Arial"/>
                <a:cs typeface="Arial"/>
                <a:sym typeface="Arial"/>
              </a:defRPr>
            </a:lvl1pPr>
            <a:lvl2pPr indent="-228600" lvl="1" marL="914400" marR="0" rtl="0" algn="l">
              <a:lnSpc>
                <a:spcPct val="100000"/>
              </a:lnSpc>
              <a:spcBef>
                <a:spcPts val="240"/>
              </a:spcBef>
              <a:spcAft>
                <a:spcPts val="0"/>
              </a:spcAft>
              <a:buClr>
                <a:srgbClr val="595959"/>
              </a:buClr>
              <a:buSzPts val="1200"/>
              <a:buFont typeface="Arial"/>
              <a:buNone/>
              <a:defRPr b="0" i="0" sz="1200" u="none" cap="none" strike="noStrike">
                <a:solidFill>
                  <a:srgbClr val="595959"/>
                </a:solidFill>
                <a:latin typeface="Arial"/>
                <a:ea typeface="Arial"/>
                <a:cs typeface="Arial"/>
                <a:sym typeface="Arial"/>
              </a:defRPr>
            </a:lvl2pPr>
            <a:lvl3pPr indent="-228600" lvl="2" marL="1371600" marR="0" rtl="0" algn="l">
              <a:lnSpc>
                <a:spcPct val="100000"/>
              </a:lnSpc>
              <a:spcBef>
                <a:spcPts val="20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3pPr>
            <a:lvl4pPr indent="-228600" lvl="3" marL="1828800" marR="0" rtl="0" algn="l">
              <a:lnSpc>
                <a:spcPct val="100000"/>
              </a:lnSpc>
              <a:spcBef>
                <a:spcPts val="180"/>
              </a:spcBef>
              <a:spcAft>
                <a:spcPts val="0"/>
              </a:spcAft>
              <a:buClr>
                <a:srgbClr val="595959"/>
              </a:buClr>
              <a:buSzPts val="900"/>
              <a:buFont typeface="Arial"/>
              <a:buNone/>
              <a:defRPr b="0" i="0" sz="900" u="none" cap="none" strike="noStrike">
                <a:solidFill>
                  <a:srgbClr val="595959"/>
                </a:solidFill>
                <a:latin typeface="Arial"/>
                <a:ea typeface="Arial"/>
                <a:cs typeface="Arial"/>
                <a:sym typeface="Arial"/>
              </a:defRPr>
            </a:lvl4pPr>
            <a:lvl5pPr indent="-228600" lvl="4" marL="2286000" marR="0" rtl="0" algn="l">
              <a:lnSpc>
                <a:spcPct val="100000"/>
              </a:lnSpc>
              <a:spcBef>
                <a:spcPts val="180"/>
              </a:spcBef>
              <a:spcAft>
                <a:spcPts val="0"/>
              </a:spcAft>
              <a:buClr>
                <a:srgbClr val="595959"/>
              </a:buClr>
              <a:buSzPts val="900"/>
              <a:buFont typeface="Arial"/>
              <a:buNone/>
              <a:defRPr b="0" i="0" sz="900" u="none" cap="none" strike="noStrike">
                <a:solidFill>
                  <a:srgbClr val="595959"/>
                </a:solidFill>
                <a:latin typeface="Arial"/>
                <a:ea typeface="Arial"/>
                <a:cs typeface="Arial"/>
                <a:sym typeface="Arial"/>
              </a:defRPr>
            </a:lvl5pPr>
            <a:lvl6pPr indent="-228600" lvl="5" marL="27432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Arial"/>
                <a:ea typeface="Arial"/>
                <a:cs typeface="Arial"/>
                <a:sym typeface="Arial"/>
              </a:defRPr>
            </a:lvl6pPr>
            <a:lvl7pPr indent="-228600" lvl="6" marL="32004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Arial"/>
                <a:ea typeface="Arial"/>
                <a:cs typeface="Arial"/>
                <a:sym typeface="Arial"/>
              </a:defRPr>
            </a:lvl7pPr>
            <a:lvl8pPr indent="-228600" lvl="7" marL="36576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Arial"/>
                <a:ea typeface="Arial"/>
                <a:cs typeface="Arial"/>
                <a:sym typeface="Arial"/>
              </a:defRPr>
            </a:lvl8pPr>
            <a:lvl9pPr indent="-228600" lvl="8" marL="41148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Arial"/>
                <a:ea typeface="Arial"/>
                <a:cs typeface="Arial"/>
                <a:sym typeface="Arial"/>
              </a:defRPr>
            </a:lvl9pPr>
          </a:lstStyle>
          <a:p/>
        </p:txBody>
      </p:sp>
      <p:sp>
        <p:nvSpPr>
          <p:cNvPr id="244" name="Google Shape;244;p44"/>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1pPr>
            <a:lvl2pPr indent="0" lvl="1" marL="4572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6pPr>
            <a:lvl7pPr indent="0" lvl="6" marL="27432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7pPr>
            <a:lvl8pPr indent="0" lvl="7" marL="32004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8pPr>
            <a:lvl9pPr indent="0" lvl="8" marL="36576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9pPr>
          </a:lstStyle>
          <a:p/>
        </p:txBody>
      </p:sp>
      <p:sp>
        <p:nvSpPr>
          <p:cNvPr id="245" name="Google Shape;245;p44"/>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1pPr>
            <a:lvl2pPr indent="0" lvl="1" marL="4572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6pPr>
            <a:lvl7pPr indent="0" lvl="6" marL="27432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7pPr>
            <a:lvl8pPr indent="0" lvl="7" marL="32004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8pPr>
            <a:lvl9pPr indent="0" lvl="8" marL="36576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9pPr>
          </a:lstStyle>
          <a:p/>
        </p:txBody>
      </p:sp>
      <p:sp>
        <p:nvSpPr>
          <p:cNvPr id="246" name="Google Shape;246;p44"/>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888888"/>
              </a:buClr>
              <a:buSzPts val="300"/>
              <a:buFont typeface="Arial"/>
              <a:buNone/>
              <a:defRPr sz="1200">
                <a:solidFill>
                  <a:srgbClr val="888888"/>
                </a:solidFill>
                <a:latin typeface="Arial"/>
                <a:ea typeface="Arial"/>
                <a:cs typeface="Arial"/>
                <a:sym typeface="Arial"/>
              </a:defRPr>
            </a:lvl1pPr>
            <a:lvl2pPr indent="0" lvl="1" marL="0" marR="0" rtl="0" algn="r">
              <a:spcBef>
                <a:spcPts val="0"/>
              </a:spcBef>
              <a:buClr>
                <a:srgbClr val="888888"/>
              </a:buClr>
              <a:buSzPts val="300"/>
              <a:buFont typeface="Arial"/>
              <a:buNone/>
              <a:defRPr sz="1200">
                <a:solidFill>
                  <a:srgbClr val="888888"/>
                </a:solidFill>
                <a:latin typeface="Arial"/>
                <a:ea typeface="Arial"/>
                <a:cs typeface="Arial"/>
                <a:sym typeface="Arial"/>
              </a:defRPr>
            </a:lvl2pPr>
            <a:lvl3pPr indent="0" lvl="2" marL="0" marR="0" rtl="0" algn="r">
              <a:spcBef>
                <a:spcPts val="0"/>
              </a:spcBef>
              <a:buClr>
                <a:srgbClr val="888888"/>
              </a:buClr>
              <a:buSzPts val="300"/>
              <a:buFont typeface="Arial"/>
              <a:buNone/>
              <a:defRPr sz="1200">
                <a:solidFill>
                  <a:srgbClr val="888888"/>
                </a:solidFill>
                <a:latin typeface="Arial"/>
                <a:ea typeface="Arial"/>
                <a:cs typeface="Arial"/>
                <a:sym typeface="Arial"/>
              </a:defRPr>
            </a:lvl3pPr>
            <a:lvl4pPr indent="0" lvl="3" marL="0" marR="0" rtl="0" algn="r">
              <a:spcBef>
                <a:spcPts val="0"/>
              </a:spcBef>
              <a:buClr>
                <a:srgbClr val="888888"/>
              </a:buClr>
              <a:buSzPts val="300"/>
              <a:buFont typeface="Arial"/>
              <a:buNone/>
              <a:defRPr sz="1200">
                <a:solidFill>
                  <a:srgbClr val="888888"/>
                </a:solidFill>
                <a:latin typeface="Arial"/>
                <a:ea typeface="Arial"/>
                <a:cs typeface="Arial"/>
                <a:sym typeface="Arial"/>
              </a:defRPr>
            </a:lvl4pPr>
            <a:lvl5pPr indent="0" lvl="4" marL="0" marR="0" rtl="0" algn="r">
              <a:spcBef>
                <a:spcPts val="0"/>
              </a:spcBef>
              <a:buClr>
                <a:srgbClr val="888888"/>
              </a:buClr>
              <a:buSzPts val="300"/>
              <a:buFont typeface="Arial"/>
              <a:buNone/>
              <a:defRPr sz="1200">
                <a:solidFill>
                  <a:srgbClr val="888888"/>
                </a:solidFill>
                <a:latin typeface="Arial"/>
                <a:ea typeface="Arial"/>
                <a:cs typeface="Arial"/>
                <a:sym typeface="Arial"/>
              </a:defRPr>
            </a:lvl5pPr>
            <a:lvl6pPr indent="0" lvl="5" marL="0" marR="0" rtl="0" algn="r">
              <a:spcBef>
                <a:spcPts val="0"/>
              </a:spcBef>
              <a:buClr>
                <a:srgbClr val="888888"/>
              </a:buClr>
              <a:buSzPts val="300"/>
              <a:buFont typeface="Arial"/>
              <a:buNone/>
              <a:defRPr sz="1200">
                <a:solidFill>
                  <a:srgbClr val="888888"/>
                </a:solidFill>
                <a:latin typeface="Arial"/>
                <a:ea typeface="Arial"/>
                <a:cs typeface="Arial"/>
                <a:sym typeface="Arial"/>
              </a:defRPr>
            </a:lvl6pPr>
            <a:lvl7pPr indent="0" lvl="6" marL="0" marR="0" rtl="0" algn="r">
              <a:spcBef>
                <a:spcPts val="0"/>
              </a:spcBef>
              <a:buClr>
                <a:srgbClr val="888888"/>
              </a:buClr>
              <a:buSzPts val="300"/>
              <a:buFont typeface="Arial"/>
              <a:buNone/>
              <a:defRPr sz="1200">
                <a:solidFill>
                  <a:srgbClr val="888888"/>
                </a:solidFill>
                <a:latin typeface="Arial"/>
                <a:ea typeface="Arial"/>
                <a:cs typeface="Arial"/>
                <a:sym typeface="Arial"/>
              </a:defRPr>
            </a:lvl7pPr>
            <a:lvl8pPr indent="0" lvl="7" marL="0" marR="0" rtl="0" algn="r">
              <a:spcBef>
                <a:spcPts val="0"/>
              </a:spcBef>
              <a:buClr>
                <a:srgbClr val="888888"/>
              </a:buClr>
              <a:buSzPts val="300"/>
              <a:buFont typeface="Arial"/>
              <a:buNone/>
              <a:defRPr sz="1200">
                <a:solidFill>
                  <a:srgbClr val="888888"/>
                </a:solidFill>
                <a:latin typeface="Arial"/>
                <a:ea typeface="Arial"/>
                <a:cs typeface="Arial"/>
                <a:sym typeface="Arial"/>
              </a:defRPr>
            </a:lvl8pPr>
            <a:lvl9pPr indent="0" lvl="8" marL="0" marR="0" rtl="0" algn="r">
              <a:spcBef>
                <a:spcPts val="0"/>
              </a:spcBef>
              <a:buClr>
                <a:srgbClr val="888888"/>
              </a:buClr>
              <a:buSzPts val="300"/>
              <a:buFont typeface="Arial"/>
              <a:buNone/>
              <a:defRPr sz="1200">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Comparison">
  <p:cSld name="4_Comparison">
    <p:spTree>
      <p:nvGrpSpPr>
        <p:cNvPr id="247" name="Shape 247"/>
        <p:cNvGrpSpPr/>
        <p:nvPr/>
      </p:nvGrpSpPr>
      <p:grpSpPr>
        <a:xfrm>
          <a:off x="0" y="0"/>
          <a:ext cx="0" cy="0"/>
          <a:chOff x="0" y="0"/>
          <a:chExt cx="0" cy="0"/>
        </a:xfrm>
      </p:grpSpPr>
      <p:sp>
        <p:nvSpPr>
          <p:cNvPr id="248" name="Google Shape;248;p45"/>
          <p:cNvSpPr txBox="1"/>
          <p:nvPr>
            <p:ph type="title"/>
          </p:nvPr>
        </p:nvSpPr>
        <p:spPr>
          <a:xfrm>
            <a:off x="331787" y="2883892"/>
            <a:ext cx="8481900" cy="7032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002060"/>
              </a:buClr>
              <a:buSzPts val="3600"/>
              <a:buFont typeface="Arial"/>
              <a:buNone/>
              <a:defRPr b="1" i="0" sz="3600" u="none" cap="none" strike="noStrike">
                <a:solidFill>
                  <a:srgbClr val="002060"/>
                </a:solidFill>
                <a:latin typeface="Arial"/>
                <a:ea typeface="Arial"/>
                <a:cs typeface="Arial"/>
                <a:sym typeface="Arial"/>
              </a:defRPr>
            </a:lvl1pPr>
            <a:lvl2pPr indent="0" lvl="1"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2pPr>
            <a:lvl3pPr indent="0" lvl="2"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3pPr>
            <a:lvl4pPr indent="0" lvl="3"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4pPr>
            <a:lvl5pPr indent="0" lvl="4"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5pPr>
            <a:lvl6pPr indent="0" lvl="5" marL="4572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6pPr>
            <a:lvl7pPr indent="0" lvl="6" marL="9144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7pPr>
            <a:lvl8pPr indent="0" lvl="7" marL="13716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8pPr>
            <a:lvl9pPr indent="0" lvl="8" marL="18288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9pPr>
          </a:lstStyle>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_Title Slide">
  <p:cSld name="10_Title Slide">
    <p:spTree>
      <p:nvGrpSpPr>
        <p:cNvPr id="249" name="Shape 249"/>
        <p:cNvGrpSpPr/>
        <p:nvPr/>
      </p:nvGrpSpPr>
      <p:grpSpPr>
        <a:xfrm>
          <a:off x="0" y="0"/>
          <a:ext cx="0" cy="0"/>
          <a:chOff x="0" y="0"/>
          <a:chExt cx="0" cy="0"/>
        </a:xfrm>
      </p:grpSpPr>
      <p:pic>
        <p:nvPicPr>
          <p:cNvPr id="250" name="Google Shape;250;p46"/>
          <p:cNvPicPr preferRelativeResize="0"/>
          <p:nvPr/>
        </p:nvPicPr>
        <p:blipFill rotWithShape="1">
          <a:blip r:embed="rId2">
            <a:alphaModFix/>
          </a:blip>
          <a:srcRect b="0" l="0" r="0" t="0"/>
          <a:stretch/>
        </p:blipFill>
        <p:spPr>
          <a:xfrm>
            <a:off x="4763" y="0"/>
            <a:ext cx="9134475" cy="6858000"/>
          </a:xfrm>
          <a:prstGeom prst="rect">
            <a:avLst/>
          </a:prstGeom>
          <a:noFill/>
          <a:ln>
            <a:noFill/>
          </a:ln>
        </p:spPr>
      </p:pic>
      <p:sp>
        <p:nvSpPr>
          <p:cNvPr id="251" name="Google Shape;251;p46"/>
          <p:cNvSpPr txBox="1"/>
          <p:nvPr>
            <p:ph idx="1" type="subTitle"/>
          </p:nvPr>
        </p:nvSpPr>
        <p:spPr>
          <a:xfrm>
            <a:off x="1371600" y="3581400"/>
            <a:ext cx="6400800" cy="457200"/>
          </a:xfrm>
          <a:prstGeom prst="rect">
            <a:avLst/>
          </a:prstGeom>
          <a:noFill/>
          <a:ln>
            <a:noFill/>
          </a:ln>
        </p:spPr>
        <p:txBody>
          <a:bodyPr anchorCtr="0" anchor="t" bIns="91425" lIns="91425" spcFirstLastPara="1" rIns="91425" wrap="square" tIns="91425">
            <a:noAutofit/>
          </a:bodyPr>
          <a:lstStyle>
            <a:lvl1pPr indent="0" lvl="0" marL="0" marR="0" rtl="0" algn="ctr">
              <a:lnSpc>
                <a:spcPct val="100000"/>
              </a:lnSpc>
              <a:spcBef>
                <a:spcPts val="480"/>
              </a:spcBef>
              <a:spcAft>
                <a:spcPts val="0"/>
              </a:spcAft>
              <a:buClr>
                <a:srgbClr val="636463"/>
              </a:buClr>
              <a:buSzPts val="2400"/>
              <a:buFont typeface="Arial"/>
              <a:buNone/>
              <a:defRPr b="0" i="0" sz="2400" u="none" cap="none" strike="noStrike">
                <a:solidFill>
                  <a:srgbClr val="636463"/>
                </a:solidFill>
                <a:latin typeface="Arial"/>
                <a:ea typeface="Arial"/>
                <a:cs typeface="Arial"/>
                <a:sym typeface="Arial"/>
              </a:defRPr>
            </a:lvl1pPr>
            <a:lvl2pPr indent="0" lvl="1" marL="457200" marR="0" rtl="0" algn="ctr">
              <a:lnSpc>
                <a:spcPct val="100000"/>
              </a:lnSpc>
              <a:spcBef>
                <a:spcPts val="560"/>
              </a:spcBef>
              <a:spcAft>
                <a:spcPts val="0"/>
              </a:spcAft>
              <a:buClr>
                <a:srgbClr val="888888"/>
              </a:buClr>
              <a:buSzPts val="2800"/>
              <a:buFont typeface="Arial"/>
              <a:buNone/>
              <a:defRPr b="0" i="0" sz="2800" u="none" cap="none" strike="noStrike">
                <a:solidFill>
                  <a:srgbClr val="888888"/>
                </a:solidFill>
                <a:latin typeface="Arial"/>
                <a:ea typeface="Arial"/>
                <a:cs typeface="Arial"/>
                <a:sym typeface="Arial"/>
              </a:defRPr>
            </a:lvl2pPr>
            <a:lvl3pPr indent="0" lvl="2" marL="914400" marR="0" rtl="0" algn="ctr">
              <a:lnSpc>
                <a:spcPct val="100000"/>
              </a:lnSpc>
              <a:spcBef>
                <a:spcPts val="480"/>
              </a:spcBef>
              <a:spcAft>
                <a:spcPts val="0"/>
              </a:spcAft>
              <a:buClr>
                <a:srgbClr val="888888"/>
              </a:buClr>
              <a:buSzPts val="2400"/>
              <a:buFont typeface="Arial"/>
              <a:buNone/>
              <a:defRPr b="0" i="0" sz="2400" u="none" cap="none" strike="noStrike">
                <a:solidFill>
                  <a:srgbClr val="888888"/>
                </a:solidFill>
                <a:latin typeface="Arial"/>
                <a:ea typeface="Arial"/>
                <a:cs typeface="Arial"/>
                <a:sym typeface="Arial"/>
              </a:defRPr>
            </a:lvl3pPr>
            <a:lvl4pPr indent="0" lvl="3" marL="13716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Arial"/>
                <a:ea typeface="Arial"/>
                <a:cs typeface="Arial"/>
                <a:sym typeface="Arial"/>
              </a:defRPr>
            </a:lvl4pPr>
            <a:lvl5pPr indent="0" lvl="4" marL="18288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Arial"/>
                <a:ea typeface="Arial"/>
                <a:cs typeface="Arial"/>
                <a:sym typeface="Arial"/>
              </a:defRPr>
            </a:lvl5pPr>
            <a:lvl6pPr indent="0" lvl="5" marL="22860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Arial"/>
                <a:ea typeface="Arial"/>
                <a:cs typeface="Arial"/>
                <a:sym typeface="Arial"/>
              </a:defRPr>
            </a:lvl6pPr>
            <a:lvl7pPr indent="0" lvl="6" marL="27432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Arial"/>
                <a:ea typeface="Arial"/>
                <a:cs typeface="Arial"/>
                <a:sym typeface="Arial"/>
              </a:defRPr>
            </a:lvl7pPr>
            <a:lvl8pPr indent="0" lvl="7" marL="32004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Arial"/>
                <a:ea typeface="Arial"/>
                <a:cs typeface="Arial"/>
                <a:sym typeface="Arial"/>
              </a:defRPr>
            </a:lvl8pPr>
            <a:lvl9pPr indent="0" lvl="8" marL="36576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Arial"/>
                <a:ea typeface="Arial"/>
                <a:cs typeface="Arial"/>
                <a:sym typeface="Arial"/>
              </a:defRPr>
            </a:lvl9pPr>
          </a:lstStyle>
          <a:p/>
        </p:txBody>
      </p:sp>
      <p:sp>
        <p:nvSpPr>
          <p:cNvPr id="252" name="Google Shape;252;p46"/>
          <p:cNvSpPr txBox="1"/>
          <p:nvPr>
            <p:ph type="title"/>
          </p:nvPr>
        </p:nvSpPr>
        <p:spPr>
          <a:xfrm>
            <a:off x="457200" y="1905000"/>
            <a:ext cx="8229600" cy="15240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343451"/>
              </a:buClr>
              <a:buSzPts val="4000"/>
              <a:buFont typeface="Arial"/>
              <a:buNone/>
              <a:defRPr b="0" i="0" sz="4000" u="none" cap="none" strike="noStrike">
                <a:solidFill>
                  <a:srgbClr val="343451"/>
                </a:solidFill>
                <a:latin typeface="Arial"/>
                <a:ea typeface="Arial"/>
                <a:cs typeface="Arial"/>
                <a:sym typeface="Arial"/>
              </a:defRPr>
            </a:lvl1pPr>
            <a:lvl2pPr indent="0" lvl="1"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2pPr>
            <a:lvl3pPr indent="0" lvl="2"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3pPr>
            <a:lvl4pPr indent="0" lvl="3"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4pPr>
            <a:lvl5pPr indent="0" lvl="4"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5pPr>
            <a:lvl6pPr indent="0" lvl="5" marL="4572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6pPr>
            <a:lvl7pPr indent="0" lvl="6" marL="9144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7pPr>
            <a:lvl8pPr indent="0" lvl="7" marL="13716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8pPr>
            <a:lvl9pPr indent="0" lvl="8" marL="18288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9pPr>
          </a:lstStyle>
          <a:p/>
        </p:txBody>
      </p:sp>
      <p:sp>
        <p:nvSpPr>
          <p:cNvPr id="253" name="Google Shape;253;p46"/>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343451"/>
              </a:buClr>
              <a:buSzPts val="1200"/>
              <a:buFont typeface="Arial"/>
              <a:buNone/>
              <a:defRPr b="0" i="0" sz="1200" u="none" cap="none" strike="noStrike">
                <a:solidFill>
                  <a:srgbClr val="343451"/>
                </a:solidFill>
                <a:latin typeface="Arial"/>
                <a:ea typeface="Arial"/>
                <a:cs typeface="Arial"/>
                <a:sym typeface="Arial"/>
              </a:defRPr>
            </a:lvl1pPr>
            <a:lvl2pPr indent="0" lvl="1" marL="4572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6pPr>
            <a:lvl7pPr indent="0" lvl="6" marL="27432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7pPr>
            <a:lvl8pPr indent="0" lvl="7" marL="32004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8pPr>
            <a:lvl9pPr indent="0" lvl="8" marL="36576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9pPr>
          </a:lstStyle>
          <a:p/>
        </p:txBody>
      </p:sp>
      <p:sp>
        <p:nvSpPr>
          <p:cNvPr id="254" name="Google Shape;254;p46"/>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343451"/>
              </a:buClr>
              <a:buSzPts val="1200"/>
              <a:buFont typeface="Arial"/>
              <a:buNone/>
              <a:defRPr b="0" i="0" sz="1200" u="none" cap="none" strike="noStrike">
                <a:solidFill>
                  <a:srgbClr val="343451"/>
                </a:solidFill>
                <a:latin typeface="Arial"/>
                <a:ea typeface="Arial"/>
                <a:cs typeface="Arial"/>
                <a:sym typeface="Arial"/>
              </a:defRPr>
            </a:lvl1pPr>
            <a:lvl2pPr indent="0" lvl="1" marL="4572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6pPr>
            <a:lvl7pPr indent="0" lvl="6" marL="27432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7pPr>
            <a:lvl8pPr indent="0" lvl="7" marL="32004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8pPr>
            <a:lvl9pPr indent="0" lvl="8" marL="36576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9pPr>
          </a:lstStyle>
          <a:p/>
        </p:txBody>
      </p:sp>
      <p:sp>
        <p:nvSpPr>
          <p:cNvPr id="255" name="Google Shape;255;p46"/>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343451"/>
              </a:buClr>
              <a:buSzPts val="300"/>
              <a:buFont typeface="Arial"/>
              <a:buNone/>
              <a:defRPr sz="1200">
                <a:solidFill>
                  <a:srgbClr val="343451"/>
                </a:solidFill>
                <a:latin typeface="Arial"/>
                <a:ea typeface="Arial"/>
                <a:cs typeface="Arial"/>
                <a:sym typeface="Arial"/>
              </a:defRPr>
            </a:lvl1pPr>
            <a:lvl2pPr indent="0" lvl="1" marL="0" marR="0" rtl="0" algn="r">
              <a:spcBef>
                <a:spcPts val="0"/>
              </a:spcBef>
              <a:buClr>
                <a:srgbClr val="343451"/>
              </a:buClr>
              <a:buSzPts val="300"/>
              <a:buFont typeface="Arial"/>
              <a:buNone/>
              <a:defRPr sz="1200">
                <a:solidFill>
                  <a:srgbClr val="343451"/>
                </a:solidFill>
                <a:latin typeface="Arial"/>
                <a:ea typeface="Arial"/>
                <a:cs typeface="Arial"/>
                <a:sym typeface="Arial"/>
              </a:defRPr>
            </a:lvl2pPr>
            <a:lvl3pPr indent="0" lvl="2" marL="0" marR="0" rtl="0" algn="r">
              <a:spcBef>
                <a:spcPts val="0"/>
              </a:spcBef>
              <a:buClr>
                <a:srgbClr val="343451"/>
              </a:buClr>
              <a:buSzPts val="300"/>
              <a:buFont typeface="Arial"/>
              <a:buNone/>
              <a:defRPr sz="1200">
                <a:solidFill>
                  <a:srgbClr val="343451"/>
                </a:solidFill>
                <a:latin typeface="Arial"/>
                <a:ea typeface="Arial"/>
                <a:cs typeface="Arial"/>
                <a:sym typeface="Arial"/>
              </a:defRPr>
            </a:lvl3pPr>
            <a:lvl4pPr indent="0" lvl="3" marL="0" marR="0" rtl="0" algn="r">
              <a:spcBef>
                <a:spcPts val="0"/>
              </a:spcBef>
              <a:buClr>
                <a:srgbClr val="343451"/>
              </a:buClr>
              <a:buSzPts val="300"/>
              <a:buFont typeface="Arial"/>
              <a:buNone/>
              <a:defRPr sz="1200">
                <a:solidFill>
                  <a:srgbClr val="343451"/>
                </a:solidFill>
                <a:latin typeface="Arial"/>
                <a:ea typeface="Arial"/>
                <a:cs typeface="Arial"/>
                <a:sym typeface="Arial"/>
              </a:defRPr>
            </a:lvl4pPr>
            <a:lvl5pPr indent="0" lvl="4" marL="0" marR="0" rtl="0" algn="r">
              <a:spcBef>
                <a:spcPts val="0"/>
              </a:spcBef>
              <a:buClr>
                <a:srgbClr val="343451"/>
              </a:buClr>
              <a:buSzPts val="300"/>
              <a:buFont typeface="Arial"/>
              <a:buNone/>
              <a:defRPr sz="1200">
                <a:solidFill>
                  <a:srgbClr val="343451"/>
                </a:solidFill>
                <a:latin typeface="Arial"/>
                <a:ea typeface="Arial"/>
                <a:cs typeface="Arial"/>
                <a:sym typeface="Arial"/>
              </a:defRPr>
            </a:lvl5pPr>
            <a:lvl6pPr indent="0" lvl="5" marL="0" marR="0" rtl="0" algn="r">
              <a:spcBef>
                <a:spcPts val="0"/>
              </a:spcBef>
              <a:buClr>
                <a:srgbClr val="343451"/>
              </a:buClr>
              <a:buSzPts val="300"/>
              <a:buFont typeface="Arial"/>
              <a:buNone/>
              <a:defRPr sz="1200">
                <a:solidFill>
                  <a:srgbClr val="343451"/>
                </a:solidFill>
                <a:latin typeface="Arial"/>
                <a:ea typeface="Arial"/>
                <a:cs typeface="Arial"/>
                <a:sym typeface="Arial"/>
              </a:defRPr>
            </a:lvl6pPr>
            <a:lvl7pPr indent="0" lvl="6" marL="0" marR="0" rtl="0" algn="r">
              <a:spcBef>
                <a:spcPts val="0"/>
              </a:spcBef>
              <a:buClr>
                <a:srgbClr val="343451"/>
              </a:buClr>
              <a:buSzPts val="300"/>
              <a:buFont typeface="Arial"/>
              <a:buNone/>
              <a:defRPr sz="1200">
                <a:solidFill>
                  <a:srgbClr val="343451"/>
                </a:solidFill>
                <a:latin typeface="Arial"/>
                <a:ea typeface="Arial"/>
                <a:cs typeface="Arial"/>
                <a:sym typeface="Arial"/>
              </a:defRPr>
            </a:lvl7pPr>
            <a:lvl8pPr indent="0" lvl="7" marL="0" marR="0" rtl="0" algn="r">
              <a:spcBef>
                <a:spcPts val="0"/>
              </a:spcBef>
              <a:buClr>
                <a:srgbClr val="343451"/>
              </a:buClr>
              <a:buSzPts val="300"/>
              <a:buFont typeface="Arial"/>
              <a:buNone/>
              <a:defRPr sz="1200">
                <a:solidFill>
                  <a:srgbClr val="343451"/>
                </a:solidFill>
                <a:latin typeface="Arial"/>
                <a:ea typeface="Arial"/>
                <a:cs typeface="Arial"/>
                <a:sym typeface="Arial"/>
              </a:defRPr>
            </a:lvl8pPr>
            <a:lvl9pPr indent="0" lvl="8" marL="0" marR="0" rtl="0" algn="r">
              <a:spcBef>
                <a:spcPts val="0"/>
              </a:spcBef>
              <a:buClr>
                <a:srgbClr val="343451"/>
              </a:buClr>
              <a:buSzPts val="300"/>
              <a:buFont typeface="Arial"/>
              <a:buNone/>
              <a:defRPr sz="1200">
                <a:solidFill>
                  <a:srgbClr val="34345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8_Picture with Caption">
  <p:cSld name="18_Picture with Caption">
    <p:spTree>
      <p:nvGrpSpPr>
        <p:cNvPr id="256" name="Shape 256"/>
        <p:cNvGrpSpPr/>
        <p:nvPr/>
      </p:nvGrpSpPr>
      <p:grpSpPr>
        <a:xfrm>
          <a:off x="0" y="0"/>
          <a:ext cx="0" cy="0"/>
          <a:chOff x="0" y="0"/>
          <a:chExt cx="0" cy="0"/>
        </a:xfrm>
      </p:grpSpPr>
      <p:sp>
        <p:nvSpPr>
          <p:cNvPr id="257" name="Google Shape;257;p47"/>
          <p:cNvSpPr/>
          <p:nvPr>
            <p:ph idx="2" type="pic"/>
          </p:nvPr>
        </p:nvSpPr>
        <p:spPr>
          <a:xfrm>
            <a:off x="1792288" y="1142999"/>
            <a:ext cx="5486400" cy="35847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640"/>
              </a:spcBef>
              <a:spcAft>
                <a:spcPts val="0"/>
              </a:spcAft>
              <a:buClr>
                <a:srgbClr val="595959"/>
              </a:buClr>
              <a:buSzPts val="3200"/>
              <a:buFont typeface="Arial"/>
              <a:buNone/>
              <a:defRPr b="0" i="0" sz="3200" u="none" cap="none" strike="noStrike">
                <a:solidFill>
                  <a:srgbClr val="595959"/>
                </a:solidFill>
                <a:latin typeface="Arial"/>
                <a:ea typeface="Arial"/>
                <a:cs typeface="Arial"/>
                <a:sym typeface="Arial"/>
              </a:defRPr>
            </a:lvl1pPr>
            <a:lvl2pPr indent="0" lvl="1" marL="457200" marR="0" rtl="0" algn="l">
              <a:lnSpc>
                <a:spcPct val="100000"/>
              </a:lnSpc>
              <a:spcBef>
                <a:spcPts val="560"/>
              </a:spcBef>
              <a:spcAft>
                <a:spcPts val="0"/>
              </a:spcAft>
              <a:buClr>
                <a:srgbClr val="595959"/>
              </a:buClr>
              <a:buSzPts val="2800"/>
              <a:buFont typeface="Arial"/>
              <a:buNone/>
              <a:defRPr b="0" i="0" sz="2800" u="none" cap="none" strike="noStrike">
                <a:solidFill>
                  <a:srgbClr val="595959"/>
                </a:solidFill>
                <a:latin typeface="Arial"/>
                <a:ea typeface="Arial"/>
                <a:cs typeface="Arial"/>
                <a:sym typeface="Arial"/>
              </a:defRPr>
            </a:lvl2pPr>
            <a:lvl3pPr indent="0" lvl="2" marL="914400" marR="0" rtl="0" algn="l">
              <a:lnSpc>
                <a:spcPct val="100000"/>
              </a:lnSpc>
              <a:spcBef>
                <a:spcPts val="480"/>
              </a:spcBef>
              <a:spcAft>
                <a:spcPts val="0"/>
              </a:spcAft>
              <a:buClr>
                <a:srgbClr val="595959"/>
              </a:buClr>
              <a:buSzPts val="2400"/>
              <a:buFont typeface="Arial"/>
              <a:buNone/>
              <a:defRPr b="0" i="0" sz="2400" u="none" cap="none" strike="noStrike">
                <a:solidFill>
                  <a:srgbClr val="595959"/>
                </a:solidFill>
                <a:latin typeface="Arial"/>
                <a:ea typeface="Arial"/>
                <a:cs typeface="Arial"/>
                <a:sym typeface="Arial"/>
              </a:defRPr>
            </a:lvl3pPr>
            <a:lvl4pPr indent="0" lvl="3" marL="13716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Arial"/>
                <a:ea typeface="Arial"/>
                <a:cs typeface="Arial"/>
                <a:sym typeface="Arial"/>
              </a:defRPr>
            </a:lvl4pPr>
            <a:lvl5pPr indent="0" lvl="4" marL="18288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Arial"/>
                <a:ea typeface="Arial"/>
                <a:cs typeface="Arial"/>
                <a:sym typeface="Arial"/>
              </a:defRPr>
            </a:lvl5pPr>
            <a:lvl6pPr indent="0" lvl="5" marL="22860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6pPr>
            <a:lvl7pPr indent="0" lvl="6" marL="27432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7pPr>
            <a:lvl8pPr indent="0" lvl="7" marL="32004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8pPr>
            <a:lvl9pPr indent="0" lvl="8" marL="36576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9pPr>
          </a:lstStyle>
          <a:p/>
        </p:txBody>
      </p:sp>
      <p:sp>
        <p:nvSpPr>
          <p:cNvPr id="258" name="Google Shape;258;p47"/>
          <p:cNvSpPr txBox="1"/>
          <p:nvPr>
            <p:ph idx="1" type="body"/>
          </p:nvPr>
        </p:nvSpPr>
        <p:spPr>
          <a:xfrm>
            <a:off x="1792288" y="4876800"/>
            <a:ext cx="5486400" cy="6096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00000"/>
              </a:lnSpc>
              <a:spcBef>
                <a:spcPts val="280"/>
              </a:spcBef>
              <a:spcAft>
                <a:spcPts val="0"/>
              </a:spcAft>
              <a:buClr>
                <a:srgbClr val="636463"/>
              </a:buClr>
              <a:buSzPts val="1400"/>
              <a:buFont typeface="Arial"/>
              <a:buNone/>
              <a:defRPr b="0" i="0" sz="1400" u="none" cap="none" strike="noStrike">
                <a:solidFill>
                  <a:srgbClr val="636463"/>
                </a:solidFill>
                <a:latin typeface="Arial"/>
                <a:ea typeface="Arial"/>
                <a:cs typeface="Arial"/>
                <a:sym typeface="Arial"/>
              </a:defRPr>
            </a:lvl1pPr>
            <a:lvl2pPr indent="-228600" lvl="1" marL="914400" marR="0" rtl="0" algn="l">
              <a:lnSpc>
                <a:spcPct val="100000"/>
              </a:lnSpc>
              <a:spcBef>
                <a:spcPts val="240"/>
              </a:spcBef>
              <a:spcAft>
                <a:spcPts val="0"/>
              </a:spcAft>
              <a:buClr>
                <a:srgbClr val="595959"/>
              </a:buClr>
              <a:buSzPts val="1200"/>
              <a:buFont typeface="Arial"/>
              <a:buNone/>
              <a:defRPr b="0" i="0" sz="1200" u="none" cap="none" strike="noStrike">
                <a:solidFill>
                  <a:srgbClr val="595959"/>
                </a:solidFill>
                <a:latin typeface="Arial"/>
                <a:ea typeface="Arial"/>
                <a:cs typeface="Arial"/>
                <a:sym typeface="Arial"/>
              </a:defRPr>
            </a:lvl2pPr>
            <a:lvl3pPr indent="-228600" lvl="2" marL="1371600" marR="0" rtl="0" algn="l">
              <a:lnSpc>
                <a:spcPct val="100000"/>
              </a:lnSpc>
              <a:spcBef>
                <a:spcPts val="20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3pPr>
            <a:lvl4pPr indent="-228600" lvl="3" marL="1828800" marR="0" rtl="0" algn="l">
              <a:lnSpc>
                <a:spcPct val="100000"/>
              </a:lnSpc>
              <a:spcBef>
                <a:spcPts val="180"/>
              </a:spcBef>
              <a:spcAft>
                <a:spcPts val="0"/>
              </a:spcAft>
              <a:buClr>
                <a:srgbClr val="595959"/>
              </a:buClr>
              <a:buSzPts val="900"/>
              <a:buFont typeface="Arial"/>
              <a:buNone/>
              <a:defRPr b="0" i="0" sz="900" u="none" cap="none" strike="noStrike">
                <a:solidFill>
                  <a:srgbClr val="595959"/>
                </a:solidFill>
                <a:latin typeface="Arial"/>
                <a:ea typeface="Arial"/>
                <a:cs typeface="Arial"/>
                <a:sym typeface="Arial"/>
              </a:defRPr>
            </a:lvl4pPr>
            <a:lvl5pPr indent="-228600" lvl="4" marL="2286000" marR="0" rtl="0" algn="l">
              <a:lnSpc>
                <a:spcPct val="100000"/>
              </a:lnSpc>
              <a:spcBef>
                <a:spcPts val="180"/>
              </a:spcBef>
              <a:spcAft>
                <a:spcPts val="0"/>
              </a:spcAft>
              <a:buClr>
                <a:srgbClr val="595959"/>
              </a:buClr>
              <a:buSzPts val="900"/>
              <a:buFont typeface="Arial"/>
              <a:buNone/>
              <a:defRPr b="0" i="0" sz="900" u="none" cap="none" strike="noStrike">
                <a:solidFill>
                  <a:srgbClr val="595959"/>
                </a:solidFill>
                <a:latin typeface="Arial"/>
                <a:ea typeface="Arial"/>
                <a:cs typeface="Arial"/>
                <a:sym typeface="Arial"/>
              </a:defRPr>
            </a:lvl5pPr>
            <a:lvl6pPr indent="-228600" lvl="5" marL="27432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Arial"/>
                <a:ea typeface="Arial"/>
                <a:cs typeface="Arial"/>
                <a:sym typeface="Arial"/>
              </a:defRPr>
            </a:lvl6pPr>
            <a:lvl7pPr indent="-228600" lvl="6" marL="32004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Arial"/>
                <a:ea typeface="Arial"/>
                <a:cs typeface="Arial"/>
                <a:sym typeface="Arial"/>
              </a:defRPr>
            </a:lvl7pPr>
            <a:lvl8pPr indent="-228600" lvl="7" marL="36576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Arial"/>
                <a:ea typeface="Arial"/>
                <a:cs typeface="Arial"/>
                <a:sym typeface="Arial"/>
              </a:defRPr>
            </a:lvl8pPr>
            <a:lvl9pPr indent="-228600" lvl="8" marL="41148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Arial"/>
                <a:ea typeface="Arial"/>
                <a:cs typeface="Arial"/>
                <a:sym typeface="Arial"/>
              </a:defRPr>
            </a:lvl9pPr>
          </a:lstStyle>
          <a:p/>
        </p:txBody>
      </p:sp>
      <p:sp>
        <p:nvSpPr>
          <p:cNvPr id="259" name="Google Shape;259;p47"/>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1pPr>
            <a:lvl2pPr indent="0" lvl="1" marL="4572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6pPr>
            <a:lvl7pPr indent="0" lvl="6" marL="27432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7pPr>
            <a:lvl8pPr indent="0" lvl="7" marL="32004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8pPr>
            <a:lvl9pPr indent="0" lvl="8" marL="36576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9pPr>
          </a:lstStyle>
          <a:p/>
        </p:txBody>
      </p:sp>
      <p:sp>
        <p:nvSpPr>
          <p:cNvPr id="260" name="Google Shape;260;p47"/>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1pPr>
            <a:lvl2pPr indent="0" lvl="1" marL="4572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6pPr>
            <a:lvl7pPr indent="0" lvl="6" marL="27432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7pPr>
            <a:lvl8pPr indent="0" lvl="7" marL="32004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8pPr>
            <a:lvl9pPr indent="0" lvl="8" marL="36576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9pPr>
          </a:lstStyle>
          <a:p/>
        </p:txBody>
      </p:sp>
      <p:sp>
        <p:nvSpPr>
          <p:cNvPr id="261" name="Google Shape;261;p47"/>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888888"/>
              </a:buClr>
              <a:buSzPts val="300"/>
              <a:buFont typeface="Arial"/>
              <a:buNone/>
              <a:defRPr sz="1200">
                <a:solidFill>
                  <a:srgbClr val="888888"/>
                </a:solidFill>
                <a:latin typeface="Arial"/>
                <a:ea typeface="Arial"/>
                <a:cs typeface="Arial"/>
                <a:sym typeface="Arial"/>
              </a:defRPr>
            </a:lvl1pPr>
            <a:lvl2pPr indent="0" lvl="1" marL="0" marR="0" rtl="0" algn="r">
              <a:spcBef>
                <a:spcPts val="0"/>
              </a:spcBef>
              <a:buClr>
                <a:srgbClr val="888888"/>
              </a:buClr>
              <a:buSzPts val="300"/>
              <a:buFont typeface="Arial"/>
              <a:buNone/>
              <a:defRPr sz="1200">
                <a:solidFill>
                  <a:srgbClr val="888888"/>
                </a:solidFill>
                <a:latin typeface="Arial"/>
                <a:ea typeface="Arial"/>
                <a:cs typeface="Arial"/>
                <a:sym typeface="Arial"/>
              </a:defRPr>
            </a:lvl2pPr>
            <a:lvl3pPr indent="0" lvl="2" marL="0" marR="0" rtl="0" algn="r">
              <a:spcBef>
                <a:spcPts val="0"/>
              </a:spcBef>
              <a:buClr>
                <a:srgbClr val="888888"/>
              </a:buClr>
              <a:buSzPts val="300"/>
              <a:buFont typeface="Arial"/>
              <a:buNone/>
              <a:defRPr sz="1200">
                <a:solidFill>
                  <a:srgbClr val="888888"/>
                </a:solidFill>
                <a:latin typeface="Arial"/>
                <a:ea typeface="Arial"/>
                <a:cs typeface="Arial"/>
                <a:sym typeface="Arial"/>
              </a:defRPr>
            </a:lvl3pPr>
            <a:lvl4pPr indent="0" lvl="3" marL="0" marR="0" rtl="0" algn="r">
              <a:spcBef>
                <a:spcPts val="0"/>
              </a:spcBef>
              <a:buClr>
                <a:srgbClr val="888888"/>
              </a:buClr>
              <a:buSzPts val="300"/>
              <a:buFont typeface="Arial"/>
              <a:buNone/>
              <a:defRPr sz="1200">
                <a:solidFill>
                  <a:srgbClr val="888888"/>
                </a:solidFill>
                <a:latin typeface="Arial"/>
                <a:ea typeface="Arial"/>
                <a:cs typeface="Arial"/>
                <a:sym typeface="Arial"/>
              </a:defRPr>
            </a:lvl4pPr>
            <a:lvl5pPr indent="0" lvl="4" marL="0" marR="0" rtl="0" algn="r">
              <a:spcBef>
                <a:spcPts val="0"/>
              </a:spcBef>
              <a:buClr>
                <a:srgbClr val="888888"/>
              </a:buClr>
              <a:buSzPts val="300"/>
              <a:buFont typeface="Arial"/>
              <a:buNone/>
              <a:defRPr sz="1200">
                <a:solidFill>
                  <a:srgbClr val="888888"/>
                </a:solidFill>
                <a:latin typeface="Arial"/>
                <a:ea typeface="Arial"/>
                <a:cs typeface="Arial"/>
                <a:sym typeface="Arial"/>
              </a:defRPr>
            </a:lvl5pPr>
            <a:lvl6pPr indent="0" lvl="5" marL="0" marR="0" rtl="0" algn="r">
              <a:spcBef>
                <a:spcPts val="0"/>
              </a:spcBef>
              <a:buClr>
                <a:srgbClr val="888888"/>
              </a:buClr>
              <a:buSzPts val="300"/>
              <a:buFont typeface="Arial"/>
              <a:buNone/>
              <a:defRPr sz="1200">
                <a:solidFill>
                  <a:srgbClr val="888888"/>
                </a:solidFill>
                <a:latin typeface="Arial"/>
                <a:ea typeface="Arial"/>
                <a:cs typeface="Arial"/>
                <a:sym typeface="Arial"/>
              </a:defRPr>
            </a:lvl6pPr>
            <a:lvl7pPr indent="0" lvl="6" marL="0" marR="0" rtl="0" algn="r">
              <a:spcBef>
                <a:spcPts val="0"/>
              </a:spcBef>
              <a:buClr>
                <a:srgbClr val="888888"/>
              </a:buClr>
              <a:buSzPts val="300"/>
              <a:buFont typeface="Arial"/>
              <a:buNone/>
              <a:defRPr sz="1200">
                <a:solidFill>
                  <a:srgbClr val="888888"/>
                </a:solidFill>
                <a:latin typeface="Arial"/>
                <a:ea typeface="Arial"/>
                <a:cs typeface="Arial"/>
                <a:sym typeface="Arial"/>
              </a:defRPr>
            </a:lvl7pPr>
            <a:lvl8pPr indent="0" lvl="7" marL="0" marR="0" rtl="0" algn="r">
              <a:spcBef>
                <a:spcPts val="0"/>
              </a:spcBef>
              <a:buClr>
                <a:srgbClr val="888888"/>
              </a:buClr>
              <a:buSzPts val="300"/>
              <a:buFont typeface="Arial"/>
              <a:buNone/>
              <a:defRPr sz="1200">
                <a:solidFill>
                  <a:srgbClr val="888888"/>
                </a:solidFill>
                <a:latin typeface="Arial"/>
                <a:ea typeface="Arial"/>
                <a:cs typeface="Arial"/>
                <a:sym typeface="Arial"/>
              </a:defRPr>
            </a:lvl8pPr>
            <a:lvl9pPr indent="0" lvl="8" marL="0" marR="0" rtl="0" algn="r">
              <a:spcBef>
                <a:spcPts val="0"/>
              </a:spcBef>
              <a:buClr>
                <a:srgbClr val="888888"/>
              </a:buClr>
              <a:buSzPts val="300"/>
              <a:buFont typeface="Arial"/>
              <a:buNone/>
              <a:defRPr sz="1200">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Blank">
  <p:cSld name="6_Blank">
    <p:spTree>
      <p:nvGrpSpPr>
        <p:cNvPr id="262" name="Shape 262"/>
        <p:cNvGrpSpPr/>
        <p:nvPr/>
      </p:nvGrpSpPr>
      <p:grpSpPr>
        <a:xfrm>
          <a:off x="0" y="0"/>
          <a:ext cx="0" cy="0"/>
          <a:chOff x="0" y="0"/>
          <a:chExt cx="0" cy="0"/>
        </a:xfrm>
      </p:grpSpPr>
      <p:sp>
        <p:nvSpPr>
          <p:cNvPr id="263" name="Google Shape;263;p48"/>
          <p:cNvSpPr txBox="1"/>
          <p:nvPr>
            <p:ph idx="1" type="body"/>
          </p:nvPr>
        </p:nvSpPr>
        <p:spPr>
          <a:xfrm>
            <a:off x="309562" y="1365299"/>
            <a:ext cx="8497800" cy="5389500"/>
          </a:xfrm>
          <a:prstGeom prst="rect">
            <a:avLst/>
          </a:prstGeom>
          <a:noFill/>
          <a:ln>
            <a:noFill/>
          </a:ln>
        </p:spPr>
        <p:txBody>
          <a:bodyPr anchorCtr="0" anchor="t" bIns="91425" lIns="91425" spcFirstLastPara="1" rIns="91425" wrap="square" tIns="91425">
            <a:noAutofit/>
          </a:bodyPr>
          <a:lstStyle>
            <a:lvl1pPr indent="-228600" lvl="0" marL="457200" marR="0" rtl="0" algn="ctr">
              <a:lnSpc>
                <a:spcPct val="100000"/>
              </a:lnSpc>
              <a:spcBef>
                <a:spcPts val="0"/>
              </a:spcBef>
              <a:spcAft>
                <a:spcPts val="0"/>
              </a:spcAft>
              <a:buClr>
                <a:srgbClr val="3F3F3F"/>
              </a:buClr>
              <a:buSzPts val="2400"/>
              <a:buFont typeface="Arial"/>
              <a:buNone/>
              <a:defRPr b="0" i="0" sz="2400" u="none" cap="none" strike="noStrike">
                <a:solidFill>
                  <a:srgbClr val="3F3F3F"/>
                </a:solidFill>
                <a:latin typeface="Arial"/>
                <a:ea typeface="Arial"/>
                <a:cs typeface="Arial"/>
                <a:sym typeface="Arial"/>
              </a:defRPr>
            </a:lvl1pPr>
            <a:lvl2pPr indent="-381000" lvl="1" marL="914400" marR="0" rtl="0" algn="ctr">
              <a:lnSpc>
                <a:spcPct val="100000"/>
              </a:lnSpc>
              <a:spcBef>
                <a:spcPts val="0"/>
              </a:spcBef>
              <a:spcAft>
                <a:spcPts val="0"/>
              </a:spcAft>
              <a:buClr>
                <a:srgbClr val="3F3F3F"/>
              </a:buClr>
              <a:buSzPts val="2400"/>
              <a:buFont typeface="Arial"/>
              <a:buChar char="•"/>
              <a:defRPr b="0" i="0" sz="2400" u="none" cap="none" strike="noStrike">
                <a:solidFill>
                  <a:srgbClr val="3F3F3F"/>
                </a:solidFill>
                <a:latin typeface="Arial"/>
                <a:ea typeface="Arial"/>
                <a:cs typeface="Arial"/>
                <a:sym typeface="Arial"/>
              </a:defRPr>
            </a:lvl2pPr>
            <a:lvl3pPr indent="-381000" lvl="2" marL="1371600" marR="0" rtl="0" algn="ctr">
              <a:lnSpc>
                <a:spcPct val="100000"/>
              </a:lnSpc>
              <a:spcBef>
                <a:spcPts val="0"/>
              </a:spcBef>
              <a:spcAft>
                <a:spcPts val="0"/>
              </a:spcAft>
              <a:buClr>
                <a:srgbClr val="3F3F3F"/>
              </a:buClr>
              <a:buSzPts val="2400"/>
              <a:buFont typeface="Arial"/>
              <a:buChar char="•"/>
              <a:defRPr b="0" i="0" sz="2400" u="none" cap="none" strike="noStrike">
                <a:solidFill>
                  <a:srgbClr val="3F3F3F"/>
                </a:solidFill>
                <a:latin typeface="Arial"/>
                <a:ea typeface="Arial"/>
                <a:cs typeface="Arial"/>
                <a:sym typeface="Arial"/>
              </a:defRPr>
            </a:lvl3pPr>
            <a:lvl4pPr indent="-381000" lvl="3" marL="1828800" marR="0" rtl="0" algn="ctr">
              <a:lnSpc>
                <a:spcPct val="100000"/>
              </a:lnSpc>
              <a:spcBef>
                <a:spcPts val="0"/>
              </a:spcBef>
              <a:spcAft>
                <a:spcPts val="0"/>
              </a:spcAft>
              <a:buClr>
                <a:srgbClr val="3F3F3F"/>
              </a:buClr>
              <a:buSzPts val="2400"/>
              <a:buFont typeface="Arial"/>
              <a:buChar char="•"/>
              <a:defRPr b="0" i="0" sz="2400" u="none" cap="none" strike="noStrike">
                <a:solidFill>
                  <a:srgbClr val="3F3F3F"/>
                </a:solidFill>
                <a:latin typeface="Arial"/>
                <a:ea typeface="Arial"/>
                <a:cs typeface="Arial"/>
                <a:sym typeface="Arial"/>
              </a:defRPr>
            </a:lvl4pPr>
            <a:lvl5pPr indent="-381000" lvl="4" marL="2286000" marR="0" rtl="0" algn="ctr">
              <a:lnSpc>
                <a:spcPct val="100000"/>
              </a:lnSpc>
              <a:spcBef>
                <a:spcPts val="0"/>
              </a:spcBef>
              <a:spcAft>
                <a:spcPts val="0"/>
              </a:spcAft>
              <a:buClr>
                <a:srgbClr val="3F3F3F"/>
              </a:buClr>
              <a:buSzPts val="2400"/>
              <a:buFont typeface="Arial"/>
              <a:buChar char="•"/>
              <a:defRPr b="0" i="0" sz="2400" u="none" cap="none" strike="noStrike">
                <a:solidFill>
                  <a:srgbClr val="3F3F3F"/>
                </a:solidFill>
                <a:latin typeface="Arial"/>
                <a:ea typeface="Arial"/>
                <a:cs typeface="Arial"/>
                <a:sym typeface="Arial"/>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264" name="Google Shape;264;p48"/>
          <p:cNvSpPr txBox="1"/>
          <p:nvPr>
            <p:ph type="title"/>
          </p:nvPr>
        </p:nvSpPr>
        <p:spPr>
          <a:xfrm>
            <a:off x="309562" y="317803"/>
            <a:ext cx="8497800" cy="7032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002060"/>
              </a:buClr>
              <a:buSzPts val="3200"/>
              <a:buFont typeface="Arial"/>
              <a:buNone/>
              <a:defRPr b="1" i="0" sz="3200" u="none" cap="none" strike="noStrike">
                <a:solidFill>
                  <a:srgbClr val="002060"/>
                </a:solidFill>
                <a:latin typeface="Arial"/>
                <a:ea typeface="Arial"/>
                <a:cs typeface="Arial"/>
                <a:sym typeface="Arial"/>
              </a:defRPr>
            </a:lvl1pPr>
            <a:lvl2pPr indent="0" lvl="1"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2pPr>
            <a:lvl3pPr indent="0" lvl="2"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3pPr>
            <a:lvl4pPr indent="0" lvl="3"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4pPr>
            <a:lvl5pPr indent="0" lvl="4"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5pPr>
            <a:lvl6pPr indent="0" lvl="5" marL="4572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6pPr>
            <a:lvl7pPr indent="0" lvl="6" marL="9144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7pPr>
            <a:lvl8pPr indent="0" lvl="7" marL="13716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8pPr>
            <a:lvl9pPr indent="0" lvl="8" marL="18288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9pPr>
          </a:lstStyle>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9_Picture with Caption">
  <p:cSld name="19_Picture with Caption">
    <p:spTree>
      <p:nvGrpSpPr>
        <p:cNvPr id="265" name="Shape 265"/>
        <p:cNvGrpSpPr/>
        <p:nvPr/>
      </p:nvGrpSpPr>
      <p:grpSpPr>
        <a:xfrm>
          <a:off x="0" y="0"/>
          <a:ext cx="0" cy="0"/>
          <a:chOff x="0" y="0"/>
          <a:chExt cx="0" cy="0"/>
        </a:xfrm>
      </p:grpSpPr>
      <p:cxnSp>
        <p:nvCxnSpPr>
          <p:cNvPr id="266" name="Google Shape;266;p49"/>
          <p:cNvCxnSpPr/>
          <p:nvPr/>
        </p:nvCxnSpPr>
        <p:spPr>
          <a:xfrm>
            <a:off x="349250" y="909637"/>
            <a:ext cx="8794800" cy="0"/>
          </a:xfrm>
          <a:prstGeom prst="straightConnector1">
            <a:avLst/>
          </a:prstGeom>
          <a:noFill/>
          <a:ln cap="rnd" cmpd="sng" w="28575">
            <a:solidFill>
              <a:srgbClr val="002060"/>
            </a:solidFill>
            <a:prstDash val="solid"/>
            <a:round/>
            <a:headEnd len="sm" w="sm" type="none"/>
            <a:tailEnd len="sm" w="sm" type="none"/>
          </a:ln>
        </p:spPr>
      </p:cxnSp>
      <p:sp>
        <p:nvSpPr>
          <p:cNvPr id="267" name="Google Shape;267;p49"/>
          <p:cNvSpPr/>
          <p:nvPr>
            <p:ph idx="2" type="pic"/>
          </p:nvPr>
        </p:nvSpPr>
        <p:spPr>
          <a:xfrm>
            <a:off x="349250" y="1142999"/>
            <a:ext cx="8458200" cy="56118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640"/>
              </a:spcBef>
              <a:spcAft>
                <a:spcPts val="0"/>
              </a:spcAft>
              <a:buClr>
                <a:srgbClr val="595959"/>
              </a:buClr>
              <a:buSzPts val="3200"/>
              <a:buFont typeface="Arial"/>
              <a:buNone/>
              <a:defRPr b="0" i="0" sz="3200" u="none" cap="none" strike="noStrike">
                <a:solidFill>
                  <a:srgbClr val="595959"/>
                </a:solidFill>
                <a:latin typeface="Arial"/>
                <a:ea typeface="Arial"/>
                <a:cs typeface="Arial"/>
                <a:sym typeface="Arial"/>
              </a:defRPr>
            </a:lvl1pPr>
            <a:lvl2pPr indent="0" lvl="1" marL="457200" marR="0" rtl="0" algn="l">
              <a:lnSpc>
                <a:spcPct val="100000"/>
              </a:lnSpc>
              <a:spcBef>
                <a:spcPts val="560"/>
              </a:spcBef>
              <a:spcAft>
                <a:spcPts val="0"/>
              </a:spcAft>
              <a:buClr>
                <a:srgbClr val="595959"/>
              </a:buClr>
              <a:buSzPts val="2800"/>
              <a:buFont typeface="Arial"/>
              <a:buNone/>
              <a:defRPr b="0" i="0" sz="2800" u="none" cap="none" strike="noStrike">
                <a:solidFill>
                  <a:srgbClr val="595959"/>
                </a:solidFill>
                <a:latin typeface="Arial"/>
                <a:ea typeface="Arial"/>
                <a:cs typeface="Arial"/>
                <a:sym typeface="Arial"/>
              </a:defRPr>
            </a:lvl2pPr>
            <a:lvl3pPr indent="0" lvl="2" marL="914400" marR="0" rtl="0" algn="l">
              <a:lnSpc>
                <a:spcPct val="100000"/>
              </a:lnSpc>
              <a:spcBef>
                <a:spcPts val="480"/>
              </a:spcBef>
              <a:spcAft>
                <a:spcPts val="0"/>
              </a:spcAft>
              <a:buClr>
                <a:srgbClr val="595959"/>
              </a:buClr>
              <a:buSzPts val="2400"/>
              <a:buFont typeface="Arial"/>
              <a:buNone/>
              <a:defRPr b="0" i="0" sz="2400" u="none" cap="none" strike="noStrike">
                <a:solidFill>
                  <a:srgbClr val="595959"/>
                </a:solidFill>
                <a:latin typeface="Arial"/>
                <a:ea typeface="Arial"/>
                <a:cs typeface="Arial"/>
                <a:sym typeface="Arial"/>
              </a:defRPr>
            </a:lvl3pPr>
            <a:lvl4pPr indent="0" lvl="3" marL="13716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Arial"/>
                <a:ea typeface="Arial"/>
                <a:cs typeface="Arial"/>
                <a:sym typeface="Arial"/>
              </a:defRPr>
            </a:lvl4pPr>
            <a:lvl5pPr indent="0" lvl="4" marL="18288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Arial"/>
                <a:ea typeface="Arial"/>
                <a:cs typeface="Arial"/>
                <a:sym typeface="Arial"/>
              </a:defRPr>
            </a:lvl5pPr>
            <a:lvl6pPr indent="0" lvl="5" marL="22860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6pPr>
            <a:lvl7pPr indent="0" lvl="6" marL="27432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7pPr>
            <a:lvl8pPr indent="0" lvl="7" marL="32004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8pPr>
            <a:lvl9pPr indent="0" lvl="8" marL="36576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9pPr>
          </a:lstStyle>
          <a:p/>
        </p:txBody>
      </p:sp>
      <p:sp>
        <p:nvSpPr>
          <p:cNvPr id="268" name="Google Shape;268;p49"/>
          <p:cNvSpPr txBox="1"/>
          <p:nvPr>
            <p:ph type="title"/>
          </p:nvPr>
        </p:nvSpPr>
        <p:spPr>
          <a:xfrm>
            <a:off x="349250" y="317803"/>
            <a:ext cx="8458200" cy="7032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002060"/>
              </a:buClr>
              <a:buSzPts val="3200"/>
              <a:buFont typeface="Arial"/>
              <a:buNone/>
              <a:defRPr b="1" i="0" sz="3200" u="none" cap="none" strike="noStrike">
                <a:solidFill>
                  <a:srgbClr val="002060"/>
                </a:solidFill>
                <a:latin typeface="Arial"/>
                <a:ea typeface="Arial"/>
                <a:cs typeface="Arial"/>
                <a:sym typeface="Arial"/>
              </a:defRPr>
            </a:lvl1pPr>
            <a:lvl2pPr indent="0" lvl="1"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2pPr>
            <a:lvl3pPr indent="0" lvl="2"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3pPr>
            <a:lvl4pPr indent="0" lvl="3"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4pPr>
            <a:lvl5pPr indent="0" lvl="4"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5pPr>
            <a:lvl6pPr indent="0" lvl="5" marL="4572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6pPr>
            <a:lvl7pPr indent="0" lvl="6" marL="9144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7pPr>
            <a:lvl8pPr indent="0" lvl="7" marL="13716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8pPr>
            <a:lvl9pPr indent="0" lvl="8" marL="18288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9pPr>
          </a:lstStyle>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_Picture with Caption">
  <p:cSld name="20_Picture with Caption">
    <p:spTree>
      <p:nvGrpSpPr>
        <p:cNvPr id="269" name="Shape 269"/>
        <p:cNvGrpSpPr/>
        <p:nvPr/>
      </p:nvGrpSpPr>
      <p:grpSpPr>
        <a:xfrm>
          <a:off x="0" y="0"/>
          <a:ext cx="0" cy="0"/>
          <a:chOff x="0" y="0"/>
          <a:chExt cx="0" cy="0"/>
        </a:xfrm>
      </p:grpSpPr>
      <p:cxnSp>
        <p:nvCxnSpPr>
          <p:cNvPr id="270" name="Google Shape;270;p50"/>
          <p:cNvCxnSpPr/>
          <p:nvPr/>
        </p:nvCxnSpPr>
        <p:spPr>
          <a:xfrm>
            <a:off x="349250" y="909637"/>
            <a:ext cx="8794800" cy="0"/>
          </a:xfrm>
          <a:prstGeom prst="straightConnector1">
            <a:avLst/>
          </a:prstGeom>
          <a:noFill/>
          <a:ln cap="rnd" cmpd="sng" w="28575">
            <a:solidFill>
              <a:srgbClr val="002060"/>
            </a:solidFill>
            <a:prstDash val="solid"/>
            <a:round/>
            <a:headEnd len="sm" w="sm" type="none"/>
            <a:tailEnd len="sm" w="sm" type="none"/>
          </a:ln>
        </p:spPr>
      </p:cxnSp>
      <p:sp>
        <p:nvSpPr>
          <p:cNvPr id="271" name="Google Shape;271;p50"/>
          <p:cNvSpPr/>
          <p:nvPr>
            <p:ph idx="2" type="pic"/>
          </p:nvPr>
        </p:nvSpPr>
        <p:spPr>
          <a:xfrm>
            <a:off x="349250" y="1142999"/>
            <a:ext cx="8458200" cy="56118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640"/>
              </a:spcBef>
              <a:spcAft>
                <a:spcPts val="0"/>
              </a:spcAft>
              <a:buClr>
                <a:srgbClr val="595959"/>
              </a:buClr>
              <a:buSzPts val="3200"/>
              <a:buFont typeface="Arial"/>
              <a:buNone/>
              <a:defRPr b="0" i="0" sz="3200" u="none" cap="none" strike="noStrike">
                <a:solidFill>
                  <a:srgbClr val="595959"/>
                </a:solidFill>
                <a:latin typeface="Arial"/>
                <a:ea typeface="Arial"/>
                <a:cs typeface="Arial"/>
                <a:sym typeface="Arial"/>
              </a:defRPr>
            </a:lvl1pPr>
            <a:lvl2pPr indent="0" lvl="1" marL="457200" marR="0" rtl="0" algn="l">
              <a:lnSpc>
                <a:spcPct val="100000"/>
              </a:lnSpc>
              <a:spcBef>
                <a:spcPts val="560"/>
              </a:spcBef>
              <a:spcAft>
                <a:spcPts val="0"/>
              </a:spcAft>
              <a:buClr>
                <a:srgbClr val="595959"/>
              </a:buClr>
              <a:buSzPts val="2800"/>
              <a:buFont typeface="Arial"/>
              <a:buNone/>
              <a:defRPr b="0" i="0" sz="2800" u="none" cap="none" strike="noStrike">
                <a:solidFill>
                  <a:srgbClr val="595959"/>
                </a:solidFill>
                <a:latin typeface="Arial"/>
                <a:ea typeface="Arial"/>
                <a:cs typeface="Arial"/>
                <a:sym typeface="Arial"/>
              </a:defRPr>
            </a:lvl2pPr>
            <a:lvl3pPr indent="0" lvl="2" marL="914400" marR="0" rtl="0" algn="l">
              <a:lnSpc>
                <a:spcPct val="100000"/>
              </a:lnSpc>
              <a:spcBef>
                <a:spcPts val="480"/>
              </a:spcBef>
              <a:spcAft>
                <a:spcPts val="0"/>
              </a:spcAft>
              <a:buClr>
                <a:srgbClr val="595959"/>
              </a:buClr>
              <a:buSzPts val="2400"/>
              <a:buFont typeface="Arial"/>
              <a:buNone/>
              <a:defRPr b="0" i="0" sz="2400" u="none" cap="none" strike="noStrike">
                <a:solidFill>
                  <a:srgbClr val="595959"/>
                </a:solidFill>
                <a:latin typeface="Arial"/>
                <a:ea typeface="Arial"/>
                <a:cs typeface="Arial"/>
                <a:sym typeface="Arial"/>
              </a:defRPr>
            </a:lvl3pPr>
            <a:lvl4pPr indent="0" lvl="3" marL="13716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Arial"/>
                <a:ea typeface="Arial"/>
                <a:cs typeface="Arial"/>
                <a:sym typeface="Arial"/>
              </a:defRPr>
            </a:lvl4pPr>
            <a:lvl5pPr indent="0" lvl="4" marL="18288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Arial"/>
                <a:ea typeface="Arial"/>
                <a:cs typeface="Arial"/>
                <a:sym typeface="Arial"/>
              </a:defRPr>
            </a:lvl5pPr>
            <a:lvl6pPr indent="0" lvl="5" marL="22860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6pPr>
            <a:lvl7pPr indent="0" lvl="6" marL="27432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7pPr>
            <a:lvl8pPr indent="0" lvl="7" marL="32004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8pPr>
            <a:lvl9pPr indent="0" lvl="8" marL="36576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9pPr>
          </a:lstStyle>
          <a:p/>
        </p:txBody>
      </p:sp>
      <p:sp>
        <p:nvSpPr>
          <p:cNvPr id="272" name="Google Shape;272;p50"/>
          <p:cNvSpPr txBox="1"/>
          <p:nvPr>
            <p:ph type="title"/>
          </p:nvPr>
        </p:nvSpPr>
        <p:spPr>
          <a:xfrm>
            <a:off x="349250" y="317803"/>
            <a:ext cx="8458200" cy="7032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002060"/>
              </a:buClr>
              <a:buSzPts val="3200"/>
              <a:buFont typeface="Arial"/>
              <a:buNone/>
              <a:defRPr b="1" i="0" sz="3200" u="none" cap="none" strike="noStrike">
                <a:solidFill>
                  <a:srgbClr val="002060"/>
                </a:solidFill>
                <a:latin typeface="Arial"/>
                <a:ea typeface="Arial"/>
                <a:cs typeface="Arial"/>
                <a:sym typeface="Arial"/>
              </a:defRPr>
            </a:lvl1pPr>
            <a:lvl2pPr indent="0" lvl="1"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2pPr>
            <a:lvl3pPr indent="0" lvl="2"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3pPr>
            <a:lvl4pPr indent="0" lvl="3"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4pPr>
            <a:lvl5pPr indent="0" lvl="4"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5pPr>
            <a:lvl6pPr indent="0" lvl="5" marL="4572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6pPr>
            <a:lvl7pPr indent="0" lvl="6" marL="9144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7pPr>
            <a:lvl8pPr indent="0" lvl="7" marL="13716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8pPr>
            <a:lvl9pPr indent="0" lvl="8" marL="18288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9pPr>
          </a:lstStyle>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1_Picture with Caption">
  <p:cSld name="21_Picture with Caption">
    <p:spTree>
      <p:nvGrpSpPr>
        <p:cNvPr id="273" name="Shape 273"/>
        <p:cNvGrpSpPr/>
        <p:nvPr/>
      </p:nvGrpSpPr>
      <p:grpSpPr>
        <a:xfrm>
          <a:off x="0" y="0"/>
          <a:ext cx="0" cy="0"/>
          <a:chOff x="0" y="0"/>
          <a:chExt cx="0" cy="0"/>
        </a:xfrm>
      </p:grpSpPr>
      <p:cxnSp>
        <p:nvCxnSpPr>
          <p:cNvPr id="274" name="Google Shape;274;p51"/>
          <p:cNvCxnSpPr/>
          <p:nvPr/>
        </p:nvCxnSpPr>
        <p:spPr>
          <a:xfrm>
            <a:off x="349250" y="909637"/>
            <a:ext cx="8794800" cy="0"/>
          </a:xfrm>
          <a:prstGeom prst="straightConnector1">
            <a:avLst/>
          </a:prstGeom>
          <a:noFill/>
          <a:ln cap="rnd" cmpd="sng" w="28575">
            <a:solidFill>
              <a:srgbClr val="002060"/>
            </a:solidFill>
            <a:prstDash val="solid"/>
            <a:round/>
            <a:headEnd len="sm" w="sm" type="none"/>
            <a:tailEnd len="sm" w="sm" type="none"/>
          </a:ln>
        </p:spPr>
      </p:cxnSp>
      <p:sp>
        <p:nvSpPr>
          <p:cNvPr id="275" name="Google Shape;275;p51"/>
          <p:cNvSpPr/>
          <p:nvPr>
            <p:ph idx="2" type="pic"/>
          </p:nvPr>
        </p:nvSpPr>
        <p:spPr>
          <a:xfrm>
            <a:off x="349250" y="1142999"/>
            <a:ext cx="8458200" cy="56118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640"/>
              </a:spcBef>
              <a:spcAft>
                <a:spcPts val="0"/>
              </a:spcAft>
              <a:buClr>
                <a:srgbClr val="595959"/>
              </a:buClr>
              <a:buSzPts val="3200"/>
              <a:buFont typeface="Arial"/>
              <a:buNone/>
              <a:defRPr b="0" i="0" sz="3200" u="none" cap="none" strike="noStrike">
                <a:solidFill>
                  <a:srgbClr val="595959"/>
                </a:solidFill>
                <a:latin typeface="Arial"/>
                <a:ea typeface="Arial"/>
                <a:cs typeface="Arial"/>
                <a:sym typeface="Arial"/>
              </a:defRPr>
            </a:lvl1pPr>
            <a:lvl2pPr indent="0" lvl="1" marL="457200" marR="0" rtl="0" algn="l">
              <a:lnSpc>
                <a:spcPct val="100000"/>
              </a:lnSpc>
              <a:spcBef>
                <a:spcPts val="560"/>
              </a:spcBef>
              <a:spcAft>
                <a:spcPts val="0"/>
              </a:spcAft>
              <a:buClr>
                <a:srgbClr val="595959"/>
              </a:buClr>
              <a:buSzPts val="2800"/>
              <a:buFont typeface="Arial"/>
              <a:buNone/>
              <a:defRPr b="0" i="0" sz="2800" u="none" cap="none" strike="noStrike">
                <a:solidFill>
                  <a:srgbClr val="595959"/>
                </a:solidFill>
                <a:latin typeface="Arial"/>
                <a:ea typeface="Arial"/>
                <a:cs typeface="Arial"/>
                <a:sym typeface="Arial"/>
              </a:defRPr>
            </a:lvl2pPr>
            <a:lvl3pPr indent="0" lvl="2" marL="914400" marR="0" rtl="0" algn="l">
              <a:lnSpc>
                <a:spcPct val="100000"/>
              </a:lnSpc>
              <a:spcBef>
                <a:spcPts val="480"/>
              </a:spcBef>
              <a:spcAft>
                <a:spcPts val="0"/>
              </a:spcAft>
              <a:buClr>
                <a:srgbClr val="595959"/>
              </a:buClr>
              <a:buSzPts val="2400"/>
              <a:buFont typeface="Arial"/>
              <a:buNone/>
              <a:defRPr b="0" i="0" sz="2400" u="none" cap="none" strike="noStrike">
                <a:solidFill>
                  <a:srgbClr val="595959"/>
                </a:solidFill>
                <a:latin typeface="Arial"/>
                <a:ea typeface="Arial"/>
                <a:cs typeface="Arial"/>
                <a:sym typeface="Arial"/>
              </a:defRPr>
            </a:lvl3pPr>
            <a:lvl4pPr indent="0" lvl="3" marL="13716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Arial"/>
                <a:ea typeface="Arial"/>
                <a:cs typeface="Arial"/>
                <a:sym typeface="Arial"/>
              </a:defRPr>
            </a:lvl4pPr>
            <a:lvl5pPr indent="0" lvl="4" marL="18288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Arial"/>
                <a:ea typeface="Arial"/>
                <a:cs typeface="Arial"/>
                <a:sym typeface="Arial"/>
              </a:defRPr>
            </a:lvl5pPr>
            <a:lvl6pPr indent="0" lvl="5" marL="22860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6pPr>
            <a:lvl7pPr indent="0" lvl="6" marL="27432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7pPr>
            <a:lvl8pPr indent="0" lvl="7" marL="32004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8pPr>
            <a:lvl9pPr indent="0" lvl="8" marL="36576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9pPr>
          </a:lstStyle>
          <a:p/>
        </p:txBody>
      </p:sp>
      <p:sp>
        <p:nvSpPr>
          <p:cNvPr id="276" name="Google Shape;276;p51"/>
          <p:cNvSpPr txBox="1"/>
          <p:nvPr>
            <p:ph type="title"/>
          </p:nvPr>
        </p:nvSpPr>
        <p:spPr>
          <a:xfrm>
            <a:off x="349250" y="317803"/>
            <a:ext cx="8458200" cy="7032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002060"/>
              </a:buClr>
              <a:buSzPts val="3200"/>
              <a:buFont typeface="Arial"/>
              <a:buNone/>
              <a:defRPr b="1" i="0" sz="3200" u="none" cap="none" strike="noStrike">
                <a:solidFill>
                  <a:srgbClr val="002060"/>
                </a:solidFill>
                <a:latin typeface="Arial"/>
                <a:ea typeface="Arial"/>
                <a:cs typeface="Arial"/>
                <a:sym typeface="Arial"/>
              </a:defRPr>
            </a:lvl1pPr>
            <a:lvl2pPr indent="0" lvl="1"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2pPr>
            <a:lvl3pPr indent="0" lvl="2"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3pPr>
            <a:lvl4pPr indent="0" lvl="3"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4pPr>
            <a:lvl5pPr indent="0" lvl="4"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5pPr>
            <a:lvl6pPr indent="0" lvl="5" marL="4572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6pPr>
            <a:lvl7pPr indent="0" lvl="6" marL="9144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7pPr>
            <a:lvl8pPr indent="0" lvl="7" marL="13716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8pPr>
            <a:lvl9pPr indent="0" lvl="8" marL="18288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9pPr>
          </a:lstStyle>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2_Picture with Caption">
  <p:cSld name="22_Picture with Caption">
    <p:spTree>
      <p:nvGrpSpPr>
        <p:cNvPr id="277" name="Shape 277"/>
        <p:cNvGrpSpPr/>
        <p:nvPr/>
      </p:nvGrpSpPr>
      <p:grpSpPr>
        <a:xfrm>
          <a:off x="0" y="0"/>
          <a:ext cx="0" cy="0"/>
          <a:chOff x="0" y="0"/>
          <a:chExt cx="0" cy="0"/>
        </a:xfrm>
      </p:grpSpPr>
      <p:cxnSp>
        <p:nvCxnSpPr>
          <p:cNvPr id="278" name="Google Shape;278;p52"/>
          <p:cNvCxnSpPr/>
          <p:nvPr/>
        </p:nvCxnSpPr>
        <p:spPr>
          <a:xfrm>
            <a:off x="349250" y="909637"/>
            <a:ext cx="8794800" cy="0"/>
          </a:xfrm>
          <a:prstGeom prst="straightConnector1">
            <a:avLst/>
          </a:prstGeom>
          <a:noFill/>
          <a:ln cap="rnd" cmpd="sng" w="28575">
            <a:solidFill>
              <a:srgbClr val="002060"/>
            </a:solidFill>
            <a:prstDash val="solid"/>
            <a:round/>
            <a:headEnd len="sm" w="sm" type="none"/>
            <a:tailEnd len="sm" w="sm" type="none"/>
          </a:ln>
        </p:spPr>
      </p:cxnSp>
      <p:sp>
        <p:nvSpPr>
          <p:cNvPr id="279" name="Google Shape;279;p52"/>
          <p:cNvSpPr/>
          <p:nvPr>
            <p:ph idx="2" type="pic"/>
          </p:nvPr>
        </p:nvSpPr>
        <p:spPr>
          <a:xfrm>
            <a:off x="349250" y="1142999"/>
            <a:ext cx="8458200" cy="56118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640"/>
              </a:spcBef>
              <a:spcAft>
                <a:spcPts val="0"/>
              </a:spcAft>
              <a:buClr>
                <a:srgbClr val="595959"/>
              </a:buClr>
              <a:buSzPts val="3200"/>
              <a:buFont typeface="Arial"/>
              <a:buNone/>
              <a:defRPr b="0" i="0" sz="3200" u="none" cap="none" strike="noStrike">
                <a:solidFill>
                  <a:srgbClr val="595959"/>
                </a:solidFill>
                <a:latin typeface="Arial"/>
                <a:ea typeface="Arial"/>
                <a:cs typeface="Arial"/>
                <a:sym typeface="Arial"/>
              </a:defRPr>
            </a:lvl1pPr>
            <a:lvl2pPr indent="0" lvl="1" marL="457200" marR="0" rtl="0" algn="l">
              <a:lnSpc>
                <a:spcPct val="100000"/>
              </a:lnSpc>
              <a:spcBef>
                <a:spcPts val="560"/>
              </a:spcBef>
              <a:spcAft>
                <a:spcPts val="0"/>
              </a:spcAft>
              <a:buClr>
                <a:srgbClr val="595959"/>
              </a:buClr>
              <a:buSzPts val="2800"/>
              <a:buFont typeface="Arial"/>
              <a:buNone/>
              <a:defRPr b="0" i="0" sz="2800" u="none" cap="none" strike="noStrike">
                <a:solidFill>
                  <a:srgbClr val="595959"/>
                </a:solidFill>
                <a:latin typeface="Arial"/>
                <a:ea typeface="Arial"/>
                <a:cs typeface="Arial"/>
                <a:sym typeface="Arial"/>
              </a:defRPr>
            </a:lvl2pPr>
            <a:lvl3pPr indent="0" lvl="2" marL="914400" marR="0" rtl="0" algn="l">
              <a:lnSpc>
                <a:spcPct val="100000"/>
              </a:lnSpc>
              <a:spcBef>
                <a:spcPts val="480"/>
              </a:spcBef>
              <a:spcAft>
                <a:spcPts val="0"/>
              </a:spcAft>
              <a:buClr>
                <a:srgbClr val="595959"/>
              </a:buClr>
              <a:buSzPts val="2400"/>
              <a:buFont typeface="Arial"/>
              <a:buNone/>
              <a:defRPr b="0" i="0" sz="2400" u="none" cap="none" strike="noStrike">
                <a:solidFill>
                  <a:srgbClr val="595959"/>
                </a:solidFill>
                <a:latin typeface="Arial"/>
                <a:ea typeface="Arial"/>
                <a:cs typeface="Arial"/>
                <a:sym typeface="Arial"/>
              </a:defRPr>
            </a:lvl3pPr>
            <a:lvl4pPr indent="0" lvl="3" marL="13716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Arial"/>
                <a:ea typeface="Arial"/>
                <a:cs typeface="Arial"/>
                <a:sym typeface="Arial"/>
              </a:defRPr>
            </a:lvl4pPr>
            <a:lvl5pPr indent="0" lvl="4" marL="18288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Arial"/>
                <a:ea typeface="Arial"/>
                <a:cs typeface="Arial"/>
                <a:sym typeface="Arial"/>
              </a:defRPr>
            </a:lvl5pPr>
            <a:lvl6pPr indent="0" lvl="5" marL="22860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6pPr>
            <a:lvl7pPr indent="0" lvl="6" marL="27432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7pPr>
            <a:lvl8pPr indent="0" lvl="7" marL="32004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8pPr>
            <a:lvl9pPr indent="0" lvl="8" marL="36576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9pPr>
          </a:lstStyle>
          <a:p/>
        </p:txBody>
      </p:sp>
      <p:sp>
        <p:nvSpPr>
          <p:cNvPr id="280" name="Google Shape;280;p52"/>
          <p:cNvSpPr txBox="1"/>
          <p:nvPr>
            <p:ph type="title"/>
          </p:nvPr>
        </p:nvSpPr>
        <p:spPr>
          <a:xfrm>
            <a:off x="349250" y="317803"/>
            <a:ext cx="8458200" cy="7032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002060"/>
              </a:buClr>
              <a:buSzPts val="3200"/>
              <a:buFont typeface="Arial"/>
              <a:buNone/>
              <a:defRPr b="1" i="0" sz="3200" u="none" cap="none" strike="noStrike">
                <a:solidFill>
                  <a:srgbClr val="002060"/>
                </a:solidFill>
                <a:latin typeface="Arial"/>
                <a:ea typeface="Arial"/>
                <a:cs typeface="Arial"/>
                <a:sym typeface="Arial"/>
              </a:defRPr>
            </a:lvl1pPr>
            <a:lvl2pPr indent="0" lvl="1"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2pPr>
            <a:lvl3pPr indent="0" lvl="2"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3pPr>
            <a:lvl4pPr indent="0" lvl="3"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4pPr>
            <a:lvl5pPr indent="0" lvl="4"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5pPr>
            <a:lvl6pPr indent="0" lvl="5" marL="4572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6pPr>
            <a:lvl7pPr indent="0" lvl="6" marL="9144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7pPr>
            <a:lvl8pPr indent="0" lvl="7" marL="13716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8pPr>
            <a:lvl9pPr indent="0" lvl="8" marL="18288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9pPr>
          </a:lstStyle>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and Content">
  <p:cSld name="4_Title and Content">
    <p:spTree>
      <p:nvGrpSpPr>
        <p:cNvPr id="281" name="Shape 281"/>
        <p:cNvGrpSpPr/>
        <p:nvPr/>
      </p:nvGrpSpPr>
      <p:grpSpPr>
        <a:xfrm>
          <a:off x="0" y="0"/>
          <a:ext cx="0" cy="0"/>
          <a:chOff x="0" y="0"/>
          <a:chExt cx="0" cy="0"/>
        </a:xfrm>
      </p:grpSpPr>
      <p:cxnSp>
        <p:nvCxnSpPr>
          <p:cNvPr id="282" name="Google Shape;282;p53"/>
          <p:cNvCxnSpPr/>
          <p:nvPr/>
        </p:nvCxnSpPr>
        <p:spPr>
          <a:xfrm flipH="1" rot="10800000">
            <a:off x="346075" y="909511"/>
            <a:ext cx="8797800" cy="3300"/>
          </a:xfrm>
          <a:prstGeom prst="straightConnector1">
            <a:avLst/>
          </a:prstGeom>
          <a:noFill/>
          <a:ln cap="rnd" cmpd="sng" w="28575">
            <a:solidFill>
              <a:srgbClr val="002060"/>
            </a:solidFill>
            <a:prstDash val="solid"/>
            <a:round/>
            <a:headEnd len="sm" w="sm" type="none"/>
            <a:tailEnd len="sm" w="sm" type="none"/>
          </a:ln>
        </p:spPr>
      </p:cxnSp>
      <p:sp>
        <p:nvSpPr>
          <p:cNvPr id="283" name="Google Shape;283;p53"/>
          <p:cNvSpPr txBox="1"/>
          <p:nvPr>
            <p:ph type="title"/>
          </p:nvPr>
        </p:nvSpPr>
        <p:spPr>
          <a:xfrm>
            <a:off x="346075" y="264884"/>
            <a:ext cx="8451900" cy="7032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002060"/>
              </a:buClr>
              <a:buSzPts val="3200"/>
              <a:buFont typeface="Arial"/>
              <a:buNone/>
              <a:defRPr b="1" i="0" sz="3200" u="none" cap="none" strike="noStrike">
                <a:solidFill>
                  <a:srgbClr val="002060"/>
                </a:solidFill>
                <a:latin typeface="Arial"/>
                <a:ea typeface="Arial"/>
                <a:cs typeface="Arial"/>
                <a:sym typeface="Arial"/>
              </a:defRPr>
            </a:lvl1pPr>
            <a:lvl2pPr indent="0" lvl="1"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2pPr>
            <a:lvl3pPr indent="0" lvl="2"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3pPr>
            <a:lvl4pPr indent="0" lvl="3"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4pPr>
            <a:lvl5pPr indent="0" lvl="4"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5pPr>
            <a:lvl6pPr indent="0" lvl="5" marL="4572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6pPr>
            <a:lvl7pPr indent="0" lvl="6" marL="9144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7pPr>
            <a:lvl8pPr indent="0" lvl="7" marL="13716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8pPr>
            <a:lvl9pPr indent="0" lvl="8" marL="18288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9pPr>
          </a:lstStyle>
          <a:p/>
        </p:txBody>
      </p:sp>
      <p:sp>
        <p:nvSpPr>
          <p:cNvPr id="284" name="Google Shape;284;p53"/>
          <p:cNvSpPr txBox="1"/>
          <p:nvPr>
            <p:ph idx="1" type="body"/>
          </p:nvPr>
        </p:nvSpPr>
        <p:spPr>
          <a:xfrm>
            <a:off x="346076" y="1150695"/>
            <a:ext cx="8451900" cy="53895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20000"/>
              </a:lnSpc>
              <a:spcBef>
                <a:spcPts val="0"/>
              </a:spcBef>
              <a:spcAft>
                <a:spcPts val="0"/>
              </a:spcAft>
              <a:buClr>
                <a:srgbClr val="3F3F3F"/>
              </a:buClr>
              <a:buSzPts val="2400"/>
              <a:buFont typeface="Arial"/>
              <a:buNone/>
              <a:defRPr b="0" i="0" sz="2400" u="none" cap="none" strike="noStrike">
                <a:solidFill>
                  <a:srgbClr val="3F3F3F"/>
                </a:solidFill>
                <a:latin typeface="Arial"/>
                <a:ea typeface="Arial"/>
                <a:cs typeface="Arial"/>
                <a:sym typeface="Arial"/>
              </a:defRPr>
            </a:lvl1pPr>
            <a:lvl2pPr indent="-381000" lvl="1" marL="9144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Arial"/>
                <a:ea typeface="Arial"/>
                <a:cs typeface="Arial"/>
                <a:sym typeface="Arial"/>
              </a:defRPr>
            </a:lvl2pPr>
            <a:lvl3pPr indent="-381000" lvl="2" marL="13716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Arial"/>
                <a:ea typeface="Arial"/>
                <a:cs typeface="Arial"/>
                <a:sym typeface="Arial"/>
              </a:defRPr>
            </a:lvl3pPr>
            <a:lvl4pPr indent="-381000" lvl="3" marL="18288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Arial"/>
                <a:ea typeface="Arial"/>
                <a:cs typeface="Arial"/>
                <a:sym typeface="Arial"/>
              </a:defRPr>
            </a:lvl4pPr>
            <a:lvl5pPr indent="-381000" lvl="4" marL="22860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Arial"/>
                <a:ea typeface="Arial"/>
                <a:cs typeface="Arial"/>
                <a:sym typeface="Arial"/>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Comparison">
  <p:cSld name="5_Comparison">
    <p:spTree>
      <p:nvGrpSpPr>
        <p:cNvPr id="285" name="Shape 285"/>
        <p:cNvGrpSpPr/>
        <p:nvPr/>
      </p:nvGrpSpPr>
      <p:grpSpPr>
        <a:xfrm>
          <a:off x="0" y="0"/>
          <a:ext cx="0" cy="0"/>
          <a:chOff x="0" y="0"/>
          <a:chExt cx="0" cy="0"/>
        </a:xfrm>
      </p:grpSpPr>
      <p:sp>
        <p:nvSpPr>
          <p:cNvPr id="286" name="Google Shape;286;p54"/>
          <p:cNvSpPr txBox="1"/>
          <p:nvPr>
            <p:ph type="title"/>
          </p:nvPr>
        </p:nvSpPr>
        <p:spPr>
          <a:xfrm>
            <a:off x="331787" y="2883892"/>
            <a:ext cx="8481900" cy="7032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002060"/>
              </a:buClr>
              <a:buSzPts val="3600"/>
              <a:buFont typeface="Arial"/>
              <a:buNone/>
              <a:defRPr b="1" i="0" sz="3600" u="none" cap="none" strike="noStrike">
                <a:solidFill>
                  <a:srgbClr val="002060"/>
                </a:solidFill>
                <a:latin typeface="Arial"/>
                <a:ea typeface="Arial"/>
                <a:cs typeface="Arial"/>
                <a:sym typeface="Arial"/>
              </a:defRPr>
            </a:lvl1pPr>
            <a:lvl2pPr indent="0" lvl="1"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2pPr>
            <a:lvl3pPr indent="0" lvl="2"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3pPr>
            <a:lvl4pPr indent="0" lvl="3"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4pPr>
            <a:lvl5pPr indent="0" lvl="4"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5pPr>
            <a:lvl6pPr indent="0" lvl="5" marL="4572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6pPr>
            <a:lvl7pPr indent="0" lvl="6" marL="9144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7pPr>
            <a:lvl8pPr indent="0" lvl="7" marL="13716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8pPr>
            <a:lvl9pPr indent="0" lvl="8" marL="18288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9pPr>
          </a:lstStyle>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1_Title Slide">
  <p:cSld name="11_Title Slide">
    <p:spTree>
      <p:nvGrpSpPr>
        <p:cNvPr id="287" name="Shape 287"/>
        <p:cNvGrpSpPr/>
        <p:nvPr/>
      </p:nvGrpSpPr>
      <p:grpSpPr>
        <a:xfrm>
          <a:off x="0" y="0"/>
          <a:ext cx="0" cy="0"/>
          <a:chOff x="0" y="0"/>
          <a:chExt cx="0" cy="0"/>
        </a:xfrm>
      </p:grpSpPr>
      <p:pic>
        <p:nvPicPr>
          <p:cNvPr id="288" name="Google Shape;288;p55"/>
          <p:cNvPicPr preferRelativeResize="0"/>
          <p:nvPr/>
        </p:nvPicPr>
        <p:blipFill rotWithShape="1">
          <a:blip r:embed="rId2">
            <a:alphaModFix/>
          </a:blip>
          <a:srcRect b="0" l="0" r="0" t="0"/>
          <a:stretch/>
        </p:blipFill>
        <p:spPr>
          <a:xfrm>
            <a:off x="4763" y="0"/>
            <a:ext cx="9134475" cy="6858000"/>
          </a:xfrm>
          <a:prstGeom prst="rect">
            <a:avLst/>
          </a:prstGeom>
          <a:noFill/>
          <a:ln>
            <a:noFill/>
          </a:ln>
        </p:spPr>
      </p:pic>
      <p:sp>
        <p:nvSpPr>
          <p:cNvPr id="289" name="Google Shape;289;p55"/>
          <p:cNvSpPr txBox="1"/>
          <p:nvPr>
            <p:ph idx="1" type="subTitle"/>
          </p:nvPr>
        </p:nvSpPr>
        <p:spPr>
          <a:xfrm>
            <a:off x="1371600" y="3581400"/>
            <a:ext cx="6400800" cy="457200"/>
          </a:xfrm>
          <a:prstGeom prst="rect">
            <a:avLst/>
          </a:prstGeom>
          <a:noFill/>
          <a:ln>
            <a:noFill/>
          </a:ln>
        </p:spPr>
        <p:txBody>
          <a:bodyPr anchorCtr="0" anchor="t" bIns="91425" lIns="91425" spcFirstLastPara="1" rIns="91425" wrap="square" tIns="91425">
            <a:noAutofit/>
          </a:bodyPr>
          <a:lstStyle>
            <a:lvl1pPr indent="0" lvl="0" marL="0" marR="0" rtl="0" algn="ctr">
              <a:lnSpc>
                <a:spcPct val="100000"/>
              </a:lnSpc>
              <a:spcBef>
                <a:spcPts val="480"/>
              </a:spcBef>
              <a:spcAft>
                <a:spcPts val="0"/>
              </a:spcAft>
              <a:buClr>
                <a:srgbClr val="636463"/>
              </a:buClr>
              <a:buSzPts val="2400"/>
              <a:buFont typeface="Arial"/>
              <a:buNone/>
              <a:defRPr b="0" i="0" sz="2400" u="none" cap="none" strike="noStrike">
                <a:solidFill>
                  <a:srgbClr val="636463"/>
                </a:solidFill>
                <a:latin typeface="Arial"/>
                <a:ea typeface="Arial"/>
                <a:cs typeface="Arial"/>
                <a:sym typeface="Arial"/>
              </a:defRPr>
            </a:lvl1pPr>
            <a:lvl2pPr indent="0" lvl="1" marL="457200" marR="0" rtl="0" algn="ctr">
              <a:lnSpc>
                <a:spcPct val="100000"/>
              </a:lnSpc>
              <a:spcBef>
                <a:spcPts val="560"/>
              </a:spcBef>
              <a:spcAft>
                <a:spcPts val="0"/>
              </a:spcAft>
              <a:buClr>
                <a:srgbClr val="888888"/>
              </a:buClr>
              <a:buSzPts val="2800"/>
              <a:buFont typeface="Arial"/>
              <a:buNone/>
              <a:defRPr b="0" i="0" sz="2800" u="none" cap="none" strike="noStrike">
                <a:solidFill>
                  <a:srgbClr val="888888"/>
                </a:solidFill>
                <a:latin typeface="Arial"/>
                <a:ea typeface="Arial"/>
                <a:cs typeface="Arial"/>
                <a:sym typeface="Arial"/>
              </a:defRPr>
            </a:lvl2pPr>
            <a:lvl3pPr indent="0" lvl="2" marL="914400" marR="0" rtl="0" algn="ctr">
              <a:lnSpc>
                <a:spcPct val="100000"/>
              </a:lnSpc>
              <a:spcBef>
                <a:spcPts val="480"/>
              </a:spcBef>
              <a:spcAft>
                <a:spcPts val="0"/>
              </a:spcAft>
              <a:buClr>
                <a:srgbClr val="888888"/>
              </a:buClr>
              <a:buSzPts val="2400"/>
              <a:buFont typeface="Arial"/>
              <a:buNone/>
              <a:defRPr b="0" i="0" sz="2400" u="none" cap="none" strike="noStrike">
                <a:solidFill>
                  <a:srgbClr val="888888"/>
                </a:solidFill>
                <a:latin typeface="Arial"/>
                <a:ea typeface="Arial"/>
                <a:cs typeface="Arial"/>
                <a:sym typeface="Arial"/>
              </a:defRPr>
            </a:lvl3pPr>
            <a:lvl4pPr indent="0" lvl="3" marL="13716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Arial"/>
                <a:ea typeface="Arial"/>
                <a:cs typeface="Arial"/>
                <a:sym typeface="Arial"/>
              </a:defRPr>
            </a:lvl4pPr>
            <a:lvl5pPr indent="0" lvl="4" marL="18288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Arial"/>
                <a:ea typeface="Arial"/>
                <a:cs typeface="Arial"/>
                <a:sym typeface="Arial"/>
              </a:defRPr>
            </a:lvl5pPr>
            <a:lvl6pPr indent="0" lvl="5" marL="22860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Arial"/>
                <a:ea typeface="Arial"/>
                <a:cs typeface="Arial"/>
                <a:sym typeface="Arial"/>
              </a:defRPr>
            </a:lvl6pPr>
            <a:lvl7pPr indent="0" lvl="6" marL="27432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Arial"/>
                <a:ea typeface="Arial"/>
                <a:cs typeface="Arial"/>
                <a:sym typeface="Arial"/>
              </a:defRPr>
            </a:lvl7pPr>
            <a:lvl8pPr indent="0" lvl="7" marL="32004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Arial"/>
                <a:ea typeface="Arial"/>
                <a:cs typeface="Arial"/>
                <a:sym typeface="Arial"/>
              </a:defRPr>
            </a:lvl8pPr>
            <a:lvl9pPr indent="0" lvl="8" marL="36576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Arial"/>
                <a:ea typeface="Arial"/>
                <a:cs typeface="Arial"/>
                <a:sym typeface="Arial"/>
              </a:defRPr>
            </a:lvl9pPr>
          </a:lstStyle>
          <a:p/>
        </p:txBody>
      </p:sp>
      <p:sp>
        <p:nvSpPr>
          <p:cNvPr id="290" name="Google Shape;290;p55"/>
          <p:cNvSpPr txBox="1"/>
          <p:nvPr>
            <p:ph type="title"/>
          </p:nvPr>
        </p:nvSpPr>
        <p:spPr>
          <a:xfrm>
            <a:off x="457200" y="1905000"/>
            <a:ext cx="8229600" cy="15240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343451"/>
              </a:buClr>
              <a:buSzPts val="4000"/>
              <a:buFont typeface="Arial"/>
              <a:buNone/>
              <a:defRPr b="0" i="0" sz="4000" u="none" cap="none" strike="noStrike">
                <a:solidFill>
                  <a:srgbClr val="343451"/>
                </a:solidFill>
                <a:latin typeface="Arial"/>
                <a:ea typeface="Arial"/>
                <a:cs typeface="Arial"/>
                <a:sym typeface="Arial"/>
              </a:defRPr>
            </a:lvl1pPr>
            <a:lvl2pPr indent="0" lvl="1"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2pPr>
            <a:lvl3pPr indent="0" lvl="2"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3pPr>
            <a:lvl4pPr indent="0" lvl="3"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4pPr>
            <a:lvl5pPr indent="0" lvl="4"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5pPr>
            <a:lvl6pPr indent="0" lvl="5" marL="4572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6pPr>
            <a:lvl7pPr indent="0" lvl="6" marL="9144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7pPr>
            <a:lvl8pPr indent="0" lvl="7" marL="13716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8pPr>
            <a:lvl9pPr indent="0" lvl="8" marL="18288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9pPr>
          </a:lstStyle>
          <a:p/>
        </p:txBody>
      </p:sp>
      <p:sp>
        <p:nvSpPr>
          <p:cNvPr id="291" name="Google Shape;291;p55"/>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343451"/>
              </a:buClr>
              <a:buSzPts val="1200"/>
              <a:buFont typeface="Arial"/>
              <a:buNone/>
              <a:defRPr b="0" i="0" sz="1200" u="none" cap="none" strike="noStrike">
                <a:solidFill>
                  <a:srgbClr val="343451"/>
                </a:solidFill>
                <a:latin typeface="Arial"/>
                <a:ea typeface="Arial"/>
                <a:cs typeface="Arial"/>
                <a:sym typeface="Arial"/>
              </a:defRPr>
            </a:lvl1pPr>
            <a:lvl2pPr indent="0" lvl="1" marL="4572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6pPr>
            <a:lvl7pPr indent="0" lvl="6" marL="27432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7pPr>
            <a:lvl8pPr indent="0" lvl="7" marL="32004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8pPr>
            <a:lvl9pPr indent="0" lvl="8" marL="36576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9pPr>
          </a:lstStyle>
          <a:p/>
        </p:txBody>
      </p:sp>
      <p:sp>
        <p:nvSpPr>
          <p:cNvPr id="292" name="Google Shape;292;p55"/>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343451"/>
              </a:buClr>
              <a:buSzPts val="1200"/>
              <a:buFont typeface="Arial"/>
              <a:buNone/>
              <a:defRPr b="0" i="0" sz="1200" u="none" cap="none" strike="noStrike">
                <a:solidFill>
                  <a:srgbClr val="343451"/>
                </a:solidFill>
                <a:latin typeface="Arial"/>
                <a:ea typeface="Arial"/>
                <a:cs typeface="Arial"/>
                <a:sym typeface="Arial"/>
              </a:defRPr>
            </a:lvl1pPr>
            <a:lvl2pPr indent="0" lvl="1" marL="4572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6pPr>
            <a:lvl7pPr indent="0" lvl="6" marL="27432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7pPr>
            <a:lvl8pPr indent="0" lvl="7" marL="32004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8pPr>
            <a:lvl9pPr indent="0" lvl="8" marL="36576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9pPr>
          </a:lstStyle>
          <a:p/>
        </p:txBody>
      </p:sp>
      <p:sp>
        <p:nvSpPr>
          <p:cNvPr id="293" name="Google Shape;293;p55"/>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343451"/>
              </a:buClr>
              <a:buSzPts val="300"/>
              <a:buFont typeface="Arial"/>
              <a:buNone/>
              <a:defRPr sz="1200">
                <a:solidFill>
                  <a:srgbClr val="343451"/>
                </a:solidFill>
                <a:latin typeface="Arial"/>
                <a:ea typeface="Arial"/>
                <a:cs typeface="Arial"/>
                <a:sym typeface="Arial"/>
              </a:defRPr>
            </a:lvl1pPr>
            <a:lvl2pPr indent="0" lvl="1" marL="0" marR="0" rtl="0" algn="r">
              <a:spcBef>
                <a:spcPts val="0"/>
              </a:spcBef>
              <a:buClr>
                <a:srgbClr val="343451"/>
              </a:buClr>
              <a:buSzPts val="300"/>
              <a:buFont typeface="Arial"/>
              <a:buNone/>
              <a:defRPr sz="1200">
                <a:solidFill>
                  <a:srgbClr val="343451"/>
                </a:solidFill>
                <a:latin typeface="Arial"/>
                <a:ea typeface="Arial"/>
                <a:cs typeface="Arial"/>
                <a:sym typeface="Arial"/>
              </a:defRPr>
            </a:lvl2pPr>
            <a:lvl3pPr indent="0" lvl="2" marL="0" marR="0" rtl="0" algn="r">
              <a:spcBef>
                <a:spcPts val="0"/>
              </a:spcBef>
              <a:buClr>
                <a:srgbClr val="343451"/>
              </a:buClr>
              <a:buSzPts val="300"/>
              <a:buFont typeface="Arial"/>
              <a:buNone/>
              <a:defRPr sz="1200">
                <a:solidFill>
                  <a:srgbClr val="343451"/>
                </a:solidFill>
                <a:latin typeface="Arial"/>
                <a:ea typeface="Arial"/>
                <a:cs typeface="Arial"/>
                <a:sym typeface="Arial"/>
              </a:defRPr>
            </a:lvl3pPr>
            <a:lvl4pPr indent="0" lvl="3" marL="0" marR="0" rtl="0" algn="r">
              <a:spcBef>
                <a:spcPts val="0"/>
              </a:spcBef>
              <a:buClr>
                <a:srgbClr val="343451"/>
              </a:buClr>
              <a:buSzPts val="300"/>
              <a:buFont typeface="Arial"/>
              <a:buNone/>
              <a:defRPr sz="1200">
                <a:solidFill>
                  <a:srgbClr val="343451"/>
                </a:solidFill>
                <a:latin typeface="Arial"/>
                <a:ea typeface="Arial"/>
                <a:cs typeface="Arial"/>
                <a:sym typeface="Arial"/>
              </a:defRPr>
            </a:lvl4pPr>
            <a:lvl5pPr indent="0" lvl="4" marL="0" marR="0" rtl="0" algn="r">
              <a:spcBef>
                <a:spcPts val="0"/>
              </a:spcBef>
              <a:buClr>
                <a:srgbClr val="343451"/>
              </a:buClr>
              <a:buSzPts val="300"/>
              <a:buFont typeface="Arial"/>
              <a:buNone/>
              <a:defRPr sz="1200">
                <a:solidFill>
                  <a:srgbClr val="343451"/>
                </a:solidFill>
                <a:latin typeface="Arial"/>
                <a:ea typeface="Arial"/>
                <a:cs typeface="Arial"/>
                <a:sym typeface="Arial"/>
              </a:defRPr>
            </a:lvl5pPr>
            <a:lvl6pPr indent="0" lvl="5" marL="0" marR="0" rtl="0" algn="r">
              <a:spcBef>
                <a:spcPts val="0"/>
              </a:spcBef>
              <a:buClr>
                <a:srgbClr val="343451"/>
              </a:buClr>
              <a:buSzPts val="300"/>
              <a:buFont typeface="Arial"/>
              <a:buNone/>
              <a:defRPr sz="1200">
                <a:solidFill>
                  <a:srgbClr val="343451"/>
                </a:solidFill>
                <a:latin typeface="Arial"/>
                <a:ea typeface="Arial"/>
                <a:cs typeface="Arial"/>
                <a:sym typeface="Arial"/>
              </a:defRPr>
            </a:lvl6pPr>
            <a:lvl7pPr indent="0" lvl="6" marL="0" marR="0" rtl="0" algn="r">
              <a:spcBef>
                <a:spcPts val="0"/>
              </a:spcBef>
              <a:buClr>
                <a:srgbClr val="343451"/>
              </a:buClr>
              <a:buSzPts val="300"/>
              <a:buFont typeface="Arial"/>
              <a:buNone/>
              <a:defRPr sz="1200">
                <a:solidFill>
                  <a:srgbClr val="343451"/>
                </a:solidFill>
                <a:latin typeface="Arial"/>
                <a:ea typeface="Arial"/>
                <a:cs typeface="Arial"/>
                <a:sym typeface="Arial"/>
              </a:defRPr>
            </a:lvl7pPr>
            <a:lvl8pPr indent="0" lvl="7" marL="0" marR="0" rtl="0" algn="r">
              <a:spcBef>
                <a:spcPts val="0"/>
              </a:spcBef>
              <a:buClr>
                <a:srgbClr val="343451"/>
              </a:buClr>
              <a:buSzPts val="300"/>
              <a:buFont typeface="Arial"/>
              <a:buNone/>
              <a:defRPr sz="1200">
                <a:solidFill>
                  <a:srgbClr val="343451"/>
                </a:solidFill>
                <a:latin typeface="Arial"/>
                <a:ea typeface="Arial"/>
                <a:cs typeface="Arial"/>
                <a:sym typeface="Arial"/>
              </a:defRPr>
            </a:lvl8pPr>
            <a:lvl9pPr indent="0" lvl="8" marL="0" marR="0" rtl="0" algn="r">
              <a:spcBef>
                <a:spcPts val="0"/>
              </a:spcBef>
              <a:buClr>
                <a:srgbClr val="343451"/>
              </a:buClr>
              <a:buSzPts val="300"/>
              <a:buFont typeface="Arial"/>
              <a:buNone/>
              <a:defRPr sz="1200">
                <a:solidFill>
                  <a:srgbClr val="34345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3_Picture with Caption">
  <p:cSld name="23_Picture with Caption">
    <p:spTree>
      <p:nvGrpSpPr>
        <p:cNvPr id="294" name="Shape 294"/>
        <p:cNvGrpSpPr/>
        <p:nvPr/>
      </p:nvGrpSpPr>
      <p:grpSpPr>
        <a:xfrm>
          <a:off x="0" y="0"/>
          <a:ext cx="0" cy="0"/>
          <a:chOff x="0" y="0"/>
          <a:chExt cx="0" cy="0"/>
        </a:xfrm>
      </p:grpSpPr>
      <p:sp>
        <p:nvSpPr>
          <p:cNvPr id="295" name="Google Shape;295;p56"/>
          <p:cNvSpPr/>
          <p:nvPr>
            <p:ph idx="2" type="pic"/>
          </p:nvPr>
        </p:nvSpPr>
        <p:spPr>
          <a:xfrm>
            <a:off x="1792288" y="1142999"/>
            <a:ext cx="5486400" cy="35847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640"/>
              </a:spcBef>
              <a:spcAft>
                <a:spcPts val="0"/>
              </a:spcAft>
              <a:buClr>
                <a:srgbClr val="595959"/>
              </a:buClr>
              <a:buSzPts val="3200"/>
              <a:buFont typeface="Arial"/>
              <a:buNone/>
              <a:defRPr b="0" i="0" sz="3200" u="none" cap="none" strike="noStrike">
                <a:solidFill>
                  <a:srgbClr val="595959"/>
                </a:solidFill>
                <a:latin typeface="Arial"/>
                <a:ea typeface="Arial"/>
                <a:cs typeface="Arial"/>
                <a:sym typeface="Arial"/>
              </a:defRPr>
            </a:lvl1pPr>
            <a:lvl2pPr indent="0" lvl="1" marL="457200" marR="0" rtl="0" algn="l">
              <a:lnSpc>
                <a:spcPct val="100000"/>
              </a:lnSpc>
              <a:spcBef>
                <a:spcPts val="560"/>
              </a:spcBef>
              <a:spcAft>
                <a:spcPts val="0"/>
              </a:spcAft>
              <a:buClr>
                <a:srgbClr val="595959"/>
              </a:buClr>
              <a:buSzPts val="2800"/>
              <a:buFont typeface="Arial"/>
              <a:buNone/>
              <a:defRPr b="0" i="0" sz="2800" u="none" cap="none" strike="noStrike">
                <a:solidFill>
                  <a:srgbClr val="595959"/>
                </a:solidFill>
                <a:latin typeface="Arial"/>
                <a:ea typeface="Arial"/>
                <a:cs typeface="Arial"/>
                <a:sym typeface="Arial"/>
              </a:defRPr>
            </a:lvl2pPr>
            <a:lvl3pPr indent="0" lvl="2" marL="914400" marR="0" rtl="0" algn="l">
              <a:lnSpc>
                <a:spcPct val="100000"/>
              </a:lnSpc>
              <a:spcBef>
                <a:spcPts val="480"/>
              </a:spcBef>
              <a:spcAft>
                <a:spcPts val="0"/>
              </a:spcAft>
              <a:buClr>
                <a:srgbClr val="595959"/>
              </a:buClr>
              <a:buSzPts val="2400"/>
              <a:buFont typeface="Arial"/>
              <a:buNone/>
              <a:defRPr b="0" i="0" sz="2400" u="none" cap="none" strike="noStrike">
                <a:solidFill>
                  <a:srgbClr val="595959"/>
                </a:solidFill>
                <a:latin typeface="Arial"/>
                <a:ea typeface="Arial"/>
                <a:cs typeface="Arial"/>
                <a:sym typeface="Arial"/>
              </a:defRPr>
            </a:lvl3pPr>
            <a:lvl4pPr indent="0" lvl="3" marL="13716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Arial"/>
                <a:ea typeface="Arial"/>
                <a:cs typeface="Arial"/>
                <a:sym typeface="Arial"/>
              </a:defRPr>
            </a:lvl4pPr>
            <a:lvl5pPr indent="0" lvl="4" marL="18288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Arial"/>
                <a:ea typeface="Arial"/>
                <a:cs typeface="Arial"/>
                <a:sym typeface="Arial"/>
              </a:defRPr>
            </a:lvl5pPr>
            <a:lvl6pPr indent="0" lvl="5" marL="22860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6pPr>
            <a:lvl7pPr indent="0" lvl="6" marL="27432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7pPr>
            <a:lvl8pPr indent="0" lvl="7" marL="32004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8pPr>
            <a:lvl9pPr indent="0" lvl="8" marL="36576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9pPr>
          </a:lstStyle>
          <a:p/>
        </p:txBody>
      </p:sp>
      <p:sp>
        <p:nvSpPr>
          <p:cNvPr id="296" name="Google Shape;296;p56"/>
          <p:cNvSpPr txBox="1"/>
          <p:nvPr>
            <p:ph idx="1" type="body"/>
          </p:nvPr>
        </p:nvSpPr>
        <p:spPr>
          <a:xfrm>
            <a:off x="1792288" y="4876800"/>
            <a:ext cx="5486400" cy="6096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00000"/>
              </a:lnSpc>
              <a:spcBef>
                <a:spcPts val="280"/>
              </a:spcBef>
              <a:spcAft>
                <a:spcPts val="0"/>
              </a:spcAft>
              <a:buClr>
                <a:srgbClr val="636463"/>
              </a:buClr>
              <a:buSzPts val="1400"/>
              <a:buFont typeface="Arial"/>
              <a:buNone/>
              <a:defRPr b="0" i="0" sz="1400" u="none" cap="none" strike="noStrike">
                <a:solidFill>
                  <a:srgbClr val="636463"/>
                </a:solidFill>
                <a:latin typeface="Arial"/>
                <a:ea typeface="Arial"/>
                <a:cs typeface="Arial"/>
                <a:sym typeface="Arial"/>
              </a:defRPr>
            </a:lvl1pPr>
            <a:lvl2pPr indent="-228600" lvl="1" marL="914400" marR="0" rtl="0" algn="l">
              <a:lnSpc>
                <a:spcPct val="100000"/>
              </a:lnSpc>
              <a:spcBef>
                <a:spcPts val="240"/>
              </a:spcBef>
              <a:spcAft>
                <a:spcPts val="0"/>
              </a:spcAft>
              <a:buClr>
                <a:srgbClr val="595959"/>
              </a:buClr>
              <a:buSzPts val="1200"/>
              <a:buFont typeface="Arial"/>
              <a:buNone/>
              <a:defRPr b="0" i="0" sz="1200" u="none" cap="none" strike="noStrike">
                <a:solidFill>
                  <a:srgbClr val="595959"/>
                </a:solidFill>
                <a:latin typeface="Arial"/>
                <a:ea typeface="Arial"/>
                <a:cs typeface="Arial"/>
                <a:sym typeface="Arial"/>
              </a:defRPr>
            </a:lvl2pPr>
            <a:lvl3pPr indent="-228600" lvl="2" marL="1371600" marR="0" rtl="0" algn="l">
              <a:lnSpc>
                <a:spcPct val="100000"/>
              </a:lnSpc>
              <a:spcBef>
                <a:spcPts val="20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3pPr>
            <a:lvl4pPr indent="-228600" lvl="3" marL="1828800" marR="0" rtl="0" algn="l">
              <a:lnSpc>
                <a:spcPct val="100000"/>
              </a:lnSpc>
              <a:spcBef>
                <a:spcPts val="180"/>
              </a:spcBef>
              <a:spcAft>
                <a:spcPts val="0"/>
              </a:spcAft>
              <a:buClr>
                <a:srgbClr val="595959"/>
              </a:buClr>
              <a:buSzPts val="900"/>
              <a:buFont typeface="Arial"/>
              <a:buNone/>
              <a:defRPr b="0" i="0" sz="900" u="none" cap="none" strike="noStrike">
                <a:solidFill>
                  <a:srgbClr val="595959"/>
                </a:solidFill>
                <a:latin typeface="Arial"/>
                <a:ea typeface="Arial"/>
                <a:cs typeface="Arial"/>
                <a:sym typeface="Arial"/>
              </a:defRPr>
            </a:lvl4pPr>
            <a:lvl5pPr indent="-228600" lvl="4" marL="2286000" marR="0" rtl="0" algn="l">
              <a:lnSpc>
                <a:spcPct val="100000"/>
              </a:lnSpc>
              <a:spcBef>
                <a:spcPts val="180"/>
              </a:spcBef>
              <a:spcAft>
                <a:spcPts val="0"/>
              </a:spcAft>
              <a:buClr>
                <a:srgbClr val="595959"/>
              </a:buClr>
              <a:buSzPts val="900"/>
              <a:buFont typeface="Arial"/>
              <a:buNone/>
              <a:defRPr b="0" i="0" sz="900" u="none" cap="none" strike="noStrike">
                <a:solidFill>
                  <a:srgbClr val="595959"/>
                </a:solidFill>
                <a:latin typeface="Arial"/>
                <a:ea typeface="Arial"/>
                <a:cs typeface="Arial"/>
                <a:sym typeface="Arial"/>
              </a:defRPr>
            </a:lvl5pPr>
            <a:lvl6pPr indent="-228600" lvl="5" marL="27432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Arial"/>
                <a:ea typeface="Arial"/>
                <a:cs typeface="Arial"/>
                <a:sym typeface="Arial"/>
              </a:defRPr>
            </a:lvl6pPr>
            <a:lvl7pPr indent="-228600" lvl="6" marL="32004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Arial"/>
                <a:ea typeface="Arial"/>
                <a:cs typeface="Arial"/>
                <a:sym typeface="Arial"/>
              </a:defRPr>
            </a:lvl7pPr>
            <a:lvl8pPr indent="-228600" lvl="7" marL="36576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Arial"/>
                <a:ea typeface="Arial"/>
                <a:cs typeface="Arial"/>
                <a:sym typeface="Arial"/>
              </a:defRPr>
            </a:lvl8pPr>
            <a:lvl9pPr indent="-228600" lvl="8" marL="41148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Arial"/>
                <a:ea typeface="Arial"/>
                <a:cs typeface="Arial"/>
                <a:sym typeface="Arial"/>
              </a:defRPr>
            </a:lvl9pPr>
          </a:lstStyle>
          <a:p/>
        </p:txBody>
      </p:sp>
      <p:sp>
        <p:nvSpPr>
          <p:cNvPr id="297" name="Google Shape;297;p56"/>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1pPr>
            <a:lvl2pPr indent="0" lvl="1" marL="4572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6pPr>
            <a:lvl7pPr indent="0" lvl="6" marL="27432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7pPr>
            <a:lvl8pPr indent="0" lvl="7" marL="32004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8pPr>
            <a:lvl9pPr indent="0" lvl="8" marL="36576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9pPr>
          </a:lstStyle>
          <a:p/>
        </p:txBody>
      </p:sp>
      <p:sp>
        <p:nvSpPr>
          <p:cNvPr id="298" name="Google Shape;298;p56"/>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1pPr>
            <a:lvl2pPr indent="0" lvl="1" marL="4572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6pPr>
            <a:lvl7pPr indent="0" lvl="6" marL="27432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7pPr>
            <a:lvl8pPr indent="0" lvl="7" marL="32004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8pPr>
            <a:lvl9pPr indent="0" lvl="8" marL="36576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9pPr>
          </a:lstStyle>
          <a:p/>
        </p:txBody>
      </p:sp>
      <p:sp>
        <p:nvSpPr>
          <p:cNvPr id="299" name="Google Shape;299;p56"/>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888888"/>
              </a:buClr>
              <a:buSzPts val="300"/>
              <a:buFont typeface="Arial"/>
              <a:buNone/>
              <a:defRPr sz="1200">
                <a:solidFill>
                  <a:srgbClr val="888888"/>
                </a:solidFill>
                <a:latin typeface="Arial"/>
                <a:ea typeface="Arial"/>
                <a:cs typeface="Arial"/>
                <a:sym typeface="Arial"/>
              </a:defRPr>
            </a:lvl1pPr>
            <a:lvl2pPr indent="0" lvl="1" marL="0" marR="0" rtl="0" algn="r">
              <a:spcBef>
                <a:spcPts val="0"/>
              </a:spcBef>
              <a:buClr>
                <a:srgbClr val="888888"/>
              </a:buClr>
              <a:buSzPts val="300"/>
              <a:buFont typeface="Arial"/>
              <a:buNone/>
              <a:defRPr sz="1200">
                <a:solidFill>
                  <a:srgbClr val="888888"/>
                </a:solidFill>
                <a:latin typeface="Arial"/>
                <a:ea typeface="Arial"/>
                <a:cs typeface="Arial"/>
                <a:sym typeface="Arial"/>
              </a:defRPr>
            </a:lvl2pPr>
            <a:lvl3pPr indent="0" lvl="2" marL="0" marR="0" rtl="0" algn="r">
              <a:spcBef>
                <a:spcPts val="0"/>
              </a:spcBef>
              <a:buClr>
                <a:srgbClr val="888888"/>
              </a:buClr>
              <a:buSzPts val="300"/>
              <a:buFont typeface="Arial"/>
              <a:buNone/>
              <a:defRPr sz="1200">
                <a:solidFill>
                  <a:srgbClr val="888888"/>
                </a:solidFill>
                <a:latin typeface="Arial"/>
                <a:ea typeface="Arial"/>
                <a:cs typeface="Arial"/>
                <a:sym typeface="Arial"/>
              </a:defRPr>
            </a:lvl3pPr>
            <a:lvl4pPr indent="0" lvl="3" marL="0" marR="0" rtl="0" algn="r">
              <a:spcBef>
                <a:spcPts val="0"/>
              </a:spcBef>
              <a:buClr>
                <a:srgbClr val="888888"/>
              </a:buClr>
              <a:buSzPts val="300"/>
              <a:buFont typeface="Arial"/>
              <a:buNone/>
              <a:defRPr sz="1200">
                <a:solidFill>
                  <a:srgbClr val="888888"/>
                </a:solidFill>
                <a:latin typeface="Arial"/>
                <a:ea typeface="Arial"/>
                <a:cs typeface="Arial"/>
                <a:sym typeface="Arial"/>
              </a:defRPr>
            </a:lvl4pPr>
            <a:lvl5pPr indent="0" lvl="4" marL="0" marR="0" rtl="0" algn="r">
              <a:spcBef>
                <a:spcPts val="0"/>
              </a:spcBef>
              <a:buClr>
                <a:srgbClr val="888888"/>
              </a:buClr>
              <a:buSzPts val="300"/>
              <a:buFont typeface="Arial"/>
              <a:buNone/>
              <a:defRPr sz="1200">
                <a:solidFill>
                  <a:srgbClr val="888888"/>
                </a:solidFill>
                <a:latin typeface="Arial"/>
                <a:ea typeface="Arial"/>
                <a:cs typeface="Arial"/>
                <a:sym typeface="Arial"/>
              </a:defRPr>
            </a:lvl5pPr>
            <a:lvl6pPr indent="0" lvl="5" marL="0" marR="0" rtl="0" algn="r">
              <a:spcBef>
                <a:spcPts val="0"/>
              </a:spcBef>
              <a:buClr>
                <a:srgbClr val="888888"/>
              </a:buClr>
              <a:buSzPts val="300"/>
              <a:buFont typeface="Arial"/>
              <a:buNone/>
              <a:defRPr sz="1200">
                <a:solidFill>
                  <a:srgbClr val="888888"/>
                </a:solidFill>
                <a:latin typeface="Arial"/>
                <a:ea typeface="Arial"/>
                <a:cs typeface="Arial"/>
                <a:sym typeface="Arial"/>
              </a:defRPr>
            </a:lvl6pPr>
            <a:lvl7pPr indent="0" lvl="6" marL="0" marR="0" rtl="0" algn="r">
              <a:spcBef>
                <a:spcPts val="0"/>
              </a:spcBef>
              <a:buClr>
                <a:srgbClr val="888888"/>
              </a:buClr>
              <a:buSzPts val="300"/>
              <a:buFont typeface="Arial"/>
              <a:buNone/>
              <a:defRPr sz="1200">
                <a:solidFill>
                  <a:srgbClr val="888888"/>
                </a:solidFill>
                <a:latin typeface="Arial"/>
                <a:ea typeface="Arial"/>
                <a:cs typeface="Arial"/>
                <a:sym typeface="Arial"/>
              </a:defRPr>
            </a:lvl7pPr>
            <a:lvl8pPr indent="0" lvl="7" marL="0" marR="0" rtl="0" algn="r">
              <a:spcBef>
                <a:spcPts val="0"/>
              </a:spcBef>
              <a:buClr>
                <a:srgbClr val="888888"/>
              </a:buClr>
              <a:buSzPts val="300"/>
              <a:buFont typeface="Arial"/>
              <a:buNone/>
              <a:defRPr sz="1200">
                <a:solidFill>
                  <a:srgbClr val="888888"/>
                </a:solidFill>
                <a:latin typeface="Arial"/>
                <a:ea typeface="Arial"/>
                <a:cs typeface="Arial"/>
                <a:sym typeface="Arial"/>
              </a:defRPr>
            </a:lvl8pPr>
            <a:lvl9pPr indent="0" lvl="8" marL="0" marR="0" rtl="0" algn="r">
              <a:spcBef>
                <a:spcPts val="0"/>
              </a:spcBef>
              <a:buClr>
                <a:srgbClr val="888888"/>
              </a:buClr>
              <a:buSzPts val="300"/>
              <a:buFont typeface="Arial"/>
              <a:buNone/>
              <a:defRPr sz="1200">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Blank">
  <p:cSld name="7_Blank">
    <p:spTree>
      <p:nvGrpSpPr>
        <p:cNvPr id="300" name="Shape 300"/>
        <p:cNvGrpSpPr/>
        <p:nvPr/>
      </p:nvGrpSpPr>
      <p:grpSpPr>
        <a:xfrm>
          <a:off x="0" y="0"/>
          <a:ext cx="0" cy="0"/>
          <a:chOff x="0" y="0"/>
          <a:chExt cx="0" cy="0"/>
        </a:xfrm>
      </p:grpSpPr>
      <p:sp>
        <p:nvSpPr>
          <p:cNvPr id="301" name="Google Shape;301;p57"/>
          <p:cNvSpPr txBox="1"/>
          <p:nvPr>
            <p:ph idx="1" type="body"/>
          </p:nvPr>
        </p:nvSpPr>
        <p:spPr>
          <a:xfrm>
            <a:off x="309562" y="1365299"/>
            <a:ext cx="8497800" cy="5389500"/>
          </a:xfrm>
          <a:prstGeom prst="rect">
            <a:avLst/>
          </a:prstGeom>
          <a:noFill/>
          <a:ln>
            <a:noFill/>
          </a:ln>
        </p:spPr>
        <p:txBody>
          <a:bodyPr anchorCtr="0" anchor="t" bIns="91425" lIns="91425" spcFirstLastPara="1" rIns="91425" wrap="square" tIns="91425">
            <a:noAutofit/>
          </a:bodyPr>
          <a:lstStyle>
            <a:lvl1pPr indent="-228600" lvl="0" marL="457200" marR="0" rtl="0" algn="ctr">
              <a:lnSpc>
                <a:spcPct val="100000"/>
              </a:lnSpc>
              <a:spcBef>
                <a:spcPts val="0"/>
              </a:spcBef>
              <a:spcAft>
                <a:spcPts val="0"/>
              </a:spcAft>
              <a:buClr>
                <a:srgbClr val="3F3F3F"/>
              </a:buClr>
              <a:buSzPts val="2400"/>
              <a:buFont typeface="Arial"/>
              <a:buNone/>
              <a:defRPr b="0" i="0" sz="2400" u="none" cap="none" strike="noStrike">
                <a:solidFill>
                  <a:srgbClr val="3F3F3F"/>
                </a:solidFill>
                <a:latin typeface="Arial"/>
                <a:ea typeface="Arial"/>
                <a:cs typeface="Arial"/>
                <a:sym typeface="Arial"/>
              </a:defRPr>
            </a:lvl1pPr>
            <a:lvl2pPr indent="-381000" lvl="1" marL="914400" marR="0" rtl="0" algn="ctr">
              <a:lnSpc>
                <a:spcPct val="100000"/>
              </a:lnSpc>
              <a:spcBef>
                <a:spcPts val="0"/>
              </a:spcBef>
              <a:spcAft>
                <a:spcPts val="0"/>
              </a:spcAft>
              <a:buClr>
                <a:srgbClr val="3F3F3F"/>
              </a:buClr>
              <a:buSzPts val="2400"/>
              <a:buFont typeface="Arial"/>
              <a:buChar char="•"/>
              <a:defRPr b="0" i="0" sz="2400" u="none" cap="none" strike="noStrike">
                <a:solidFill>
                  <a:srgbClr val="3F3F3F"/>
                </a:solidFill>
                <a:latin typeface="Arial"/>
                <a:ea typeface="Arial"/>
                <a:cs typeface="Arial"/>
                <a:sym typeface="Arial"/>
              </a:defRPr>
            </a:lvl2pPr>
            <a:lvl3pPr indent="-381000" lvl="2" marL="1371600" marR="0" rtl="0" algn="ctr">
              <a:lnSpc>
                <a:spcPct val="100000"/>
              </a:lnSpc>
              <a:spcBef>
                <a:spcPts val="0"/>
              </a:spcBef>
              <a:spcAft>
                <a:spcPts val="0"/>
              </a:spcAft>
              <a:buClr>
                <a:srgbClr val="3F3F3F"/>
              </a:buClr>
              <a:buSzPts val="2400"/>
              <a:buFont typeface="Arial"/>
              <a:buChar char="•"/>
              <a:defRPr b="0" i="0" sz="2400" u="none" cap="none" strike="noStrike">
                <a:solidFill>
                  <a:srgbClr val="3F3F3F"/>
                </a:solidFill>
                <a:latin typeface="Arial"/>
                <a:ea typeface="Arial"/>
                <a:cs typeface="Arial"/>
                <a:sym typeface="Arial"/>
              </a:defRPr>
            </a:lvl3pPr>
            <a:lvl4pPr indent="-381000" lvl="3" marL="1828800" marR="0" rtl="0" algn="ctr">
              <a:lnSpc>
                <a:spcPct val="100000"/>
              </a:lnSpc>
              <a:spcBef>
                <a:spcPts val="0"/>
              </a:spcBef>
              <a:spcAft>
                <a:spcPts val="0"/>
              </a:spcAft>
              <a:buClr>
                <a:srgbClr val="3F3F3F"/>
              </a:buClr>
              <a:buSzPts val="2400"/>
              <a:buFont typeface="Arial"/>
              <a:buChar char="•"/>
              <a:defRPr b="0" i="0" sz="2400" u="none" cap="none" strike="noStrike">
                <a:solidFill>
                  <a:srgbClr val="3F3F3F"/>
                </a:solidFill>
                <a:latin typeface="Arial"/>
                <a:ea typeface="Arial"/>
                <a:cs typeface="Arial"/>
                <a:sym typeface="Arial"/>
              </a:defRPr>
            </a:lvl4pPr>
            <a:lvl5pPr indent="-381000" lvl="4" marL="2286000" marR="0" rtl="0" algn="ctr">
              <a:lnSpc>
                <a:spcPct val="100000"/>
              </a:lnSpc>
              <a:spcBef>
                <a:spcPts val="0"/>
              </a:spcBef>
              <a:spcAft>
                <a:spcPts val="0"/>
              </a:spcAft>
              <a:buClr>
                <a:srgbClr val="3F3F3F"/>
              </a:buClr>
              <a:buSzPts val="2400"/>
              <a:buFont typeface="Arial"/>
              <a:buChar char="•"/>
              <a:defRPr b="0" i="0" sz="2400" u="none" cap="none" strike="noStrike">
                <a:solidFill>
                  <a:srgbClr val="3F3F3F"/>
                </a:solidFill>
                <a:latin typeface="Arial"/>
                <a:ea typeface="Arial"/>
                <a:cs typeface="Arial"/>
                <a:sym typeface="Arial"/>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302" name="Google Shape;302;p57"/>
          <p:cNvSpPr txBox="1"/>
          <p:nvPr>
            <p:ph type="title"/>
          </p:nvPr>
        </p:nvSpPr>
        <p:spPr>
          <a:xfrm>
            <a:off x="309562" y="317803"/>
            <a:ext cx="8497800" cy="7032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002060"/>
              </a:buClr>
              <a:buSzPts val="3200"/>
              <a:buFont typeface="Arial"/>
              <a:buNone/>
              <a:defRPr b="1" i="0" sz="3200" u="none" cap="none" strike="noStrike">
                <a:solidFill>
                  <a:srgbClr val="002060"/>
                </a:solidFill>
                <a:latin typeface="Arial"/>
                <a:ea typeface="Arial"/>
                <a:cs typeface="Arial"/>
                <a:sym typeface="Arial"/>
              </a:defRPr>
            </a:lvl1pPr>
            <a:lvl2pPr indent="0" lvl="1"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2pPr>
            <a:lvl3pPr indent="0" lvl="2"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3pPr>
            <a:lvl4pPr indent="0" lvl="3"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4pPr>
            <a:lvl5pPr indent="0" lvl="4"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5pPr>
            <a:lvl6pPr indent="0" lvl="5" marL="4572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6pPr>
            <a:lvl7pPr indent="0" lvl="6" marL="9144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7pPr>
            <a:lvl8pPr indent="0" lvl="7" marL="13716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8pPr>
            <a:lvl9pPr indent="0" lvl="8" marL="18288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9pPr>
          </a:lstStyle>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4_Picture with Caption">
  <p:cSld name="24_Picture with Caption">
    <p:spTree>
      <p:nvGrpSpPr>
        <p:cNvPr id="303" name="Shape 303"/>
        <p:cNvGrpSpPr/>
        <p:nvPr/>
      </p:nvGrpSpPr>
      <p:grpSpPr>
        <a:xfrm>
          <a:off x="0" y="0"/>
          <a:ext cx="0" cy="0"/>
          <a:chOff x="0" y="0"/>
          <a:chExt cx="0" cy="0"/>
        </a:xfrm>
      </p:grpSpPr>
      <p:cxnSp>
        <p:nvCxnSpPr>
          <p:cNvPr id="304" name="Google Shape;304;p58"/>
          <p:cNvCxnSpPr/>
          <p:nvPr/>
        </p:nvCxnSpPr>
        <p:spPr>
          <a:xfrm>
            <a:off x="349250" y="909637"/>
            <a:ext cx="8794800" cy="0"/>
          </a:xfrm>
          <a:prstGeom prst="straightConnector1">
            <a:avLst/>
          </a:prstGeom>
          <a:noFill/>
          <a:ln cap="rnd" cmpd="sng" w="28575">
            <a:solidFill>
              <a:srgbClr val="002060"/>
            </a:solidFill>
            <a:prstDash val="solid"/>
            <a:round/>
            <a:headEnd len="sm" w="sm" type="none"/>
            <a:tailEnd len="sm" w="sm" type="none"/>
          </a:ln>
        </p:spPr>
      </p:cxnSp>
      <p:sp>
        <p:nvSpPr>
          <p:cNvPr id="305" name="Google Shape;305;p58"/>
          <p:cNvSpPr/>
          <p:nvPr>
            <p:ph idx="2" type="pic"/>
          </p:nvPr>
        </p:nvSpPr>
        <p:spPr>
          <a:xfrm>
            <a:off x="349250" y="1142999"/>
            <a:ext cx="8458200" cy="56118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640"/>
              </a:spcBef>
              <a:spcAft>
                <a:spcPts val="0"/>
              </a:spcAft>
              <a:buClr>
                <a:srgbClr val="595959"/>
              </a:buClr>
              <a:buSzPts val="3200"/>
              <a:buFont typeface="Arial"/>
              <a:buNone/>
              <a:defRPr b="0" i="0" sz="3200" u="none" cap="none" strike="noStrike">
                <a:solidFill>
                  <a:srgbClr val="595959"/>
                </a:solidFill>
                <a:latin typeface="Arial"/>
                <a:ea typeface="Arial"/>
                <a:cs typeface="Arial"/>
                <a:sym typeface="Arial"/>
              </a:defRPr>
            </a:lvl1pPr>
            <a:lvl2pPr indent="0" lvl="1" marL="457200" marR="0" rtl="0" algn="l">
              <a:lnSpc>
                <a:spcPct val="100000"/>
              </a:lnSpc>
              <a:spcBef>
                <a:spcPts val="560"/>
              </a:spcBef>
              <a:spcAft>
                <a:spcPts val="0"/>
              </a:spcAft>
              <a:buClr>
                <a:srgbClr val="595959"/>
              </a:buClr>
              <a:buSzPts val="2800"/>
              <a:buFont typeface="Arial"/>
              <a:buNone/>
              <a:defRPr b="0" i="0" sz="2800" u="none" cap="none" strike="noStrike">
                <a:solidFill>
                  <a:srgbClr val="595959"/>
                </a:solidFill>
                <a:latin typeface="Arial"/>
                <a:ea typeface="Arial"/>
                <a:cs typeface="Arial"/>
                <a:sym typeface="Arial"/>
              </a:defRPr>
            </a:lvl2pPr>
            <a:lvl3pPr indent="0" lvl="2" marL="914400" marR="0" rtl="0" algn="l">
              <a:lnSpc>
                <a:spcPct val="100000"/>
              </a:lnSpc>
              <a:spcBef>
                <a:spcPts val="480"/>
              </a:spcBef>
              <a:spcAft>
                <a:spcPts val="0"/>
              </a:spcAft>
              <a:buClr>
                <a:srgbClr val="595959"/>
              </a:buClr>
              <a:buSzPts val="2400"/>
              <a:buFont typeface="Arial"/>
              <a:buNone/>
              <a:defRPr b="0" i="0" sz="2400" u="none" cap="none" strike="noStrike">
                <a:solidFill>
                  <a:srgbClr val="595959"/>
                </a:solidFill>
                <a:latin typeface="Arial"/>
                <a:ea typeface="Arial"/>
                <a:cs typeface="Arial"/>
                <a:sym typeface="Arial"/>
              </a:defRPr>
            </a:lvl3pPr>
            <a:lvl4pPr indent="0" lvl="3" marL="13716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Arial"/>
                <a:ea typeface="Arial"/>
                <a:cs typeface="Arial"/>
                <a:sym typeface="Arial"/>
              </a:defRPr>
            </a:lvl4pPr>
            <a:lvl5pPr indent="0" lvl="4" marL="18288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Arial"/>
                <a:ea typeface="Arial"/>
                <a:cs typeface="Arial"/>
                <a:sym typeface="Arial"/>
              </a:defRPr>
            </a:lvl5pPr>
            <a:lvl6pPr indent="0" lvl="5" marL="22860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6pPr>
            <a:lvl7pPr indent="0" lvl="6" marL="27432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7pPr>
            <a:lvl8pPr indent="0" lvl="7" marL="32004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8pPr>
            <a:lvl9pPr indent="0" lvl="8" marL="36576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9pPr>
          </a:lstStyle>
          <a:p/>
        </p:txBody>
      </p:sp>
      <p:sp>
        <p:nvSpPr>
          <p:cNvPr id="306" name="Google Shape;306;p58"/>
          <p:cNvSpPr txBox="1"/>
          <p:nvPr>
            <p:ph type="title"/>
          </p:nvPr>
        </p:nvSpPr>
        <p:spPr>
          <a:xfrm>
            <a:off x="349250" y="317803"/>
            <a:ext cx="8458200" cy="7032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002060"/>
              </a:buClr>
              <a:buSzPts val="3200"/>
              <a:buFont typeface="Arial"/>
              <a:buNone/>
              <a:defRPr b="1" i="0" sz="3200" u="none" cap="none" strike="noStrike">
                <a:solidFill>
                  <a:srgbClr val="002060"/>
                </a:solidFill>
                <a:latin typeface="Arial"/>
                <a:ea typeface="Arial"/>
                <a:cs typeface="Arial"/>
                <a:sym typeface="Arial"/>
              </a:defRPr>
            </a:lvl1pPr>
            <a:lvl2pPr indent="0" lvl="1"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2pPr>
            <a:lvl3pPr indent="0" lvl="2"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3pPr>
            <a:lvl4pPr indent="0" lvl="3"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4pPr>
            <a:lvl5pPr indent="0" lvl="4"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5pPr>
            <a:lvl6pPr indent="0" lvl="5" marL="4572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6pPr>
            <a:lvl7pPr indent="0" lvl="6" marL="9144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7pPr>
            <a:lvl8pPr indent="0" lvl="7" marL="13716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8pPr>
            <a:lvl9pPr indent="0" lvl="8" marL="18288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9pPr>
          </a:lstStyle>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5_Picture with Caption">
  <p:cSld name="25_Picture with Caption">
    <p:spTree>
      <p:nvGrpSpPr>
        <p:cNvPr id="307" name="Shape 307"/>
        <p:cNvGrpSpPr/>
        <p:nvPr/>
      </p:nvGrpSpPr>
      <p:grpSpPr>
        <a:xfrm>
          <a:off x="0" y="0"/>
          <a:ext cx="0" cy="0"/>
          <a:chOff x="0" y="0"/>
          <a:chExt cx="0" cy="0"/>
        </a:xfrm>
      </p:grpSpPr>
      <p:cxnSp>
        <p:nvCxnSpPr>
          <p:cNvPr id="308" name="Google Shape;308;p59"/>
          <p:cNvCxnSpPr/>
          <p:nvPr/>
        </p:nvCxnSpPr>
        <p:spPr>
          <a:xfrm>
            <a:off x="349250" y="909637"/>
            <a:ext cx="8794800" cy="0"/>
          </a:xfrm>
          <a:prstGeom prst="straightConnector1">
            <a:avLst/>
          </a:prstGeom>
          <a:noFill/>
          <a:ln cap="rnd" cmpd="sng" w="28575">
            <a:solidFill>
              <a:srgbClr val="002060"/>
            </a:solidFill>
            <a:prstDash val="solid"/>
            <a:round/>
            <a:headEnd len="sm" w="sm" type="none"/>
            <a:tailEnd len="sm" w="sm" type="none"/>
          </a:ln>
        </p:spPr>
      </p:cxnSp>
      <p:sp>
        <p:nvSpPr>
          <p:cNvPr id="309" name="Google Shape;309;p59"/>
          <p:cNvSpPr/>
          <p:nvPr>
            <p:ph idx="2" type="pic"/>
          </p:nvPr>
        </p:nvSpPr>
        <p:spPr>
          <a:xfrm>
            <a:off x="349250" y="1142999"/>
            <a:ext cx="8458200" cy="56118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640"/>
              </a:spcBef>
              <a:spcAft>
                <a:spcPts val="0"/>
              </a:spcAft>
              <a:buClr>
                <a:srgbClr val="595959"/>
              </a:buClr>
              <a:buSzPts val="3200"/>
              <a:buFont typeface="Arial"/>
              <a:buNone/>
              <a:defRPr b="0" i="0" sz="3200" u="none" cap="none" strike="noStrike">
                <a:solidFill>
                  <a:srgbClr val="595959"/>
                </a:solidFill>
                <a:latin typeface="Arial"/>
                <a:ea typeface="Arial"/>
                <a:cs typeface="Arial"/>
                <a:sym typeface="Arial"/>
              </a:defRPr>
            </a:lvl1pPr>
            <a:lvl2pPr indent="0" lvl="1" marL="457200" marR="0" rtl="0" algn="l">
              <a:lnSpc>
                <a:spcPct val="100000"/>
              </a:lnSpc>
              <a:spcBef>
                <a:spcPts val="560"/>
              </a:spcBef>
              <a:spcAft>
                <a:spcPts val="0"/>
              </a:spcAft>
              <a:buClr>
                <a:srgbClr val="595959"/>
              </a:buClr>
              <a:buSzPts val="2800"/>
              <a:buFont typeface="Arial"/>
              <a:buNone/>
              <a:defRPr b="0" i="0" sz="2800" u="none" cap="none" strike="noStrike">
                <a:solidFill>
                  <a:srgbClr val="595959"/>
                </a:solidFill>
                <a:latin typeface="Arial"/>
                <a:ea typeface="Arial"/>
                <a:cs typeface="Arial"/>
                <a:sym typeface="Arial"/>
              </a:defRPr>
            </a:lvl2pPr>
            <a:lvl3pPr indent="0" lvl="2" marL="914400" marR="0" rtl="0" algn="l">
              <a:lnSpc>
                <a:spcPct val="100000"/>
              </a:lnSpc>
              <a:spcBef>
                <a:spcPts val="480"/>
              </a:spcBef>
              <a:spcAft>
                <a:spcPts val="0"/>
              </a:spcAft>
              <a:buClr>
                <a:srgbClr val="595959"/>
              </a:buClr>
              <a:buSzPts val="2400"/>
              <a:buFont typeface="Arial"/>
              <a:buNone/>
              <a:defRPr b="0" i="0" sz="2400" u="none" cap="none" strike="noStrike">
                <a:solidFill>
                  <a:srgbClr val="595959"/>
                </a:solidFill>
                <a:latin typeface="Arial"/>
                <a:ea typeface="Arial"/>
                <a:cs typeface="Arial"/>
                <a:sym typeface="Arial"/>
              </a:defRPr>
            </a:lvl3pPr>
            <a:lvl4pPr indent="0" lvl="3" marL="13716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Arial"/>
                <a:ea typeface="Arial"/>
                <a:cs typeface="Arial"/>
                <a:sym typeface="Arial"/>
              </a:defRPr>
            </a:lvl4pPr>
            <a:lvl5pPr indent="0" lvl="4" marL="18288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Arial"/>
                <a:ea typeface="Arial"/>
                <a:cs typeface="Arial"/>
                <a:sym typeface="Arial"/>
              </a:defRPr>
            </a:lvl5pPr>
            <a:lvl6pPr indent="0" lvl="5" marL="22860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6pPr>
            <a:lvl7pPr indent="0" lvl="6" marL="27432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7pPr>
            <a:lvl8pPr indent="0" lvl="7" marL="32004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8pPr>
            <a:lvl9pPr indent="0" lvl="8" marL="36576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9pPr>
          </a:lstStyle>
          <a:p/>
        </p:txBody>
      </p:sp>
      <p:sp>
        <p:nvSpPr>
          <p:cNvPr id="310" name="Google Shape;310;p59"/>
          <p:cNvSpPr txBox="1"/>
          <p:nvPr>
            <p:ph type="title"/>
          </p:nvPr>
        </p:nvSpPr>
        <p:spPr>
          <a:xfrm>
            <a:off x="349250" y="317803"/>
            <a:ext cx="8458200" cy="7032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002060"/>
              </a:buClr>
              <a:buSzPts val="3200"/>
              <a:buFont typeface="Arial"/>
              <a:buNone/>
              <a:defRPr b="1" i="0" sz="3200" u="none" cap="none" strike="noStrike">
                <a:solidFill>
                  <a:srgbClr val="002060"/>
                </a:solidFill>
                <a:latin typeface="Arial"/>
                <a:ea typeface="Arial"/>
                <a:cs typeface="Arial"/>
                <a:sym typeface="Arial"/>
              </a:defRPr>
            </a:lvl1pPr>
            <a:lvl2pPr indent="0" lvl="1"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2pPr>
            <a:lvl3pPr indent="0" lvl="2"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3pPr>
            <a:lvl4pPr indent="0" lvl="3"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4pPr>
            <a:lvl5pPr indent="0" lvl="4"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5pPr>
            <a:lvl6pPr indent="0" lvl="5" marL="4572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6pPr>
            <a:lvl7pPr indent="0" lvl="6" marL="9144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7pPr>
            <a:lvl8pPr indent="0" lvl="7" marL="13716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8pPr>
            <a:lvl9pPr indent="0" lvl="8" marL="18288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9pPr>
          </a:lstStyle>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6_Picture with Caption">
  <p:cSld name="26_Picture with Caption">
    <p:spTree>
      <p:nvGrpSpPr>
        <p:cNvPr id="311" name="Shape 311"/>
        <p:cNvGrpSpPr/>
        <p:nvPr/>
      </p:nvGrpSpPr>
      <p:grpSpPr>
        <a:xfrm>
          <a:off x="0" y="0"/>
          <a:ext cx="0" cy="0"/>
          <a:chOff x="0" y="0"/>
          <a:chExt cx="0" cy="0"/>
        </a:xfrm>
      </p:grpSpPr>
      <p:cxnSp>
        <p:nvCxnSpPr>
          <p:cNvPr id="312" name="Google Shape;312;p60"/>
          <p:cNvCxnSpPr/>
          <p:nvPr/>
        </p:nvCxnSpPr>
        <p:spPr>
          <a:xfrm>
            <a:off x="349250" y="909637"/>
            <a:ext cx="8794800" cy="0"/>
          </a:xfrm>
          <a:prstGeom prst="straightConnector1">
            <a:avLst/>
          </a:prstGeom>
          <a:noFill/>
          <a:ln cap="rnd" cmpd="sng" w="28575">
            <a:solidFill>
              <a:srgbClr val="002060"/>
            </a:solidFill>
            <a:prstDash val="solid"/>
            <a:round/>
            <a:headEnd len="sm" w="sm" type="none"/>
            <a:tailEnd len="sm" w="sm" type="none"/>
          </a:ln>
        </p:spPr>
      </p:cxnSp>
      <p:sp>
        <p:nvSpPr>
          <p:cNvPr id="313" name="Google Shape;313;p60"/>
          <p:cNvSpPr/>
          <p:nvPr>
            <p:ph idx="2" type="pic"/>
          </p:nvPr>
        </p:nvSpPr>
        <p:spPr>
          <a:xfrm>
            <a:off x="349250" y="1142999"/>
            <a:ext cx="8458200" cy="56118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640"/>
              </a:spcBef>
              <a:spcAft>
                <a:spcPts val="0"/>
              </a:spcAft>
              <a:buClr>
                <a:srgbClr val="595959"/>
              </a:buClr>
              <a:buSzPts val="3200"/>
              <a:buFont typeface="Arial"/>
              <a:buNone/>
              <a:defRPr b="0" i="0" sz="3200" u="none" cap="none" strike="noStrike">
                <a:solidFill>
                  <a:srgbClr val="595959"/>
                </a:solidFill>
                <a:latin typeface="Arial"/>
                <a:ea typeface="Arial"/>
                <a:cs typeface="Arial"/>
                <a:sym typeface="Arial"/>
              </a:defRPr>
            </a:lvl1pPr>
            <a:lvl2pPr indent="0" lvl="1" marL="457200" marR="0" rtl="0" algn="l">
              <a:lnSpc>
                <a:spcPct val="100000"/>
              </a:lnSpc>
              <a:spcBef>
                <a:spcPts val="560"/>
              </a:spcBef>
              <a:spcAft>
                <a:spcPts val="0"/>
              </a:spcAft>
              <a:buClr>
                <a:srgbClr val="595959"/>
              </a:buClr>
              <a:buSzPts val="2800"/>
              <a:buFont typeface="Arial"/>
              <a:buNone/>
              <a:defRPr b="0" i="0" sz="2800" u="none" cap="none" strike="noStrike">
                <a:solidFill>
                  <a:srgbClr val="595959"/>
                </a:solidFill>
                <a:latin typeface="Arial"/>
                <a:ea typeface="Arial"/>
                <a:cs typeface="Arial"/>
                <a:sym typeface="Arial"/>
              </a:defRPr>
            </a:lvl2pPr>
            <a:lvl3pPr indent="0" lvl="2" marL="914400" marR="0" rtl="0" algn="l">
              <a:lnSpc>
                <a:spcPct val="100000"/>
              </a:lnSpc>
              <a:spcBef>
                <a:spcPts val="480"/>
              </a:spcBef>
              <a:spcAft>
                <a:spcPts val="0"/>
              </a:spcAft>
              <a:buClr>
                <a:srgbClr val="595959"/>
              </a:buClr>
              <a:buSzPts val="2400"/>
              <a:buFont typeface="Arial"/>
              <a:buNone/>
              <a:defRPr b="0" i="0" sz="2400" u="none" cap="none" strike="noStrike">
                <a:solidFill>
                  <a:srgbClr val="595959"/>
                </a:solidFill>
                <a:latin typeface="Arial"/>
                <a:ea typeface="Arial"/>
                <a:cs typeface="Arial"/>
                <a:sym typeface="Arial"/>
              </a:defRPr>
            </a:lvl3pPr>
            <a:lvl4pPr indent="0" lvl="3" marL="13716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Arial"/>
                <a:ea typeface="Arial"/>
                <a:cs typeface="Arial"/>
                <a:sym typeface="Arial"/>
              </a:defRPr>
            </a:lvl4pPr>
            <a:lvl5pPr indent="0" lvl="4" marL="18288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Arial"/>
                <a:ea typeface="Arial"/>
                <a:cs typeface="Arial"/>
                <a:sym typeface="Arial"/>
              </a:defRPr>
            </a:lvl5pPr>
            <a:lvl6pPr indent="0" lvl="5" marL="22860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6pPr>
            <a:lvl7pPr indent="0" lvl="6" marL="27432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7pPr>
            <a:lvl8pPr indent="0" lvl="7" marL="32004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8pPr>
            <a:lvl9pPr indent="0" lvl="8" marL="36576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9pPr>
          </a:lstStyle>
          <a:p/>
        </p:txBody>
      </p:sp>
      <p:sp>
        <p:nvSpPr>
          <p:cNvPr id="314" name="Google Shape;314;p60"/>
          <p:cNvSpPr txBox="1"/>
          <p:nvPr>
            <p:ph type="title"/>
          </p:nvPr>
        </p:nvSpPr>
        <p:spPr>
          <a:xfrm>
            <a:off x="349250" y="317803"/>
            <a:ext cx="8458200" cy="7032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002060"/>
              </a:buClr>
              <a:buSzPts val="3200"/>
              <a:buFont typeface="Arial"/>
              <a:buNone/>
              <a:defRPr b="1" i="0" sz="3200" u="none" cap="none" strike="noStrike">
                <a:solidFill>
                  <a:srgbClr val="002060"/>
                </a:solidFill>
                <a:latin typeface="Arial"/>
                <a:ea typeface="Arial"/>
                <a:cs typeface="Arial"/>
                <a:sym typeface="Arial"/>
              </a:defRPr>
            </a:lvl1pPr>
            <a:lvl2pPr indent="0" lvl="1"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2pPr>
            <a:lvl3pPr indent="0" lvl="2"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3pPr>
            <a:lvl4pPr indent="0" lvl="3"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4pPr>
            <a:lvl5pPr indent="0" lvl="4"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5pPr>
            <a:lvl6pPr indent="0" lvl="5" marL="4572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6pPr>
            <a:lvl7pPr indent="0" lvl="6" marL="9144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7pPr>
            <a:lvl8pPr indent="0" lvl="7" marL="13716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8pPr>
            <a:lvl9pPr indent="0" lvl="8" marL="18288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9pPr>
          </a:lstStyle>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7_Picture with Caption">
  <p:cSld name="27_Picture with Caption">
    <p:spTree>
      <p:nvGrpSpPr>
        <p:cNvPr id="315" name="Shape 315"/>
        <p:cNvGrpSpPr/>
        <p:nvPr/>
      </p:nvGrpSpPr>
      <p:grpSpPr>
        <a:xfrm>
          <a:off x="0" y="0"/>
          <a:ext cx="0" cy="0"/>
          <a:chOff x="0" y="0"/>
          <a:chExt cx="0" cy="0"/>
        </a:xfrm>
      </p:grpSpPr>
      <p:cxnSp>
        <p:nvCxnSpPr>
          <p:cNvPr id="316" name="Google Shape;316;p61"/>
          <p:cNvCxnSpPr/>
          <p:nvPr/>
        </p:nvCxnSpPr>
        <p:spPr>
          <a:xfrm>
            <a:off x="349250" y="909637"/>
            <a:ext cx="8794800" cy="0"/>
          </a:xfrm>
          <a:prstGeom prst="straightConnector1">
            <a:avLst/>
          </a:prstGeom>
          <a:noFill/>
          <a:ln cap="rnd" cmpd="sng" w="28575">
            <a:solidFill>
              <a:srgbClr val="002060"/>
            </a:solidFill>
            <a:prstDash val="solid"/>
            <a:round/>
            <a:headEnd len="sm" w="sm" type="none"/>
            <a:tailEnd len="sm" w="sm" type="none"/>
          </a:ln>
        </p:spPr>
      </p:cxnSp>
      <p:sp>
        <p:nvSpPr>
          <p:cNvPr id="317" name="Google Shape;317;p61"/>
          <p:cNvSpPr/>
          <p:nvPr>
            <p:ph idx="2" type="pic"/>
          </p:nvPr>
        </p:nvSpPr>
        <p:spPr>
          <a:xfrm>
            <a:off x="349250" y="1142999"/>
            <a:ext cx="8458200" cy="56118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640"/>
              </a:spcBef>
              <a:spcAft>
                <a:spcPts val="0"/>
              </a:spcAft>
              <a:buClr>
                <a:srgbClr val="595959"/>
              </a:buClr>
              <a:buSzPts val="3200"/>
              <a:buFont typeface="Arial"/>
              <a:buNone/>
              <a:defRPr b="0" i="0" sz="3200" u="none" cap="none" strike="noStrike">
                <a:solidFill>
                  <a:srgbClr val="595959"/>
                </a:solidFill>
                <a:latin typeface="Arial"/>
                <a:ea typeface="Arial"/>
                <a:cs typeface="Arial"/>
                <a:sym typeface="Arial"/>
              </a:defRPr>
            </a:lvl1pPr>
            <a:lvl2pPr indent="0" lvl="1" marL="457200" marR="0" rtl="0" algn="l">
              <a:lnSpc>
                <a:spcPct val="100000"/>
              </a:lnSpc>
              <a:spcBef>
                <a:spcPts val="560"/>
              </a:spcBef>
              <a:spcAft>
                <a:spcPts val="0"/>
              </a:spcAft>
              <a:buClr>
                <a:srgbClr val="595959"/>
              </a:buClr>
              <a:buSzPts val="2800"/>
              <a:buFont typeface="Arial"/>
              <a:buNone/>
              <a:defRPr b="0" i="0" sz="2800" u="none" cap="none" strike="noStrike">
                <a:solidFill>
                  <a:srgbClr val="595959"/>
                </a:solidFill>
                <a:latin typeface="Arial"/>
                <a:ea typeface="Arial"/>
                <a:cs typeface="Arial"/>
                <a:sym typeface="Arial"/>
              </a:defRPr>
            </a:lvl2pPr>
            <a:lvl3pPr indent="0" lvl="2" marL="914400" marR="0" rtl="0" algn="l">
              <a:lnSpc>
                <a:spcPct val="100000"/>
              </a:lnSpc>
              <a:spcBef>
                <a:spcPts val="480"/>
              </a:spcBef>
              <a:spcAft>
                <a:spcPts val="0"/>
              </a:spcAft>
              <a:buClr>
                <a:srgbClr val="595959"/>
              </a:buClr>
              <a:buSzPts val="2400"/>
              <a:buFont typeface="Arial"/>
              <a:buNone/>
              <a:defRPr b="0" i="0" sz="2400" u="none" cap="none" strike="noStrike">
                <a:solidFill>
                  <a:srgbClr val="595959"/>
                </a:solidFill>
                <a:latin typeface="Arial"/>
                <a:ea typeface="Arial"/>
                <a:cs typeface="Arial"/>
                <a:sym typeface="Arial"/>
              </a:defRPr>
            </a:lvl3pPr>
            <a:lvl4pPr indent="0" lvl="3" marL="13716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Arial"/>
                <a:ea typeface="Arial"/>
                <a:cs typeface="Arial"/>
                <a:sym typeface="Arial"/>
              </a:defRPr>
            </a:lvl4pPr>
            <a:lvl5pPr indent="0" lvl="4" marL="18288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Arial"/>
                <a:ea typeface="Arial"/>
                <a:cs typeface="Arial"/>
                <a:sym typeface="Arial"/>
              </a:defRPr>
            </a:lvl5pPr>
            <a:lvl6pPr indent="0" lvl="5" marL="22860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6pPr>
            <a:lvl7pPr indent="0" lvl="6" marL="27432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7pPr>
            <a:lvl8pPr indent="0" lvl="7" marL="32004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8pPr>
            <a:lvl9pPr indent="0" lvl="8" marL="36576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9pPr>
          </a:lstStyle>
          <a:p/>
        </p:txBody>
      </p:sp>
      <p:sp>
        <p:nvSpPr>
          <p:cNvPr id="318" name="Google Shape;318;p61"/>
          <p:cNvSpPr txBox="1"/>
          <p:nvPr>
            <p:ph type="title"/>
          </p:nvPr>
        </p:nvSpPr>
        <p:spPr>
          <a:xfrm>
            <a:off x="349250" y="317803"/>
            <a:ext cx="8458200" cy="7032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002060"/>
              </a:buClr>
              <a:buSzPts val="3200"/>
              <a:buFont typeface="Arial"/>
              <a:buNone/>
              <a:defRPr b="1" i="0" sz="3200" u="none" cap="none" strike="noStrike">
                <a:solidFill>
                  <a:srgbClr val="002060"/>
                </a:solidFill>
                <a:latin typeface="Arial"/>
                <a:ea typeface="Arial"/>
                <a:cs typeface="Arial"/>
                <a:sym typeface="Arial"/>
              </a:defRPr>
            </a:lvl1pPr>
            <a:lvl2pPr indent="0" lvl="1"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2pPr>
            <a:lvl3pPr indent="0" lvl="2"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3pPr>
            <a:lvl4pPr indent="0" lvl="3"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4pPr>
            <a:lvl5pPr indent="0" lvl="4"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5pPr>
            <a:lvl6pPr indent="0" lvl="5" marL="4572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6pPr>
            <a:lvl7pPr indent="0" lvl="6" marL="9144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7pPr>
            <a:lvl8pPr indent="0" lvl="7" marL="13716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8pPr>
            <a:lvl9pPr indent="0" lvl="8" marL="18288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9pPr>
          </a:lstStyle>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and Content">
  <p:cSld name="5_Title and Content">
    <p:spTree>
      <p:nvGrpSpPr>
        <p:cNvPr id="319" name="Shape 319"/>
        <p:cNvGrpSpPr/>
        <p:nvPr/>
      </p:nvGrpSpPr>
      <p:grpSpPr>
        <a:xfrm>
          <a:off x="0" y="0"/>
          <a:ext cx="0" cy="0"/>
          <a:chOff x="0" y="0"/>
          <a:chExt cx="0" cy="0"/>
        </a:xfrm>
      </p:grpSpPr>
      <p:cxnSp>
        <p:nvCxnSpPr>
          <p:cNvPr id="320" name="Google Shape;320;p62"/>
          <p:cNvCxnSpPr/>
          <p:nvPr/>
        </p:nvCxnSpPr>
        <p:spPr>
          <a:xfrm flipH="1" rot="10800000">
            <a:off x="346075" y="909511"/>
            <a:ext cx="8797800" cy="3300"/>
          </a:xfrm>
          <a:prstGeom prst="straightConnector1">
            <a:avLst/>
          </a:prstGeom>
          <a:noFill/>
          <a:ln cap="rnd" cmpd="sng" w="28575">
            <a:solidFill>
              <a:srgbClr val="002060"/>
            </a:solidFill>
            <a:prstDash val="solid"/>
            <a:round/>
            <a:headEnd len="sm" w="sm" type="none"/>
            <a:tailEnd len="sm" w="sm" type="none"/>
          </a:ln>
        </p:spPr>
      </p:cxnSp>
      <p:sp>
        <p:nvSpPr>
          <p:cNvPr id="321" name="Google Shape;321;p62"/>
          <p:cNvSpPr txBox="1"/>
          <p:nvPr>
            <p:ph type="title"/>
          </p:nvPr>
        </p:nvSpPr>
        <p:spPr>
          <a:xfrm>
            <a:off x="346075" y="264884"/>
            <a:ext cx="8451900" cy="7032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002060"/>
              </a:buClr>
              <a:buSzPts val="3200"/>
              <a:buFont typeface="Arial"/>
              <a:buNone/>
              <a:defRPr b="1" i="0" sz="3200" u="none" cap="none" strike="noStrike">
                <a:solidFill>
                  <a:srgbClr val="002060"/>
                </a:solidFill>
                <a:latin typeface="Arial"/>
                <a:ea typeface="Arial"/>
                <a:cs typeface="Arial"/>
                <a:sym typeface="Arial"/>
              </a:defRPr>
            </a:lvl1pPr>
            <a:lvl2pPr indent="0" lvl="1"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2pPr>
            <a:lvl3pPr indent="0" lvl="2"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3pPr>
            <a:lvl4pPr indent="0" lvl="3"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4pPr>
            <a:lvl5pPr indent="0" lvl="4"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5pPr>
            <a:lvl6pPr indent="0" lvl="5" marL="4572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6pPr>
            <a:lvl7pPr indent="0" lvl="6" marL="9144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7pPr>
            <a:lvl8pPr indent="0" lvl="7" marL="13716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8pPr>
            <a:lvl9pPr indent="0" lvl="8" marL="18288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9pPr>
          </a:lstStyle>
          <a:p/>
        </p:txBody>
      </p:sp>
      <p:sp>
        <p:nvSpPr>
          <p:cNvPr id="322" name="Google Shape;322;p62"/>
          <p:cNvSpPr txBox="1"/>
          <p:nvPr>
            <p:ph idx="1" type="body"/>
          </p:nvPr>
        </p:nvSpPr>
        <p:spPr>
          <a:xfrm>
            <a:off x="346076" y="1150695"/>
            <a:ext cx="8451900" cy="53895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20000"/>
              </a:lnSpc>
              <a:spcBef>
                <a:spcPts val="0"/>
              </a:spcBef>
              <a:spcAft>
                <a:spcPts val="0"/>
              </a:spcAft>
              <a:buClr>
                <a:srgbClr val="3F3F3F"/>
              </a:buClr>
              <a:buSzPts val="2400"/>
              <a:buFont typeface="Arial"/>
              <a:buNone/>
              <a:defRPr b="0" i="0" sz="2400" u="none" cap="none" strike="noStrike">
                <a:solidFill>
                  <a:srgbClr val="3F3F3F"/>
                </a:solidFill>
                <a:latin typeface="Arial"/>
                <a:ea typeface="Arial"/>
                <a:cs typeface="Arial"/>
                <a:sym typeface="Arial"/>
              </a:defRPr>
            </a:lvl1pPr>
            <a:lvl2pPr indent="-381000" lvl="1" marL="9144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Arial"/>
                <a:ea typeface="Arial"/>
                <a:cs typeface="Arial"/>
                <a:sym typeface="Arial"/>
              </a:defRPr>
            </a:lvl2pPr>
            <a:lvl3pPr indent="-381000" lvl="2" marL="13716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Arial"/>
                <a:ea typeface="Arial"/>
                <a:cs typeface="Arial"/>
                <a:sym typeface="Arial"/>
              </a:defRPr>
            </a:lvl3pPr>
            <a:lvl4pPr indent="-381000" lvl="3" marL="18288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Arial"/>
                <a:ea typeface="Arial"/>
                <a:cs typeface="Arial"/>
                <a:sym typeface="Arial"/>
              </a:defRPr>
            </a:lvl4pPr>
            <a:lvl5pPr indent="-381000" lvl="4" marL="22860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Arial"/>
                <a:ea typeface="Arial"/>
                <a:cs typeface="Arial"/>
                <a:sym typeface="Arial"/>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2_Title Slide">
  <p:cSld name="12_Title Slide">
    <p:spTree>
      <p:nvGrpSpPr>
        <p:cNvPr id="323" name="Shape 323"/>
        <p:cNvGrpSpPr/>
        <p:nvPr/>
      </p:nvGrpSpPr>
      <p:grpSpPr>
        <a:xfrm>
          <a:off x="0" y="0"/>
          <a:ext cx="0" cy="0"/>
          <a:chOff x="0" y="0"/>
          <a:chExt cx="0" cy="0"/>
        </a:xfrm>
      </p:grpSpPr>
      <p:pic>
        <p:nvPicPr>
          <p:cNvPr id="324" name="Google Shape;324;p63"/>
          <p:cNvPicPr preferRelativeResize="0"/>
          <p:nvPr/>
        </p:nvPicPr>
        <p:blipFill rotWithShape="1">
          <a:blip r:embed="rId2">
            <a:alphaModFix/>
          </a:blip>
          <a:srcRect b="0" l="0" r="0" t="0"/>
          <a:stretch/>
        </p:blipFill>
        <p:spPr>
          <a:xfrm>
            <a:off x="4763" y="0"/>
            <a:ext cx="9134475" cy="6858000"/>
          </a:xfrm>
          <a:prstGeom prst="rect">
            <a:avLst/>
          </a:prstGeom>
          <a:noFill/>
          <a:ln>
            <a:noFill/>
          </a:ln>
        </p:spPr>
      </p:pic>
      <p:sp>
        <p:nvSpPr>
          <p:cNvPr id="325" name="Google Shape;325;p63"/>
          <p:cNvSpPr txBox="1"/>
          <p:nvPr>
            <p:ph idx="1" type="subTitle"/>
          </p:nvPr>
        </p:nvSpPr>
        <p:spPr>
          <a:xfrm>
            <a:off x="1371600" y="3581400"/>
            <a:ext cx="6400800" cy="457200"/>
          </a:xfrm>
          <a:prstGeom prst="rect">
            <a:avLst/>
          </a:prstGeom>
          <a:noFill/>
          <a:ln>
            <a:noFill/>
          </a:ln>
        </p:spPr>
        <p:txBody>
          <a:bodyPr anchorCtr="0" anchor="t" bIns="91425" lIns="91425" spcFirstLastPara="1" rIns="91425" wrap="square" tIns="91425">
            <a:noAutofit/>
          </a:bodyPr>
          <a:lstStyle>
            <a:lvl1pPr indent="0" lvl="0" marL="0" marR="0" rtl="0" algn="ctr">
              <a:lnSpc>
                <a:spcPct val="100000"/>
              </a:lnSpc>
              <a:spcBef>
                <a:spcPts val="480"/>
              </a:spcBef>
              <a:spcAft>
                <a:spcPts val="0"/>
              </a:spcAft>
              <a:buClr>
                <a:srgbClr val="636463"/>
              </a:buClr>
              <a:buSzPts val="2400"/>
              <a:buFont typeface="Arial"/>
              <a:buNone/>
              <a:defRPr b="0" i="0" sz="2400" u="none" cap="none" strike="noStrike">
                <a:solidFill>
                  <a:srgbClr val="636463"/>
                </a:solidFill>
                <a:latin typeface="Arial"/>
                <a:ea typeface="Arial"/>
                <a:cs typeface="Arial"/>
                <a:sym typeface="Arial"/>
              </a:defRPr>
            </a:lvl1pPr>
            <a:lvl2pPr indent="0" lvl="1" marL="457200" marR="0" rtl="0" algn="ctr">
              <a:lnSpc>
                <a:spcPct val="100000"/>
              </a:lnSpc>
              <a:spcBef>
                <a:spcPts val="560"/>
              </a:spcBef>
              <a:spcAft>
                <a:spcPts val="0"/>
              </a:spcAft>
              <a:buClr>
                <a:srgbClr val="888888"/>
              </a:buClr>
              <a:buSzPts val="2800"/>
              <a:buFont typeface="Arial"/>
              <a:buNone/>
              <a:defRPr b="0" i="0" sz="2800" u="none" cap="none" strike="noStrike">
                <a:solidFill>
                  <a:srgbClr val="888888"/>
                </a:solidFill>
                <a:latin typeface="Arial"/>
                <a:ea typeface="Arial"/>
                <a:cs typeface="Arial"/>
                <a:sym typeface="Arial"/>
              </a:defRPr>
            </a:lvl2pPr>
            <a:lvl3pPr indent="0" lvl="2" marL="914400" marR="0" rtl="0" algn="ctr">
              <a:lnSpc>
                <a:spcPct val="100000"/>
              </a:lnSpc>
              <a:spcBef>
                <a:spcPts val="480"/>
              </a:spcBef>
              <a:spcAft>
                <a:spcPts val="0"/>
              </a:spcAft>
              <a:buClr>
                <a:srgbClr val="888888"/>
              </a:buClr>
              <a:buSzPts val="2400"/>
              <a:buFont typeface="Arial"/>
              <a:buNone/>
              <a:defRPr b="0" i="0" sz="2400" u="none" cap="none" strike="noStrike">
                <a:solidFill>
                  <a:srgbClr val="888888"/>
                </a:solidFill>
                <a:latin typeface="Arial"/>
                <a:ea typeface="Arial"/>
                <a:cs typeface="Arial"/>
                <a:sym typeface="Arial"/>
              </a:defRPr>
            </a:lvl3pPr>
            <a:lvl4pPr indent="0" lvl="3" marL="13716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Arial"/>
                <a:ea typeface="Arial"/>
                <a:cs typeface="Arial"/>
                <a:sym typeface="Arial"/>
              </a:defRPr>
            </a:lvl4pPr>
            <a:lvl5pPr indent="0" lvl="4" marL="18288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Arial"/>
                <a:ea typeface="Arial"/>
                <a:cs typeface="Arial"/>
                <a:sym typeface="Arial"/>
              </a:defRPr>
            </a:lvl5pPr>
            <a:lvl6pPr indent="0" lvl="5" marL="22860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Arial"/>
                <a:ea typeface="Arial"/>
                <a:cs typeface="Arial"/>
                <a:sym typeface="Arial"/>
              </a:defRPr>
            </a:lvl6pPr>
            <a:lvl7pPr indent="0" lvl="6" marL="27432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Arial"/>
                <a:ea typeface="Arial"/>
                <a:cs typeface="Arial"/>
                <a:sym typeface="Arial"/>
              </a:defRPr>
            </a:lvl7pPr>
            <a:lvl8pPr indent="0" lvl="7" marL="32004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Arial"/>
                <a:ea typeface="Arial"/>
                <a:cs typeface="Arial"/>
                <a:sym typeface="Arial"/>
              </a:defRPr>
            </a:lvl8pPr>
            <a:lvl9pPr indent="0" lvl="8" marL="36576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Arial"/>
                <a:ea typeface="Arial"/>
                <a:cs typeface="Arial"/>
                <a:sym typeface="Arial"/>
              </a:defRPr>
            </a:lvl9pPr>
          </a:lstStyle>
          <a:p/>
        </p:txBody>
      </p:sp>
      <p:sp>
        <p:nvSpPr>
          <p:cNvPr id="326" name="Google Shape;326;p63"/>
          <p:cNvSpPr txBox="1"/>
          <p:nvPr>
            <p:ph type="title"/>
          </p:nvPr>
        </p:nvSpPr>
        <p:spPr>
          <a:xfrm>
            <a:off x="457200" y="1905000"/>
            <a:ext cx="8229600" cy="15240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343451"/>
              </a:buClr>
              <a:buSzPts val="4000"/>
              <a:buFont typeface="Arial"/>
              <a:buNone/>
              <a:defRPr b="0" i="0" sz="4000" u="none" cap="none" strike="noStrike">
                <a:solidFill>
                  <a:srgbClr val="343451"/>
                </a:solidFill>
                <a:latin typeface="Arial"/>
                <a:ea typeface="Arial"/>
                <a:cs typeface="Arial"/>
                <a:sym typeface="Arial"/>
              </a:defRPr>
            </a:lvl1pPr>
            <a:lvl2pPr indent="0" lvl="1"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2pPr>
            <a:lvl3pPr indent="0" lvl="2"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3pPr>
            <a:lvl4pPr indent="0" lvl="3"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4pPr>
            <a:lvl5pPr indent="0" lvl="4"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5pPr>
            <a:lvl6pPr indent="0" lvl="5" marL="4572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6pPr>
            <a:lvl7pPr indent="0" lvl="6" marL="9144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7pPr>
            <a:lvl8pPr indent="0" lvl="7" marL="13716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8pPr>
            <a:lvl9pPr indent="0" lvl="8" marL="18288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9pPr>
          </a:lstStyle>
          <a:p/>
        </p:txBody>
      </p:sp>
      <p:sp>
        <p:nvSpPr>
          <p:cNvPr id="327" name="Google Shape;327;p63"/>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343451"/>
              </a:buClr>
              <a:buSzPts val="1200"/>
              <a:buFont typeface="Arial"/>
              <a:buNone/>
              <a:defRPr b="0" i="0" sz="1200" u="none" cap="none" strike="noStrike">
                <a:solidFill>
                  <a:srgbClr val="343451"/>
                </a:solidFill>
                <a:latin typeface="Arial"/>
                <a:ea typeface="Arial"/>
                <a:cs typeface="Arial"/>
                <a:sym typeface="Arial"/>
              </a:defRPr>
            </a:lvl1pPr>
            <a:lvl2pPr indent="0" lvl="1" marL="4572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6pPr>
            <a:lvl7pPr indent="0" lvl="6" marL="27432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7pPr>
            <a:lvl8pPr indent="0" lvl="7" marL="32004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8pPr>
            <a:lvl9pPr indent="0" lvl="8" marL="36576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9pPr>
          </a:lstStyle>
          <a:p/>
        </p:txBody>
      </p:sp>
      <p:sp>
        <p:nvSpPr>
          <p:cNvPr id="328" name="Google Shape;328;p63"/>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343451"/>
              </a:buClr>
              <a:buSzPts val="1200"/>
              <a:buFont typeface="Arial"/>
              <a:buNone/>
              <a:defRPr b="0" i="0" sz="1200" u="none" cap="none" strike="noStrike">
                <a:solidFill>
                  <a:srgbClr val="343451"/>
                </a:solidFill>
                <a:latin typeface="Arial"/>
                <a:ea typeface="Arial"/>
                <a:cs typeface="Arial"/>
                <a:sym typeface="Arial"/>
              </a:defRPr>
            </a:lvl1pPr>
            <a:lvl2pPr indent="0" lvl="1" marL="4572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6pPr>
            <a:lvl7pPr indent="0" lvl="6" marL="27432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7pPr>
            <a:lvl8pPr indent="0" lvl="7" marL="32004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8pPr>
            <a:lvl9pPr indent="0" lvl="8" marL="36576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9pPr>
          </a:lstStyle>
          <a:p/>
        </p:txBody>
      </p:sp>
      <p:sp>
        <p:nvSpPr>
          <p:cNvPr id="329" name="Google Shape;329;p63"/>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343451"/>
              </a:buClr>
              <a:buSzPts val="300"/>
              <a:buFont typeface="Arial"/>
              <a:buNone/>
              <a:defRPr sz="1200">
                <a:solidFill>
                  <a:srgbClr val="343451"/>
                </a:solidFill>
                <a:latin typeface="Arial"/>
                <a:ea typeface="Arial"/>
                <a:cs typeface="Arial"/>
                <a:sym typeface="Arial"/>
              </a:defRPr>
            </a:lvl1pPr>
            <a:lvl2pPr indent="0" lvl="1" marL="0" marR="0" rtl="0" algn="r">
              <a:spcBef>
                <a:spcPts val="0"/>
              </a:spcBef>
              <a:buClr>
                <a:srgbClr val="343451"/>
              </a:buClr>
              <a:buSzPts val="300"/>
              <a:buFont typeface="Arial"/>
              <a:buNone/>
              <a:defRPr sz="1200">
                <a:solidFill>
                  <a:srgbClr val="343451"/>
                </a:solidFill>
                <a:latin typeface="Arial"/>
                <a:ea typeface="Arial"/>
                <a:cs typeface="Arial"/>
                <a:sym typeface="Arial"/>
              </a:defRPr>
            </a:lvl2pPr>
            <a:lvl3pPr indent="0" lvl="2" marL="0" marR="0" rtl="0" algn="r">
              <a:spcBef>
                <a:spcPts val="0"/>
              </a:spcBef>
              <a:buClr>
                <a:srgbClr val="343451"/>
              </a:buClr>
              <a:buSzPts val="300"/>
              <a:buFont typeface="Arial"/>
              <a:buNone/>
              <a:defRPr sz="1200">
                <a:solidFill>
                  <a:srgbClr val="343451"/>
                </a:solidFill>
                <a:latin typeface="Arial"/>
                <a:ea typeface="Arial"/>
                <a:cs typeface="Arial"/>
                <a:sym typeface="Arial"/>
              </a:defRPr>
            </a:lvl3pPr>
            <a:lvl4pPr indent="0" lvl="3" marL="0" marR="0" rtl="0" algn="r">
              <a:spcBef>
                <a:spcPts val="0"/>
              </a:spcBef>
              <a:buClr>
                <a:srgbClr val="343451"/>
              </a:buClr>
              <a:buSzPts val="300"/>
              <a:buFont typeface="Arial"/>
              <a:buNone/>
              <a:defRPr sz="1200">
                <a:solidFill>
                  <a:srgbClr val="343451"/>
                </a:solidFill>
                <a:latin typeface="Arial"/>
                <a:ea typeface="Arial"/>
                <a:cs typeface="Arial"/>
                <a:sym typeface="Arial"/>
              </a:defRPr>
            </a:lvl4pPr>
            <a:lvl5pPr indent="0" lvl="4" marL="0" marR="0" rtl="0" algn="r">
              <a:spcBef>
                <a:spcPts val="0"/>
              </a:spcBef>
              <a:buClr>
                <a:srgbClr val="343451"/>
              </a:buClr>
              <a:buSzPts val="300"/>
              <a:buFont typeface="Arial"/>
              <a:buNone/>
              <a:defRPr sz="1200">
                <a:solidFill>
                  <a:srgbClr val="343451"/>
                </a:solidFill>
                <a:latin typeface="Arial"/>
                <a:ea typeface="Arial"/>
                <a:cs typeface="Arial"/>
                <a:sym typeface="Arial"/>
              </a:defRPr>
            </a:lvl5pPr>
            <a:lvl6pPr indent="0" lvl="5" marL="0" marR="0" rtl="0" algn="r">
              <a:spcBef>
                <a:spcPts val="0"/>
              </a:spcBef>
              <a:buClr>
                <a:srgbClr val="343451"/>
              </a:buClr>
              <a:buSzPts val="300"/>
              <a:buFont typeface="Arial"/>
              <a:buNone/>
              <a:defRPr sz="1200">
                <a:solidFill>
                  <a:srgbClr val="343451"/>
                </a:solidFill>
                <a:latin typeface="Arial"/>
                <a:ea typeface="Arial"/>
                <a:cs typeface="Arial"/>
                <a:sym typeface="Arial"/>
              </a:defRPr>
            </a:lvl6pPr>
            <a:lvl7pPr indent="0" lvl="6" marL="0" marR="0" rtl="0" algn="r">
              <a:spcBef>
                <a:spcPts val="0"/>
              </a:spcBef>
              <a:buClr>
                <a:srgbClr val="343451"/>
              </a:buClr>
              <a:buSzPts val="300"/>
              <a:buFont typeface="Arial"/>
              <a:buNone/>
              <a:defRPr sz="1200">
                <a:solidFill>
                  <a:srgbClr val="343451"/>
                </a:solidFill>
                <a:latin typeface="Arial"/>
                <a:ea typeface="Arial"/>
                <a:cs typeface="Arial"/>
                <a:sym typeface="Arial"/>
              </a:defRPr>
            </a:lvl7pPr>
            <a:lvl8pPr indent="0" lvl="7" marL="0" marR="0" rtl="0" algn="r">
              <a:spcBef>
                <a:spcPts val="0"/>
              </a:spcBef>
              <a:buClr>
                <a:srgbClr val="343451"/>
              </a:buClr>
              <a:buSzPts val="300"/>
              <a:buFont typeface="Arial"/>
              <a:buNone/>
              <a:defRPr sz="1200">
                <a:solidFill>
                  <a:srgbClr val="343451"/>
                </a:solidFill>
                <a:latin typeface="Arial"/>
                <a:ea typeface="Arial"/>
                <a:cs typeface="Arial"/>
                <a:sym typeface="Arial"/>
              </a:defRPr>
            </a:lvl8pPr>
            <a:lvl9pPr indent="0" lvl="8" marL="0" marR="0" rtl="0" algn="r">
              <a:spcBef>
                <a:spcPts val="0"/>
              </a:spcBef>
              <a:buClr>
                <a:srgbClr val="343451"/>
              </a:buClr>
              <a:buSzPts val="300"/>
              <a:buFont typeface="Arial"/>
              <a:buNone/>
              <a:defRPr sz="1200">
                <a:solidFill>
                  <a:srgbClr val="34345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8_Picture with Caption">
  <p:cSld name="28_Picture with Caption">
    <p:spTree>
      <p:nvGrpSpPr>
        <p:cNvPr id="330" name="Shape 330"/>
        <p:cNvGrpSpPr/>
        <p:nvPr/>
      </p:nvGrpSpPr>
      <p:grpSpPr>
        <a:xfrm>
          <a:off x="0" y="0"/>
          <a:ext cx="0" cy="0"/>
          <a:chOff x="0" y="0"/>
          <a:chExt cx="0" cy="0"/>
        </a:xfrm>
      </p:grpSpPr>
      <p:sp>
        <p:nvSpPr>
          <p:cNvPr id="331" name="Google Shape;331;p64"/>
          <p:cNvSpPr/>
          <p:nvPr>
            <p:ph idx="2" type="pic"/>
          </p:nvPr>
        </p:nvSpPr>
        <p:spPr>
          <a:xfrm>
            <a:off x="1792288" y="1142999"/>
            <a:ext cx="5486400" cy="35847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640"/>
              </a:spcBef>
              <a:spcAft>
                <a:spcPts val="0"/>
              </a:spcAft>
              <a:buClr>
                <a:srgbClr val="595959"/>
              </a:buClr>
              <a:buSzPts val="3200"/>
              <a:buFont typeface="Arial"/>
              <a:buNone/>
              <a:defRPr b="0" i="0" sz="3200" u="none" cap="none" strike="noStrike">
                <a:solidFill>
                  <a:srgbClr val="595959"/>
                </a:solidFill>
                <a:latin typeface="Arial"/>
                <a:ea typeface="Arial"/>
                <a:cs typeface="Arial"/>
                <a:sym typeface="Arial"/>
              </a:defRPr>
            </a:lvl1pPr>
            <a:lvl2pPr indent="0" lvl="1" marL="457200" marR="0" rtl="0" algn="l">
              <a:lnSpc>
                <a:spcPct val="100000"/>
              </a:lnSpc>
              <a:spcBef>
                <a:spcPts val="560"/>
              </a:spcBef>
              <a:spcAft>
                <a:spcPts val="0"/>
              </a:spcAft>
              <a:buClr>
                <a:srgbClr val="595959"/>
              </a:buClr>
              <a:buSzPts val="2800"/>
              <a:buFont typeface="Arial"/>
              <a:buNone/>
              <a:defRPr b="0" i="0" sz="2800" u="none" cap="none" strike="noStrike">
                <a:solidFill>
                  <a:srgbClr val="595959"/>
                </a:solidFill>
                <a:latin typeface="Arial"/>
                <a:ea typeface="Arial"/>
                <a:cs typeface="Arial"/>
                <a:sym typeface="Arial"/>
              </a:defRPr>
            </a:lvl2pPr>
            <a:lvl3pPr indent="0" lvl="2" marL="914400" marR="0" rtl="0" algn="l">
              <a:lnSpc>
                <a:spcPct val="100000"/>
              </a:lnSpc>
              <a:spcBef>
                <a:spcPts val="480"/>
              </a:spcBef>
              <a:spcAft>
                <a:spcPts val="0"/>
              </a:spcAft>
              <a:buClr>
                <a:srgbClr val="595959"/>
              </a:buClr>
              <a:buSzPts val="2400"/>
              <a:buFont typeface="Arial"/>
              <a:buNone/>
              <a:defRPr b="0" i="0" sz="2400" u="none" cap="none" strike="noStrike">
                <a:solidFill>
                  <a:srgbClr val="595959"/>
                </a:solidFill>
                <a:latin typeface="Arial"/>
                <a:ea typeface="Arial"/>
                <a:cs typeface="Arial"/>
                <a:sym typeface="Arial"/>
              </a:defRPr>
            </a:lvl3pPr>
            <a:lvl4pPr indent="0" lvl="3" marL="13716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Arial"/>
                <a:ea typeface="Arial"/>
                <a:cs typeface="Arial"/>
                <a:sym typeface="Arial"/>
              </a:defRPr>
            </a:lvl4pPr>
            <a:lvl5pPr indent="0" lvl="4" marL="18288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Arial"/>
                <a:ea typeface="Arial"/>
                <a:cs typeface="Arial"/>
                <a:sym typeface="Arial"/>
              </a:defRPr>
            </a:lvl5pPr>
            <a:lvl6pPr indent="0" lvl="5" marL="22860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6pPr>
            <a:lvl7pPr indent="0" lvl="6" marL="27432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7pPr>
            <a:lvl8pPr indent="0" lvl="7" marL="32004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8pPr>
            <a:lvl9pPr indent="0" lvl="8" marL="36576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9pPr>
          </a:lstStyle>
          <a:p/>
        </p:txBody>
      </p:sp>
      <p:sp>
        <p:nvSpPr>
          <p:cNvPr id="332" name="Google Shape;332;p64"/>
          <p:cNvSpPr txBox="1"/>
          <p:nvPr>
            <p:ph idx="1" type="body"/>
          </p:nvPr>
        </p:nvSpPr>
        <p:spPr>
          <a:xfrm>
            <a:off x="1792288" y="4876800"/>
            <a:ext cx="5486400" cy="6096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00000"/>
              </a:lnSpc>
              <a:spcBef>
                <a:spcPts val="280"/>
              </a:spcBef>
              <a:spcAft>
                <a:spcPts val="0"/>
              </a:spcAft>
              <a:buClr>
                <a:srgbClr val="636463"/>
              </a:buClr>
              <a:buSzPts val="1400"/>
              <a:buFont typeface="Arial"/>
              <a:buNone/>
              <a:defRPr b="0" i="0" sz="1400" u="none" cap="none" strike="noStrike">
                <a:solidFill>
                  <a:srgbClr val="636463"/>
                </a:solidFill>
                <a:latin typeface="Arial"/>
                <a:ea typeface="Arial"/>
                <a:cs typeface="Arial"/>
                <a:sym typeface="Arial"/>
              </a:defRPr>
            </a:lvl1pPr>
            <a:lvl2pPr indent="-228600" lvl="1" marL="914400" marR="0" rtl="0" algn="l">
              <a:lnSpc>
                <a:spcPct val="100000"/>
              </a:lnSpc>
              <a:spcBef>
                <a:spcPts val="240"/>
              </a:spcBef>
              <a:spcAft>
                <a:spcPts val="0"/>
              </a:spcAft>
              <a:buClr>
                <a:srgbClr val="595959"/>
              </a:buClr>
              <a:buSzPts val="1200"/>
              <a:buFont typeface="Arial"/>
              <a:buNone/>
              <a:defRPr b="0" i="0" sz="1200" u="none" cap="none" strike="noStrike">
                <a:solidFill>
                  <a:srgbClr val="595959"/>
                </a:solidFill>
                <a:latin typeface="Arial"/>
                <a:ea typeface="Arial"/>
                <a:cs typeface="Arial"/>
                <a:sym typeface="Arial"/>
              </a:defRPr>
            </a:lvl2pPr>
            <a:lvl3pPr indent="-228600" lvl="2" marL="1371600" marR="0" rtl="0" algn="l">
              <a:lnSpc>
                <a:spcPct val="100000"/>
              </a:lnSpc>
              <a:spcBef>
                <a:spcPts val="20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3pPr>
            <a:lvl4pPr indent="-228600" lvl="3" marL="1828800" marR="0" rtl="0" algn="l">
              <a:lnSpc>
                <a:spcPct val="100000"/>
              </a:lnSpc>
              <a:spcBef>
                <a:spcPts val="180"/>
              </a:spcBef>
              <a:spcAft>
                <a:spcPts val="0"/>
              </a:spcAft>
              <a:buClr>
                <a:srgbClr val="595959"/>
              </a:buClr>
              <a:buSzPts val="900"/>
              <a:buFont typeface="Arial"/>
              <a:buNone/>
              <a:defRPr b="0" i="0" sz="900" u="none" cap="none" strike="noStrike">
                <a:solidFill>
                  <a:srgbClr val="595959"/>
                </a:solidFill>
                <a:latin typeface="Arial"/>
                <a:ea typeface="Arial"/>
                <a:cs typeface="Arial"/>
                <a:sym typeface="Arial"/>
              </a:defRPr>
            </a:lvl4pPr>
            <a:lvl5pPr indent="-228600" lvl="4" marL="2286000" marR="0" rtl="0" algn="l">
              <a:lnSpc>
                <a:spcPct val="100000"/>
              </a:lnSpc>
              <a:spcBef>
                <a:spcPts val="180"/>
              </a:spcBef>
              <a:spcAft>
                <a:spcPts val="0"/>
              </a:spcAft>
              <a:buClr>
                <a:srgbClr val="595959"/>
              </a:buClr>
              <a:buSzPts val="900"/>
              <a:buFont typeface="Arial"/>
              <a:buNone/>
              <a:defRPr b="0" i="0" sz="900" u="none" cap="none" strike="noStrike">
                <a:solidFill>
                  <a:srgbClr val="595959"/>
                </a:solidFill>
                <a:latin typeface="Arial"/>
                <a:ea typeface="Arial"/>
                <a:cs typeface="Arial"/>
                <a:sym typeface="Arial"/>
              </a:defRPr>
            </a:lvl5pPr>
            <a:lvl6pPr indent="-228600" lvl="5" marL="27432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Arial"/>
                <a:ea typeface="Arial"/>
                <a:cs typeface="Arial"/>
                <a:sym typeface="Arial"/>
              </a:defRPr>
            </a:lvl6pPr>
            <a:lvl7pPr indent="-228600" lvl="6" marL="32004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Arial"/>
                <a:ea typeface="Arial"/>
                <a:cs typeface="Arial"/>
                <a:sym typeface="Arial"/>
              </a:defRPr>
            </a:lvl7pPr>
            <a:lvl8pPr indent="-228600" lvl="7" marL="36576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Arial"/>
                <a:ea typeface="Arial"/>
                <a:cs typeface="Arial"/>
                <a:sym typeface="Arial"/>
              </a:defRPr>
            </a:lvl8pPr>
            <a:lvl9pPr indent="-228600" lvl="8" marL="41148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Arial"/>
                <a:ea typeface="Arial"/>
                <a:cs typeface="Arial"/>
                <a:sym typeface="Arial"/>
              </a:defRPr>
            </a:lvl9pPr>
          </a:lstStyle>
          <a:p/>
        </p:txBody>
      </p:sp>
      <p:sp>
        <p:nvSpPr>
          <p:cNvPr id="333" name="Google Shape;333;p64"/>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1pPr>
            <a:lvl2pPr indent="0" lvl="1" marL="4572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6pPr>
            <a:lvl7pPr indent="0" lvl="6" marL="27432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7pPr>
            <a:lvl8pPr indent="0" lvl="7" marL="32004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8pPr>
            <a:lvl9pPr indent="0" lvl="8" marL="36576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9pPr>
          </a:lstStyle>
          <a:p/>
        </p:txBody>
      </p:sp>
      <p:sp>
        <p:nvSpPr>
          <p:cNvPr id="334" name="Google Shape;334;p64"/>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1pPr>
            <a:lvl2pPr indent="0" lvl="1" marL="4572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6pPr>
            <a:lvl7pPr indent="0" lvl="6" marL="27432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7pPr>
            <a:lvl8pPr indent="0" lvl="7" marL="32004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8pPr>
            <a:lvl9pPr indent="0" lvl="8" marL="36576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9pPr>
          </a:lstStyle>
          <a:p/>
        </p:txBody>
      </p:sp>
      <p:sp>
        <p:nvSpPr>
          <p:cNvPr id="335" name="Google Shape;335;p64"/>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888888"/>
              </a:buClr>
              <a:buSzPts val="300"/>
              <a:buFont typeface="Arial"/>
              <a:buNone/>
              <a:defRPr sz="1200">
                <a:solidFill>
                  <a:srgbClr val="888888"/>
                </a:solidFill>
                <a:latin typeface="Arial"/>
                <a:ea typeface="Arial"/>
                <a:cs typeface="Arial"/>
                <a:sym typeface="Arial"/>
              </a:defRPr>
            </a:lvl1pPr>
            <a:lvl2pPr indent="0" lvl="1" marL="0" marR="0" rtl="0" algn="r">
              <a:spcBef>
                <a:spcPts val="0"/>
              </a:spcBef>
              <a:buClr>
                <a:srgbClr val="888888"/>
              </a:buClr>
              <a:buSzPts val="300"/>
              <a:buFont typeface="Arial"/>
              <a:buNone/>
              <a:defRPr sz="1200">
                <a:solidFill>
                  <a:srgbClr val="888888"/>
                </a:solidFill>
                <a:latin typeface="Arial"/>
                <a:ea typeface="Arial"/>
                <a:cs typeface="Arial"/>
                <a:sym typeface="Arial"/>
              </a:defRPr>
            </a:lvl2pPr>
            <a:lvl3pPr indent="0" lvl="2" marL="0" marR="0" rtl="0" algn="r">
              <a:spcBef>
                <a:spcPts val="0"/>
              </a:spcBef>
              <a:buClr>
                <a:srgbClr val="888888"/>
              </a:buClr>
              <a:buSzPts val="300"/>
              <a:buFont typeface="Arial"/>
              <a:buNone/>
              <a:defRPr sz="1200">
                <a:solidFill>
                  <a:srgbClr val="888888"/>
                </a:solidFill>
                <a:latin typeface="Arial"/>
                <a:ea typeface="Arial"/>
                <a:cs typeface="Arial"/>
                <a:sym typeface="Arial"/>
              </a:defRPr>
            </a:lvl3pPr>
            <a:lvl4pPr indent="0" lvl="3" marL="0" marR="0" rtl="0" algn="r">
              <a:spcBef>
                <a:spcPts val="0"/>
              </a:spcBef>
              <a:buClr>
                <a:srgbClr val="888888"/>
              </a:buClr>
              <a:buSzPts val="300"/>
              <a:buFont typeface="Arial"/>
              <a:buNone/>
              <a:defRPr sz="1200">
                <a:solidFill>
                  <a:srgbClr val="888888"/>
                </a:solidFill>
                <a:latin typeface="Arial"/>
                <a:ea typeface="Arial"/>
                <a:cs typeface="Arial"/>
                <a:sym typeface="Arial"/>
              </a:defRPr>
            </a:lvl4pPr>
            <a:lvl5pPr indent="0" lvl="4" marL="0" marR="0" rtl="0" algn="r">
              <a:spcBef>
                <a:spcPts val="0"/>
              </a:spcBef>
              <a:buClr>
                <a:srgbClr val="888888"/>
              </a:buClr>
              <a:buSzPts val="300"/>
              <a:buFont typeface="Arial"/>
              <a:buNone/>
              <a:defRPr sz="1200">
                <a:solidFill>
                  <a:srgbClr val="888888"/>
                </a:solidFill>
                <a:latin typeface="Arial"/>
                <a:ea typeface="Arial"/>
                <a:cs typeface="Arial"/>
                <a:sym typeface="Arial"/>
              </a:defRPr>
            </a:lvl5pPr>
            <a:lvl6pPr indent="0" lvl="5" marL="0" marR="0" rtl="0" algn="r">
              <a:spcBef>
                <a:spcPts val="0"/>
              </a:spcBef>
              <a:buClr>
                <a:srgbClr val="888888"/>
              </a:buClr>
              <a:buSzPts val="300"/>
              <a:buFont typeface="Arial"/>
              <a:buNone/>
              <a:defRPr sz="1200">
                <a:solidFill>
                  <a:srgbClr val="888888"/>
                </a:solidFill>
                <a:latin typeface="Arial"/>
                <a:ea typeface="Arial"/>
                <a:cs typeface="Arial"/>
                <a:sym typeface="Arial"/>
              </a:defRPr>
            </a:lvl6pPr>
            <a:lvl7pPr indent="0" lvl="6" marL="0" marR="0" rtl="0" algn="r">
              <a:spcBef>
                <a:spcPts val="0"/>
              </a:spcBef>
              <a:buClr>
                <a:srgbClr val="888888"/>
              </a:buClr>
              <a:buSzPts val="300"/>
              <a:buFont typeface="Arial"/>
              <a:buNone/>
              <a:defRPr sz="1200">
                <a:solidFill>
                  <a:srgbClr val="888888"/>
                </a:solidFill>
                <a:latin typeface="Arial"/>
                <a:ea typeface="Arial"/>
                <a:cs typeface="Arial"/>
                <a:sym typeface="Arial"/>
              </a:defRPr>
            </a:lvl7pPr>
            <a:lvl8pPr indent="0" lvl="7" marL="0" marR="0" rtl="0" algn="r">
              <a:spcBef>
                <a:spcPts val="0"/>
              </a:spcBef>
              <a:buClr>
                <a:srgbClr val="888888"/>
              </a:buClr>
              <a:buSzPts val="300"/>
              <a:buFont typeface="Arial"/>
              <a:buNone/>
              <a:defRPr sz="1200">
                <a:solidFill>
                  <a:srgbClr val="888888"/>
                </a:solidFill>
                <a:latin typeface="Arial"/>
                <a:ea typeface="Arial"/>
                <a:cs typeface="Arial"/>
                <a:sym typeface="Arial"/>
              </a:defRPr>
            </a:lvl8pPr>
            <a:lvl9pPr indent="0" lvl="8" marL="0" marR="0" rtl="0" algn="r">
              <a:spcBef>
                <a:spcPts val="0"/>
              </a:spcBef>
              <a:buClr>
                <a:srgbClr val="888888"/>
              </a:buClr>
              <a:buSzPts val="300"/>
              <a:buFont typeface="Arial"/>
              <a:buNone/>
              <a:defRPr sz="1200">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Blank">
  <p:cSld name="8_Blank">
    <p:spTree>
      <p:nvGrpSpPr>
        <p:cNvPr id="336" name="Shape 336"/>
        <p:cNvGrpSpPr/>
        <p:nvPr/>
      </p:nvGrpSpPr>
      <p:grpSpPr>
        <a:xfrm>
          <a:off x="0" y="0"/>
          <a:ext cx="0" cy="0"/>
          <a:chOff x="0" y="0"/>
          <a:chExt cx="0" cy="0"/>
        </a:xfrm>
      </p:grpSpPr>
      <p:sp>
        <p:nvSpPr>
          <p:cNvPr id="337" name="Google Shape;337;p65"/>
          <p:cNvSpPr txBox="1"/>
          <p:nvPr>
            <p:ph idx="1" type="body"/>
          </p:nvPr>
        </p:nvSpPr>
        <p:spPr>
          <a:xfrm>
            <a:off x="309562" y="1365299"/>
            <a:ext cx="8497800" cy="5389500"/>
          </a:xfrm>
          <a:prstGeom prst="rect">
            <a:avLst/>
          </a:prstGeom>
          <a:noFill/>
          <a:ln>
            <a:noFill/>
          </a:ln>
        </p:spPr>
        <p:txBody>
          <a:bodyPr anchorCtr="0" anchor="t" bIns="91425" lIns="91425" spcFirstLastPara="1" rIns="91425" wrap="square" tIns="91425">
            <a:noAutofit/>
          </a:bodyPr>
          <a:lstStyle>
            <a:lvl1pPr indent="-228600" lvl="0" marL="457200" marR="0" rtl="0" algn="ctr">
              <a:lnSpc>
                <a:spcPct val="100000"/>
              </a:lnSpc>
              <a:spcBef>
                <a:spcPts val="0"/>
              </a:spcBef>
              <a:spcAft>
                <a:spcPts val="0"/>
              </a:spcAft>
              <a:buClr>
                <a:srgbClr val="3F3F3F"/>
              </a:buClr>
              <a:buSzPts val="2400"/>
              <a:buFont typeface="Arial"/>
              <a:buNone/>
              <a:defRPr b="0" i="0" sz="2400" u="none" cap="none" strike="noStrike">
                <a:solidFill>
                  <a:srgbClr val="3F3F3F"/>
                </a:solidFill>
                <a:latin typeface="Arial"/>
                <a:ea typeface="Arial"/>
                <a:cs typeface="Arial"/>
                <a:sym typeface="Arial"/>
              </a:defRPr>
            </a:lvl1pPr>
            <a:lvl2pPr indent="-381000" lvl="1" marL="914400" marR="0" rtl="0" algn="ctr">
              <a:lnSpc>
                <a:spcPct val="100000"/>
              </a:lnSpc>
              <a:spcBef>
                <a:spcPts val="0"/>
              </a:spcBef>
              <a:spcAft>
                <a:spcPts val="0"/>
              </a:spcAft>
              <a:buClr>
                <a:srgbClr val="3F3F3F"/>
              </a:buClr>
              <a:buSzPts val="2400"/>
              <a:buFont typeface="Arial"/>
              <a:buChar char="•"/>
              <a:defRPr b="0" i="0" sz="2400" u="none" cap="none" strike="noStrike">
                <a:solidFill>
                  <a:srgbClr val="3F3F3F"/>
                </a:solidFill>
                <a:latin typeface="Arial"/>
                <a:ea typeface="Arial"/>
                <a:cs typeface="Arial"/>
                <a:sym typeface="Arial"/>
              </a:defRPr>
            </a:lvl2pPr>
            <a:lvl3pPr indent="-381000" lvl="2" marL="1371600" marR="0" rtl="0" algn="ctr">
              <a:lnSpc>
                <a:spcPct val="100000"/>
              </a:lnSpc>
              <a:spcBef>
                <a:spcPts val="0"/>
              </a:spcBef>
              <a:spcAft>
                <a:spcPts val="0"/>
              </a:spcAft>
              <a:buClr>
                <a:srgbClr val="3F3F3F"/>
              </a:buClr>
              <a:buSzPts val="2400"/>
              <a:buFont typeface="Arial"/>
              <a:buChar char="•"/>
              <a:defRPr b="0" i="0" sz="2400" u="none" cap="none" strike="noStrike">
                <a:solidFill>
                  <a:srgbClr val="3F3F3F"/>
                </a:solidFill>
                <a:latin typeface="Arial"/>
                <a:ea typeface="Arial"/>
                <a:cs typeface="Arial"/>
                <a:sym typeface="Arial"/>
              </a:defRPr>
            </a:lvl3pPr>
            <a:lvl4pPr indent="-381000" lvl="3" marL="1828800" marR="0" rtl="0" algn="ctr">
              <a:lnSpc>
                <a:spcPct val="100000"/>
              </a:lnSpc>
              <a:spcBef>
                <a:spcPts val="0"/>
              </a:spcBef>
              <a:spcAft>
                <a:spcPts val="0"/>
              </a:spcAft>
              <a:buClr>
                <a:srgbClr val="3F3F3F"/>
              </a:buClr>
              <a:buSzPts val="2400"/>
              <a:buFont typeface="Arial"/>
              <a:buChar char="•"/>
              <a:defRPr b="0" i="0" sz="2400" u="none" cap="none" strike="noStrike">
                <a:solidFill>
                  <a:srgbClr val="3F3F3F"/>
                </a:solidFill>
                <a:latin typeface="Arial"/>
                <a:ea typeface="Arial"/>
                <a:cs typeface="Arial"/>
                <a:sym typeface="Arial"/>
              </a:defRPr>
            </a:lvl4pPr>
            <a:lvl5pPr indent="-381000" lvl="4" marL="2286000" marR="0" rtl="0" algn="ctr">
              <a:lnSpc>
                <a:spcPct val="100000"/>
              </a:lnSpc>
              <a:spcBef>
                <a:spcPts val="0"/>
              </a:spcBef>
              <a:spcAft>
                <a:spcPts val="0"/>
              </a:spcAft>
              <a:buClr>
                <a:srgbClr val="3F3F3F"/>
              </a:buClr>
              <a:buSzPts val="2400"/>
              <a:buFont typeface="Arial"/>
              <a:buChar char="•"/>
              <a:defRPr b="0" i="0" sz="2400" u="none" cap="none" strike="noStrike">
                <a:solidFill>
                  <a:srgbClr val="3F3F3F"/>
                </a:solidFill>
                <a:latin typeface="Arial"/>
                <a:ea typeface="Arial"/>
                <a:cs typeface="Arial"/>
                <a:sym typeface="Arial"/>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338" name="Google Shape;338;p65"/>
          <p:cNvSpPr txBox="1"/>
          <p:nvPr>
            <p:ph type="title"/>
          </p:nvPr>
        </p:nvSpPr>
        <p:spPr>
          <a:xfrm>
            <a:off x="309562" y="317803"/>
            <a:ext cx="8497800" cy="7032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002060"/>
              </a:buClr>
              <a:buSzPts val="3200"/>
              <a:buFont typeface="Arial"/>
              <a:buNone/>
              <a:defRPr b="1" i="0" sz="3200" u="none" cap="none" strike="noStrike">
                <a:solidFill>
                  <a:srgbClr val="002060"/>
                </a:solidFill>
                <a:latin typeface="Arial"/>
                <a:ea typeface="Arial"/>
                <a:cs typeface="Arial"/>
                <a:sym typeface="Arial"/>
              </a:defRPr>
            </a:lvl1pPr>
            <a:lvl2pPr indent="0" lvl="1"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2pPr>
            <a:lvl3pPr indent="0" lvl="2"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3pPr>
            <a:lvl4pPr indent="0" lvl="3"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4pPr>
            <a:lvl5pPr indent="0" lvl="4"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5pPr>
            <a:lvl6pPr indent="0" lvl="5" marL="4572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6pPr>
            <a:lvl7pPr indent="0" lvl="6" marL="9144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7pPr>
            <a:lvl8pPr indent="0" lvl="7" marL="13716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8pPr>
            <a:lvl9pPr indent="0" lvl="8" marL="18288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9pPr>
          </a:lstStyle>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3_Title Slide">
  <p:cSld name="13_Title Slide">
    <p:spTree>
      <p:nvGrpSpPr>
        <p:cNvPr id="339" name="Shape 339"/>
        <p:cNvGrpSpPr/>
        <p:nvPr/>
      </p:nvGrpSpPr>
      <p:grpSpPr>
        <a:xfrm>
          <a:off x="0" y="0"/>
          <a:ext cx="0" cy="0"/>
          <a:chOff x="0" y="0"/>
          <a:chExt cx="0" cy="0"/>
        </a:xfrm>
      </p:grpSpPr>
      <p:pic>
        <p:nvPicPr>
          <p:cNvPr id="340" name="Google Shape;340;p66"/>
          <p:cNvPicPr preferRelativeResize="0"/>
          <p:nvPr/>
        </p:nvPicPr>
        <p:blipFill rotWithShape="1">
          <a:blip r:embed="rId2">
            <a:alphaModFix/>
          </a:blip>
          <a:srcRect b="0" l="0" r="0" t="0"/>
          <a:stretch/>
        </p:blipFill>
        <p:spPr>
          <a:xfrm>
            <a:off x="4763" y="0"/>
            <a:ext cx="9134475" cy="6858000"/>
          </a:xfrm>
          <a:prstGeom prst="rect">
            <a:avLst/>
          </a:prstGeom>
          <a:noFill/>
          <a:ln>
            <a:noFill/>
          </a:ln>
        </p:spPr>
      </p:pic>
      <p:sp>
        <p:nvSpPr>
          <p:cNvPr id="341" name="Google Shape;341;p66"/>
          <p:cNvSpPr txBox="1"/>
          <p:nvPr>
            <p:ph idx="1" type="subTitle"/>
          </p:nvPr>
        </p:nvSpPr>
        <p:spPr>
          <a:xfrm>
            <a:off x="1371600" y="3581400"/>
            <a:ext cx="6400800" cy="457200"/>
          </a:xfrm>
          <a:prstGeom prst="rect">
            <a:avLst/>
          </a:prstGeom>
          <a:noFill/>
          <a:ln>
            <a:noFill/>
          </a:ln>
        </p:spPr>
        <p:txBody>
          <a:bodyPr anchorCtr="0" anchor="t" bIns="91425" lIns="91425" spcFirstLastPara="1" rIns="91425" wrap="square" tIns="91425">
            <a:noAutofit/>
          </a:bodyPr>
          <a:lstStyle>
            <a:lvl1pPr indent="0" lvl="0" marL="0" marR="0" rtl="0" algn="ctr">
              <a:lnSpc>
                <a:spcPct val="100000"/>
              </a:lnSpc>
              <a:spcBef>
                <a:spcPts val="480"/>
              </a:spcBef>
              <a:spcAft>
                <a:spcPts val="0"/>
              </a:spcAft>
              <a:buClr>
                <a:srgbClr val="636463"/>
              </a:buClr>
              <a:buSzPts val="2400"/>
              <a:buFont typeface="Arial"/>
              <a:buNone/>
              <a:defRPr b="0" i="0" sz="2400" u="none" cap="none" strike="noStrike">
                <a:solidFill>
                  <a:srgbClr val="636463"/>
                </a:solidFill>
                <a:latin typeface="Arial"/>
                <a:ea typeface="Arial"/>
                <a:cs typeface="Arial"/>
                <a:sym typeface="Arial"/>
              </a:defRPr>
            </a:lvl1pPr>
            <a:lvl2pPr indent="0" lvl="1" marL="457200" marR="0" rtl="0" algn="ctr">
              <a:lnSpc>
                <a:spcPct val="100000"/>
              </a:lnSpc>
              <a:spcBef>
                <a:spcPts val="560"/>
              </a:spcBef>
              <a:spcAft>
                <a:spcPts val="0"/>
              </a:spcAft>
              <a:buClr>
                <a:srgbClr val="888888"/>
              </a:buClr>
              <a:buSzPts val="2800"/>
              <a:buFont typeface="Arial"/>
              <a:buNone/>
              <a:defRPr b="0" i="0" sz="2800" u="none" cap="none" strike="noStrike">
                <a:solidFill>
                  <a:srgbClr val="888888"/>
                </a:solidFill>
                <a:latin typeface="Arial"/>
                <a:ea typeface="Arial"/>
                <a:cs typeface="Arial"/>
                <a:sym typeface="Arial"/>
              </a:defRPr>
            </a:lvl2pPr>
            <a:lvl3pPr indent="0" lvl="2" marL="914400" marR="0" rtl="0" algn="ctr">
              <a:lnSpc>
                <a:spcPct val="100000"/>
              </a:lnSpc>
              <a:spcBef>
                <a:spcPts val="480"/>
              </a:spcBef>
              <a:spcAft>
                <a:spcPts val="0"/>
              </a:spcAft>
              <a:buClr>
                <a:srgbClr val="888888"/>
              </a:buClr>
              <a:buSzPts val="2400"/>
              <a:buFont typeface="Arial"/>
              <a:buNone/>
              <a:defRPr b="0" i="0" sz="2400" u="none" cap="none" strike="noStrike">
                <a:solidFill>
                  <a:srgbClr val="888888"/>
                </a:solidFill>
                <a:latin typeface="Arial"/>
                <a:ea typeface="Arial"/>
                <a:cs typeface="Arial"/>
                <a:sym typeface="Arial"/>
              </a:defRPr>
            </a:lvl3pPr>
            <a:lvl4pPr indent="0" lvl="3" marL="13716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Arial"/>
                <a:ea typeface="Arial"/>
                <a:cs typeface="Arial"/>
                <a:sym typeface="Arial"/>
              </a:defRPr>
            </a:lvl4pPr>
            <a:lvl5pPr indent="0" lvl="4" marL="18288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Arial"/>
                <a:ea typeface="Arial"/>
                <a:cs typeface="Arial"/>
                <a:sym typeface="Arial"/>
              </a:defRPr>
            </a:lvl5pPr>
            <a:lvl6pPr indent="0" lvl="5" marL="22860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Arial"/>
                <a:ea typeface="Arial"/>
                <a:cs typeface="Arial"/>
                <a:sym typeface="Arial"/>
              </a:defRPr>
            </a:lvl6pPr>
            <a:lvl7pPr indent="0" lvl="6" marL="27432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Arial"/>
                <a:ea typeface="Arial"/>
                <a:cs typeface="Arial"/>
                <a:sym typeface="Arial"/>
              </a:defRPr>
            </a:lvl7pPr>
            <a:lvl8pPr indent="0" lvl="7" marL="32004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Arial"/>
                <a:ea typeface="Arial"/>
                <a:cs typeface="Arial"/>
                <a:sym typeface="Arial"/>
              </a:defRPr>
            </a:lvl8pPr>
            <a:lvl9pPr indent="0" lvl="8" marL="36576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Arial"/>
                <a:ea typeface="Arial"/>
                <a:cs typeface="Arial"/>
                <a:sym typeface="Arial"/>
              </a:defRPr>
            </a:lvl9pPr>
          </a:lstStyle>
          <a:p/>
        </p:txBody>
      </p:sp>
      <p:sp>
        <p:nvSpPr>
          <p:cNvPr id="342" name="Google Shape;342;p66"/>
          <p:cNvSpPr txBox="1"/>
          <p:nvPr>
            <p:ph type="title"/>
          </p:nvPr>
        </p:nvSpPr>
        <p:spPr>
          <a:xfrm>
            <a:off x="457200" y="1905000"/>
            <a:ext cx="8229600" cy="15240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343451"/>
              </a:buClr>
              <a:buSzPts val="4000"/>
              <a:buFont typeface="Arial"/>
              <a:buNone/>
              <a:defRPr b="0" i="0" sz="4000" u="none" cap="none" strike="noStrike">
                <a:solidFill>
                  <a:srgbClr val="343451"/>
                </a:solidFill>
                <a:latin typeface="Arial"/>
                <a:ea typeface="Arial"/>
                <a:cs typeface="Arial"/>
                <a:sym typeface="Arial"/>
              </a:defRPr>
            </a:lvl1pPr>
            <a:lvl2pPr indent="0" lvl="1"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2pPr>
            <a:lvl3pPr indent="0" lvl="2"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3pPr>
            <a:lvl4pPr indent="0" lvl="3"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4pPr>
            <a:lvl5pPr indent="0" lvl="4"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5pPr>
            <a:lvl6pPr indent="0" lvl="5" marL="4572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6pPr>
            <a:lvl7pPr indent="0" lvl="6" marL="9144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7pPr>
            <a:lvl8pPr indent="0" lvl="7" marL="13716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8pPr>
            <a:lvl9pPr indent="0" lvl="8" marL="18288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9pPr>
          </a:lstStyle>
          <a:p/>
        </p:txBody>
      </p:sp>
      <p:sp>
        <p:nvSpPr>
          <p:cNvPr id="343" name="Google Shape;343;p66"/>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343451"/>
              </a:buClr>
              <a:buSzPts val="1200"/>
              <a:buFont typeface="Arial"/>
              <a:buNone/>
              <a:defRPr b="0" i="0" sz="1200" u="none" cap="none" strike="noStrike">
                <a:solidFill>
                  <a:srgbClr val="343451"/>
                </a:solidFill>
                <a:latin typeface="Arial"/>
                <a:ea typeface="Arial"/>
                <a:cs typeface="Arial"/>
                <a:sym typeface="Arial"/>
              </a:defRPr>
            </a:lvl1pPr>
            <a:lvl2pPr indent="0" lvl="1" marL="4572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6pPr>
            <a:lvl7pPr indent="0" lvl="6" marL="27432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7pPr>
            <a:lvl8pPr indent="0" lvl="7" marL="32004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8pPr>
            <a:lvl9pPr indent="0" lvl="8" marL="36576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9pPr>
          </a:lstStyle>
          <a:p/>
        </p:txBody>
      </p:sp>
      <p:sp>
        <p:nvSpPr>
          <p:cNvPr id="344" name="Google Shape;344;p66"/>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343451"/>
              </a:buClr>
              <a:buSzPts val="1200"/>
              <a:buFont typeface="Arial"/>
              <a:buNone/>
              <a:defRPr b="0" i="0" sz="1200" u="none" cap="none" strike="noStrike">
                <a:solidFill>
                  <a:srgbClr val="343451"/>
                </a:solidFill>
                <a:latin typeface="Arial"/>
                <a:ea typeface="Arial"/>
                <a:cs typeface="Arial"/>
                <a:sym typeface="Arial"/>
              </a:defRPr>
            </a:lvl1pPr>
            <a:lvl2pPr indent="0" lvl="1" marL="4572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6pPr>
            <a:lvl7pPr indent="0" lvl="6" marL="27432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7pPr>
            <a:lvl8pPr indent="0" lvl="7" marL="32004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8pPr>
            <a:lvl9pPr indent="0" lvl="8" marL="36576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9pPr>
          </a:lstStyle>
          <a:p/>
        </p:txBody>
      </p:sp>
      <p:sp>
        <p:nvSpPr>
          <p:cNvPr id="345" name="Google Shape;345;p66"/>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343451"/>
              </a:buClr>
              <a:buSzPts val="300"/>
              <a:buFont typeface="Arial"/>
              <a:buNone/>
              <a:defRPr sz="1200">
                <a:solidFill>
                  <a:srgbClr val="343451"/>
                </a:solidFill>
                <a:latin typeface="Arial"/>
                <a:ea typeface="Arial"/>
                <a:cs typeface="Arial"/>
                <a:sym typeface="Arial"/>
              </a:defRPr>
            </a:lvl1pPr>
            <a:lvl2pPr indent="0" lvl="1" marL="0" marR="0" rtl="0" algn="r">
              <a:spcBef>
                <a:spcPts val="0"/>
              </a:spcBef>
              <a:buClr>
                <a:srgbClr val="343451"/>
              </a:buClr>
              <a:buSzPts val="300"/>
              <a:buFont typeface="Arial"/>
              <a:buNone/>
              <a:defRPr sz="1200">
                <a:solidFill>
                  <a:srgbClr val="343451"/>
                </a:solidFill>
                <a:latin typeface="Arial"/>
                <a:ea typeface="Arial"/>
                <a:cs typeface="Arial"/>
                <a:sym typeface="Arial"/>
              </a:defRPr>
            </a:lvl2pPr>
            <a:lvl3pPr indent="0" lvl="2" marL="0" marR="0" rtl="0" algn="r">
              <a:spcBef>
                <a:spcPts val="0"/>
              </a:spcBef>
              <a:buClr>
                <a:srgbClr val="343451"/>
              </a:buClr>
              <a:buSzPts val="300"/>
              <a:buFont typeface="Arial"/>
              <a:buNone/>
              <a:defRPr sz="1200">
                <a:solidFill>
                  <a:srgbClr val="343451"/>
                </a:solidFill>
                <a:latin typeface="Arial"/>
                <a:ea typeface="Arial"/>
                <a:cs typeface="Arial"/>
                <a:sym typeface="Arial"/>
              </a:defRPr>
            </a:lvl3pPr>
            <a:lvl4pPr indent="0" lvl="3" marL="0" marR="0" rtl="0" algn="r">
              <a:spcBef>
                <a:spcPts val="0"/>
              </a:spcBef>
              <a:buClr>
                <a:srgbClr val="343451"/>
              </a:buClr>
              <a:buSzPts val="300"/>
              <a:buFont typeface="Arial"/>
              <a:buNone/>
              <a:defRPr sz="1200">
                <a:solidFill>
                  <a:srgbClr val="343451"/>
                </a:solidFill>
                <a:latin typeface="Arial"/>
                <a:ea typeface="Arial"/>
                <a:cs typeface="Arial"/>
                <a:sym typeface="Arial"/>
              </a:defRPr>
            </a:lvl4pPr>
            <a:lvl5pPr indent="0" lvl="4" marL="0" marR="0" rtl="0" algn="r">
              <a:spcBef>
                <a:spcPts val="0"/>
              </a:spcBef>
              <a:buClr>
                <a:srgbClr val="343451"/>
              </a:buClr>
              <a:buSzPts val="300"/>
              <a:buFont typeface="Arial"/>
              <a:buNone/>
              <a:defRPr sz="1200">
                <a:solidFill>
                  <a:srgbClr val="343451"/>
                </a:solidFill>
                <a:latin typeface="Arial"/>
                <a:ea typeface="Arial"/>
                <a:cs typeface="Arial"/>
                <a:sym typeface="Arial"/>
              </a:defRPr>
            </a:lvl5pPr>
            <a:lvl6pPr indent="0" lvl="5" marL="0" marR="0" rtl="0" algn="r">
              <a:spcBef>
                <a:spcPts val="0"/>
              </a:spcBef>
              <a:buClr>
                <a:srgbClr val="343451"/>
              </a:buClr>
              <a:buSzPts val="300"/>
              <a:buFont typeface="Arial"/>
              <a:buNone/>
              <a:defRPr sz="1200">
                <a:solidFill>
                  <a:srgbClr val="343451"/>
                </a:solidFill>
                <a:latin typeface="Arial"/>
                <a:ea typeface="Arial"/>
                <a:cs typeface="Arial"/>
                <a:sym typeface="Arial"/>
              </a:defRPr>
            </a:lvl6pPr>
            <a:lvl7pPr indent="0" lvl="6" marL="0" marR="0" rtl="0" algn="r">
              <a:spcBef>
                <a:spcPts val="0"/>
              </a:spcBef>
              <a:buClr>
                <a:srgbClr val="343451"/>
              </a:buClr>
              <a:buSzPts val="300"/>
              <a:buFont typeface="Arial"/>
              <a:buNone/>
              <a:defRPr sz="1200">
                <a:solidFill>
                  <a:srgbClr val="343451"/>
                </a:solidFill>
                <a:latin typeface="Arial"/>
                <a:ea typeface="Arial"/>
                <a:cs typeface="Arial"/>
                <a:sym typeface="Arial"/>
              </a:defRPr>
            </a:lvl7pPr>
            <a:lvl8pPr indent="0" lvl="7" marL="0" marR="0" rtl="0" algn="r">
              <a:spcBef>
                <a:spcPts val="0"/>
              </a:spcBef>
              <a:buClr>
                <a:srgbClr val="343451"/>
              </a:buClr>
              <a:buSzPts val="300"/>
              <a:buFont typeface="Arial"/>
              <a:buNone/>
              <a:defRPr sz="1200">
                <a:solidFill>
                  <a:srgbClr val="343451"/>
                </a:solidFill>
                <a:latin typeface="Arial"/>
                <a:ea typeface="Arial"/>
                <a:cs typeface="Arial"/>
                <a:sym typeface="Arial"/>
              </a:defRPr>
            </a:lvl8pPr>
            <a:lvl9pPr indent="0" lvl="8" marL="0" marR="0" rtl="0" algn="r">
              <a:spcBef>
                <a:spcPts val="0"/>
              </a:spcBef>
              <a:buClr>
                <a:srgbClr val="343451"/>
              </a:buClr>
              <a:buSzPts val="300"/>
              <a:buFont typeface="Arial"/>
              <a:buNone/>
              <a:defRPr sz="1200">
                <a:solidFill>
                  <a:srgbClr val="34345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9_Picture with Caption">
  <p:cSld name="29_Picture with Caption">
    <p:spTree>
      <p:nvGrpSpPr>
        <p:cNvPr id="346" name="Shape 346"/>
        <p:cNvGrpSpPr/>
        <p:nvPr/>
      </p:nvGrpSpPr>
      <p:grpSpPr>
        <a:xfrm>
          <a:off x="0" y="0"/>
          <a:ext cx="0" cy="0"/>
          <a:chOff x="0" y="0"/>
          <a:chExt cx="0" cy="0"/>
        </a:xfrm>
      </p:grpSpPr>
      <p:sp>
        <p:nvSpPr>
          <p:cNvPr id="347" name="Google Shape;347;p67"/>
          <p:cNvSpPr/>
          <p:nvPr>
            <p:ph idx="2" type="pic"/>
          </p:nvPr>
        </p:nvSpPr>
        <p:spPr>
          <a:xfrm>
            <a:off x="1792288" y="1142999"/>
            <a:ext cx="5486400" cy="35847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640"/>
              </a:spcBef>
              <a:spcAft>
                <a:spcPts val="0"/>
              </a:spcAft>
              <a:buClr>
                <a:srgbClr val="595959"/>
              </a:buClr>
              <a:buSzPts val="3200"/>
              <a:buFont typeface="Arial"/>
              <a:buNone/>
              <a:defRPr b="0" i="0" sz="3200" u="none" cap="none" strike="noStrike">
                <a:solidFill>
                  <a:srgbClr val="595959"/>
                </a:solidFill>
                <a:latin typeface="Arial"/>
                <a:ea typeface="Arial"/>
                <a:cs typeface="Arial"/>
                <a:sym typeface="Arial"/>
              </a:defRPr>
            </a:lvl1pPr>
            <a:lvl2pPr indent="0" lvl="1" marL="457200" marR="0" rtl="0" algn="l">
              <a:lnSpc>
                <a:spcPct val="100000"/>
              </a:lnSpc>
              <a:spcBef>
                <a:spcPts val="560"/>
              </a:spcBef>
              <a:spcAft>
                <a:spcPts val="0"/>
              </a:spcAft>
              <a:buClr>
                <a:srgbClr val="595959"/>
              </a:buClr>
              <a:buSzPts val="2800"/>
              <a:buFont typeface="Arial"/>
              <a:buNone/>
              <a:defRPr b="0" i="0" sz="2800" u="none" cap="none" strike="noStrike">
                <a:solidFill>
                  <a:srgbClr val="595959"/>
                </a:solidFill>
                <a:latin typeface="Arial"/>
                <a:ea typeface="Arial"/>
                <a:cs typeface="Arial"/>
                <a:sym typeface="Arial"/>
              </a:defRPr>
            </a:lvl2pPr>
            <a:lvl3pPr indent="0" lvl="2" marL="914400" marR="0" rtl="0" algn="l">
              <a:lnSpc>
                <a:spcPct val="100000"/>
              </a:lnSpc>
              <a:spcBef>
                <a:spcPts val="480"/>
              </a:spcBef>
              <a:spcAft>
                <a:spcPts val="0"/>
              </a:spcAft>
              <a:buClr>
                <a:srgbClr val="595959"/>
              </a:buClr>
              <a:buSzPts val="2400"/>
              <a:buFont typeface="Arial"/>
              <a:buNone/>
              <a:defRPr b="0" i="0" sz="2400" u="none" cap="none" strike="noStrike">
                <a:solidFill>
                  <a:srgbClr val="595959"/>
                </a:solidFill>
                <a:latin typeface="Arial"/>
                <a:ea typeface="Arial"/>
                <a:cs typeface="Arial"/>
                <a:sym typeface="Arial"/>
              </a:defRPr>
            </a:lvl3pPr>
            <a:lvl4pPr indent="0" lvl="3" marL="13716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Arial"/>
                <a:ea typeface="Arial"/>
                <a:cs typeface="Arial"/>
                <a:sym typeface="Arial"/>
              </a:defRPr>
            </a:lvl4pPr>
            <a:lvl5pPr indent="0" lvl="4" marL="18288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Arial"/>
                <a:ea typeface="Arial"/>
                <a:cs typeface="Arial"/>
                <a:sym typeface="Arial"/>
              </a:defRPr>
            </a:lvl5pPr>
            <a:lvl6pPr indent="0" lvl="5" marL="22860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6pPr>
            <a:lvl7pPr indent="0" lvl="6" marL="27432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7pPr>
            <a:lvl8pPr indent="0" lvl="7" marL="32004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8pPr>
            <a:lvl9pPr indent="0" lvl="8" marL="36576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9pPr>
          </a:lstStyle>
          <a:p/>
        </p:txBody>
      </p:sp>
      <p:sp>
        <p:nvSpPr>
          <p:cNvPr id="348" name="Google Shape;348;p67"/>
          <p:cNvSpPr txBox="1"/>
          <p:nvPr>
            <p:ph idx="1" type="body"/>
          </p:nvPr>
        </p:nvSpPr>
        <p:spPr>
          <a:xfrm>
            <a:off x="1792288" y="4876800"/>
            <a:ext cx="5486400" cy="6096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00000"/>
              </a:lnSpc>
              <a:spcBef>
                <a:spcPts val="280"/>
              </a:spcBef>
              <a:spcAft>
                <a:spcPts val="0"/>
              </a:spcAft>
              <a:buClr>
                <a:srgbClr val="636463"/>
              </a:buClr>
              <a:buSzPts val="1400"/>
              <a:buFont typeface="Arial"/>
              <a:buNone/>
              <a:defRPr b="0" i="0" sz="1400" u="none" cap="none" strike="noStrike">
                <a:solidFill>
                  <a:srgbClr val="636463"/>
                </a:solidFill>
                <a:latin typeface="Arial"/>
                <a:ea typeface="Arial"/>
                <a:cs typeface="Arial"/>
                <a:sym typeface="Arial"/>
              </a:defRPr>
            </a:lvl1pPr>
            <a:lvl2pPr indent="-228600" lvl="1" marL="914400" marR="0" rtl="0" algn="l">
              <a:lnSpc>
                <a:spcPct val="100000"/>
              </a:lnSpc>
              <a:spcBef>
                <a:spcPts val="240"/>
              </a:spcBef>
              <a:spcAft>
                <a:spcPts val="0"/>
              </a:spcAft>
              <a:buClr>
                <a:srgbClr val="595959"/>
              </a:buClr>
              <a:buSzPts val="1200"/>
              <a:buFont typeface="Arial"/>
              <a:buNone/>
              <a:defRPr b="0" i="0" sz="1200" u="none" cap="none" strike="noStrike">
                <a:solidFill>
                  <a:srgbClr val="595959"/>
                </a:solidFill>
                <a:latin typeface="Arial"/>
                <a:ea typeface="Arial"/>
                <a:cs typeface="Arial"/>
                <a:sym typeface="Arial"/>
              </a:defRPr>
            </a:lvl2pPr>
            <a:lvl3pPr indent="-228600" lvl="2" marL="1371600" marR="0" rtl="0" algn="l">
              <a:lnSpc>
                <a:spcPct val="100000"/>
              </a:lnSpc>
              <a:spcBef>
                <a:spcPts val="20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3pPr>
            <a:lvl4pPr indent="-228600" lvl="3" marL="1828800" marR="0" rtl="0" algn="l">
              <a:lnSpc>
                <a:spcPct val="100000"/>
              </a:lnSpc>
              <a:spcBef>
                <a:spcPts val="180"/>
              </a:spcBef>
              <a:spcAft>
                <a:spcPts val="0"/>
              </a:spcAft>
              <a:buClr>
                <a:srgbClr val="595959"/>
              </a:buClr>
              <a:buSzPts val="900"/>
              <a:buFont typeface="Arial"/>
              <a:buNone/>
              <a:defRPr b="0" i="0" sz="900" u="none" cap="none" strike="noStrike">
                <a:solidFill>
                  <a:srgbClr val="595959"/>
                </a:solidFill>
                <a:latin typeface="Arial"/>
                <a:ea typeface="Arial"/>
                <a:cs typeface="Arial"/>
                <a:sym typeface="Arial"/>
              </a:defRPr>
            </a:lvl4pPr>
            <a:lvl5pPr indent="-228600" lvl="4" marL="2286000" marR="0" rtl="0" algn="l">
              <a:lnSpc>
                <a:spcPct val="100000"/>
              </a:lnSpc>
              <a:spcBef>
                <a:spcPts val="180"/>
              </a:spcBef>
              <a:spcAft>
                <a:spcPts val="0"/>
              </a:spcAft>
              <a:buClr>
                <a:srgbClr val="595959"/>
              </a:buClr>
              <a:buSzPts val="900"/>
              <a:buFont typeface="Arial"/>
              <a:buNone/>
              <a:defRPr b="0" i="0" sz="900" u="none" cap="none" strike="noStrike">
                <a:solidFill>
                  <a:srgbClr val="595959"/>
                </a:solidFill>
                <a:latin typeface="Arial"/>
                <a:ea typeface="Arial"/>
                <a:cs typeface="Arial"/>
                <a:sym typeface="Arial"/>
              </a:defRPr>
            </a:lvl5pPr>
            <a:lvl6pPr indent="-228600" lvl="5" marL="27432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Arial"/>
                <a:ea typeface="Arial"/>
                <a:cs typeface="Arial"/>
                <a:sym typeface="Arial"/>
              </a:defRPr>
            </a:lvl6pPr>
            <a:lvl7pPr indent="-228600" lvl="6" marL="32004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Arial"/>
                <a:ea typeface="Arial"/>
                <a:cs typeface="Arial"/>
                <a:sym typeface="Arial"/>
              </a:defRPr>
            </a:lvl7pPr>
            <a:lvl8pPr indent="-228600" lvl="7" marL="36576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Arial"/>
                <a:ea typeface="Arial"/>
                <a:cs typeface="Arial"/>
                <a:sym typeface="Arial"/>
              </a:defRPr>
            </a:lvl8pPr>
            <a:lvl9pPr indent="-228600" lvl="8" marL="41148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Arial"/>
                <a:ea typeface="Arial"/>
                <a:cs typeface="Arial"/>
                <a:sym typeface="Arial"/>
              </a:defRPr>
            </a:lvl9pPr>
          </a:lstStyle>
          <a:p/>
        </p:txBody>
      </p:sp>
      <p:sp>
        <p:nvSpPr>
          <p:cNvPr id="349" name="Google Shape;349;p67"/>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1pPr>
            <a:lvl2pPr indent="0" lvl="1" marL="4572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6pPr>
            <a:lvl7pPr indent="0" lvl="6" marL="27432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7pPr>
            <a:lvl8pPr indent="0" lvl="7" marL="32004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8pPr>
            <a:lvl9pPr indent="0" lvl="8" marL="36576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9pPr>
          </a:lstStyle>
          <a:p/>
        </p:txBody>
      </p:sp>
      <p:sp>
        <p:nvSpPr>
          <p:cNvPr id="350" name="Google Shape;350;p67"/>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1pPr>
            <a:lvl2pPr indent="0" lvl="1" marL="4572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6pPr>
            <a:lvl7pPr indent="0" lvl="6" marL="27432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7pPr>
            <a:lvl8pPr indent="0" lvl="7" marL="32004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8pPr>
            <a:lvl9pPr indent="0" lvl="8" marL="36576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9pPr>
          </a:lstStyle>
          <a:p/>
        </p:txBody>
      </p:sp>
      <p:sp>
        <p:nvSpPr>
          <p:cNvPr id="351" name="Google Shape;351;p67"/>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888888"/>
              </a:buClr>
              <a:buSzPts val="300"/>
              <a:buFont typeface="Arial"/>
              <a:buNone/>
              <a:defRPr sz="1200">
                <a:solidFill>
                  <a:srgbClr val="888888"/>
                </a:solidFill>
                <a:latin typeface="Arial"/>
                <a:ea typeface="Arial"/>
                <a:cs typeface="Arial"/>
                <a:sym typeface="Arial"/>
              </a:defRPr>
            </a:lvl1pPr>
            <a:lvl2pPr indent="0" lvl="1" marL="0" marR="0" rtl="0" algn="r">
              <a:spcBef>
                <a:spcPts val="0"/>
              </a:spcBef>
              <a:buClr>
                <a:srgbClr val="888888"/>
              </a:buClr>
              <a:buSzPts val="300"/>
              <a:buFont typeface="Arial"/>
              <a:buNone/>
              <a:defRPr sz="1200">
                <a:solidFill>
                  <a:srgbClr val="888888"/>
                </a:solidFill>
                <a:latin typeface="Arial"/>
                <a:ea typeface="Arial"/>
                <a:cs typeface="Arial"/>
                <a:sym typeface="Arial"/>
              </a:defRPr>
            </a:lvl2pPr>
            <a:lvl3pPr indent="0" lvl="2" marL="0" marR="0" rtl="0" algn="r">
              <a:spcBef>
                <a:spcPts val="0"/>
              </a:spcBef>
              <a:buClr>
                <a:srgbClr val="888888"/>
              </a:buClr>
              <a:buSzPts val="300"/>
              <a:buFont typeface="Arial"/>
              <a:buNone/>
              <a:defRPr sz="1200">
                <a:solidFill>
                  <a:srgbClr val="888888"/>
                </a:solidFill>
                <a:latin typeface="Arial"/>
                <a:ea typeface="Arial"/>
                <a:cs typeface="Arial"/>
                <a:sym typeface="Arial"/>
              </a:defRPr>
            </a:lvl3pPr>
            <a:lvl4pPr indent="0" lvl="3" marL="0" marR="0" rtl="0" algn="r">
              <a:spcBef>
                <a:spcPts val="0"/>
              </a:spcBef>
              <a:buClr>
                <a:srgbClr val="888888"/>
              </a:buClr>
              <a:buSzPts val="300"/>
              <a:buFont typeface="Arial"/>
              <a:buNone/>
              <a:defRPr sz="1200">
                <a:solidFill>
                  <a:srgbClr val="888888"/>
                </a:solidFill>
                <a:latin typeface="Arial"/>
                <a:ea typeface="Arial"/>
                <a:cs typeface="Arial"/>
                <a:sym typeface="Arial"/>
              </a:defRPr>
            </a:lvl4pPr>
            <a:lvl5pPr indent="0" lvl="4" marL="0" marR="0" rtl="0" algn="r">
              <a:spcBef>
                <a:spcPts val="0"/>
              </a:spcBef>
              <a:buClr>
                <a:srgbClr val="888888"/>
              </a:buClr>
              <a:buSzPts val="300"/>
              <a:buFont typeface="Arial"/>
              <a:buNone/>
              <a:defRPr sz="1200">
                <a:solidFill>
                  <a:srgbClr val="888888"/>
                </a:solidFill>
                <a:latin typeface="Arial"/>
                <a:ea typeface="Arial"/>
                <a:cs typeface="Arial"/>
                <a:sym typeface="Arial"/>
              </a:defRPr>
            </a:lvl5pPr>
            <a:lvl6pPr indent="0" lvl="5" marL="0" marR="0" rtl="0" algn="r">
              <a:spcBef>
                <a:spcPts val="0"/>
              </a:spcBef>
              <a:buClr>
                <a:srgbClr val="888888"/>
              </a:buClr>
              <a:buSzPts val="300"/>
              <a:buFont typeface="Arial"/>
              <a:buNone/>
              <a:defRPr sz="1200">
                <a:solidFill>
                  <a:srgbClr val="888888"/>
                </a:solidFill>
                <a:latin typeface="Arial"/>
                <a:ea typeface="Arial"/>
                <a:cs typeface="Arial"/>
                <a:sym typeface="Arial"/>
              </a:defRPr>
            </a:lvl6pPr>
            <a:lvl7pPr indent="0" lvl="6" marL="0" marR="0" rtl="0" algn="r">
              <a:spcBef>
                <a:spcPts val="0"/>
              </a:spcBef>
              <a:buClr>
                <a:srgbClr val="888888"/>
              </a:buClr>
              <a:buSzPts val="300"/>
              <a:buFont typeface="Arial"/>
              <a:buNone/>
              <a:defRPr sz="1200">
                <a:solidFill>
                  <a:srgbClr val="888888"/>
                </a:solidFill>
                <a:latin typeface="Arial"/>
                <a:ea typeface="Arial"/>
                <a:cs typeface="Arial"/>
                <a:sym typeface="Arial"/>
              </a:defRPr>
            </a:lvl7pPr>
            <a:lvl8pPr indent="0" lvl="7" marL="0" marR="0" rtl="0" algn="r">
              <a:spcBef>
                <a:spcPts val="0"/>
              </a:spcBef>
              <a:buClr>
                <a:srgbClr val="888888"/>
              </a:buClr>
              <a:buSzPts val="300"/>
              <a:buFont typeface="Arial"/>
              <a:buNone/>
              <a:defRPr sz="1200">
                <a:solidFill>
                  <a:srgbClr val="888888"/>
                </a:solidFill>
                <a:latin typeface="Arial"/>
                <a:ea typeface="Arial"/>
                <a:cs typeface="Arial"/>
                <a:sym typeface="Arial"/>
              </a:defRPr>
            </a:lvl8pPr>
            <a:lvl9pPr indent="0" lvl="8" marL="0" marR="0" rtl="0" algn="r">
              <a:spcBef>
                <a:spcPts val="0"/>
              </a:spcBef>
              <a:buClr>
                <a:srgbClr val="888888"/>
              </a:buClr>
              <a:buSzPts val="300"/>
              <a:buFont typeface="Arial"/>
              <a:buNone/>
              <a:defRPr sz="1200">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4_Title Slide">
  <p:cSld name="14_Title Slide">
    <p:spTree>
      <p:nvGrpSpPr>
        <p:cNvPr id="352" name="Shape 352"/>
        <p:cNvGrpSpPr/>
        <p:nvPr/>
      </p:nvGrpSpPr>
      <p:grpSpPr>
        <a:xfrm>
          <a:off x="0" y="0"/>
          <a:ext cx="0" cy="0"/>
          <a:chOff x="0" y="0"/>
          <a:chExt cx="0" cy="0"/>
        </a:xfrm>
      </p:grpSpPr>
      <p:pic>
        <p:nvPicPr>
          <p:cNvPr id="353" name="Google Shape;353;p68"/>
          <p:cNvPicPr preferRelativeResize="0"/>
          <p:nvPr/>
        </p:nvPicPr>
        <p:blipFill rotWithShape="1">
          <a:blip r:embed="rId2">
            <a:alphaModFix/>
          </a:blip>
          <a:srcRect b="0" l="0" r="0" t="0"/>
          <a:stretch/>
        </p:blipFill>
        <p:spPr>
          <a:xfrm>
            <a:off x="4763" y="0"/>
            <a:ext cx="9134475" cy="6858000"/>
          </a:xfrm>
          <a:prstGeom prst="rect">
            <a:avLst/>
          </a:prstGeom>
          <a:noFill/>
          <a:ln>
            <a:noFill/>
          </a:ln>
        </p:spPr>
      </p:pic>
      <p:sp>
        <p:nvSpPr>
          <p:cNvPr id="354" name="Google Shape;354;p68"/>
          <p:cNvSpPr txBox="1"/>
          <p:nvPr>
            <p:ph idx="1" type="subTitle"/>
          </p:nvPr>
        </p:nvSpPr>
        <p:spPr>
          <a:xfrm>
            <a:off x="1371600" y="3581400"/>
            <a:ext cx="6400800" cy="457200"/>
          </a:xfrm>
          <a:prstGeom prst="rect">
            <a:avLst/>
          </a:prstGeom>
          <a:noFill/>
          <a:ln>
            <a:noFill/>
          </a:ln>
        </p:spPr>
        <p:txBody>
          <a:bodyPr anchorCtr="0" anchor="t" bIns="91425" lIns="91425" spcFirstLastPara="1" rIns="91425" wrap="square" tIns="91425">
            <a:noAutofit/>
          </a:bodyPr>
          <a:lstStyle>
            <a:lvl1pPr indent="0" lvl="0" marL="0" marR="0" rtl="0" algn="ctr">
              <a:lnSpc>
                <a:spcPct val="100000"/>
              </a:lnSpc>
              <a:spcBef>
                <a:spcPts val="480"/>
              </a:spcBef>
              <a:spcAft>
                <a:spcPts val="0"/>
              </a:spcAft>
              <a:buClr>
                <a:srgbClr val="636463"/>
              </a:buClr>
              <a:buSzPts val="2400"/>
              <a:buFont typeface="Arial"/>
              <a:buNone/>
              <a:defRPr b="0" i="0" sz="2400" u="none" cap="none" strike="noStrike">
                <a:solidFill>
                  <a:srgbClr val="636463"/>
                </a:solidFill>
                <a:latin typeface="Arial"/>
                <a:ea typeface="Arial"/>
                <a:cs typeface="Arial"/>
                <a:sym typeface="Arial"/>
              </a:defRPr>
            </a:lvl1pPr>
            <a:lvl2pPr indent="0" lvl="1" marL="457200" marR="0" rtl="0" algn="ctr">
              <a:lnSpc>
                <a:spcPct val="100000"/>
              </a:lnSpc>
              <a:spcBef>
                <a:spcPts val="560"/>
              </a:spcBef>
              <a:spcAft>
                <a:spcPts val="0"/>
              </a:spcAft>
              <a:buClr>
                <a:srgbClr val="888888"/>
              </a:buClr>
              <a:buSzPts val="2800"/>
              <a:buFont typeface="Arial"/>
              <a:buNone/>
              <a:defRPr b="0" i="0" sz="2800" u="none" cap="none" strike="noStrike">
                <a:solidFill>
                  <a:srgbClr val="888888"/>
                </a:solidFill>
                <a:latin typeface="Arial"/>
                <a:ea typeface="Arial"/>
                <a:cs typeface="Arial"/>
                <a:sym typeface="Arial"/>
              </a:defRPr>
            </a:lvl2pPr>
            <a:lvl3pPr indent="0" lvl="2" marL="914400" marR="0" rtl="0" algn="ctr">
              <a:lnSpc>
                <a:spcPct val="100000"/>
              </a:lnSpc>
              <a:spcBef>
                <a:spcPts val="480"/>
              </a:spcBef>
              <a:spcAft>
                <a:spcPts val="0"/>
              </a:spcAft>
              <a:buClr>
                <a:srgbClr val="888888"/>
              </a:buClr>
              <a:buSzPts val="2400"/>
              <a:buFont typeface="Arial"/>
              <a:buNone/>
              <a:defRPr b="0" i="0" sz="2400" u="none" cap="none" strike="noStrike">
                <a:solidFill>
                  <a:srgbClr val="888888"/>
                </a:solidFill>
                <a:latin typeface="Arial"/>
                <a:ea typeface="Arial"/>
                <a:cs typeface="Arial"/>
                <a:sym typeface="Arial"/>
              </a:defRPr>
            </a:lvl3pPr>
            <a:lvl4pPr indent="0" lvl="3" marL="13716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Arial"/>
                <a:ea typeface="Arial"/>
                <a:cs typeface="Arial"/>
                <a:sym typeface="Arial"/>
              </a:defRPr>
            </a:lvl4pPr>
            <a:lvl5pPr indent="0" lvl="4" marL="18288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Arial"/>
                <a:ea typeface="Arial"/>
                <a:cs typeface="Arial"/>
                <a:sym typeface="Arial"/>
              </a:defRPr>
            </a:lvl5pPr>
            <a:lvl6pPr indent="0" lvl="5" marL="22860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Arial"/>
                <a:ea typeface="Arial"/>
                <a:cs typeface="Arial"/>
                <a:sym typeface="Arial"/>
              </a:defRPr>
            </a:lvl6pPr>
            <a:lvl7pPr indent="0" lvl="6" marL="27432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Arial"/>
                <a:ea typeface="Arial"/>
                <a:cs typeface="Arial"/>
                <a:sym typeface="Arial"/>
              </a:defRPr>
            </a:lvl7pPr>
            <a:lvl8pPr indent="0" lvl="7" marL="32004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Arial"/>
                <a:ea typeface="Arial"/>
                <a:cs typeface="Arial"/>
                <a:sym typeface="Arial"/>
              </a:defRPr>
            </a:lvl8pPr>
            <a:lvl9pPr indent="0" lvl="8" marL="36576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Arial"/>
                <a:ea typeface="Arial"/>
                <a:cs typeface="Arial"/>
                <a:sym typeface="Arial"/>
              </a:defRPr>
            </a:lvl9pPr>
          </a:lstStyle>
          <a:p/>
        </p:txBody>
      </p:sp>
      <p:sp>
        <p:nvSpPr>
          <p:cNvPr id="355" name="Google Shape;355;p68"/>
          <p:cNvSpPr txBox="1"/>
          <p:nvPr>
            <p:ph type="title"/>
          </p:nvPr>
        </p:nvSpPr>
        <p:spPr>
          <a:xfrm>
            <a:off x="457200" y="1905000"/>
            <a:ext cx="8229600" cy="15240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343451"/>
              </a:buClr>
              <a:buSzPts val="4000"/>
              <a:buFont typeface="Arial"/>
              <a:buNone/>
              <a:defRPr b="0" i="0" sz="4000" u="none" cap="none" strike="noStrike">
                <a:solidFill>
                  <a:srgbClr val="343451"/>
                </a:solidFill>
                <a:latin typeface="Arial"/>
                <a:ea typeface="Arial"/>
                <a:cs typeface="Arial"/>
                <a:sym typeface="Arial"/>
              </a:defRPr>
            </a:lvl1pPr>
            <a:lvl2pPr indent="0" lvl="1"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2pPr>
            <a:lvl3pPr indent="0" lvl="2"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3pPr>
            <a:lvl4pPr indent="0" lvl="3"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4pPr>
            <a:lvl5pPr indent="0" lvl="4"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5pPr>
            <a:lvl6pPr indent="0" lvl="5" marL="4572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6pPr>
            <a:lvl7pPr indent="0" lvl="6" marL="9144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7pPr>
            <a:lvl8pPr indent="0" lvl="7" marL="13716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8pPr>
            <a:lvl9pPr indent="0" lvl="8" marL="18288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9pPr>
          </a:lstStyle>
          <a:p/>
        </p:txBody>
      </p:sp>
      <p:sp>
        <p:nvSpPr>
          <p:cNvPr id="356" name="Google Shape;356;p68"/>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343451"/>
              </a:buClr>
              <a:buSzPts val="1200"/>
              <a:buFont typeface="Arial"/>
              <a:buNone/>
              <a:defRPr b="0" i="0" sz="1200" u="none" cap="none" strike="noStrike">
                <a:solidFill>
                  <a:srgbClr val="343451"/>
                </a:solidFill>
                <a:latin typeface="Arial"/>
                <a:ea typeface="Arial"/>
                <a:cs typeface="Arial"/>
                <a:sym typeface="Arial"/>
              </a:defRPr>
            </a:lvl1pPr>
            <a:lvl2pPr indent="0" lvl="1" marL="4572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6pPr>
            <a:lvl7pPr indent="0" lvl="6" marL="27432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7pPr>
            <a:lvl8pPr indent="0" lvl="7" marL="32004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8pPr>
            <a:lvl9pPr indent="0" lvl="8" marL="36576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9pPr>
          </a:lstStyle>
          <a:p/>
        </p:txBody>
      </p:sp>
      <p:sp>
        <p:nvSpPr>
          <p:cNvPr id="357" name="Google Shape;357;p68"/>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343451"/>
              </a:buClr>
              <a:buSzPts val="1200"/>
              <a:buFont typeface="Arial"/>
              <a:buNone/>
              <a:defRPr b="0" i="0" sz="1200" u="none" cap="none" strike="noStrike">
                <a:solidFill>
                  <a:srgbClr val="343451"/>
                </a:solidFill>
                <a:latin typeface="Arial"/>
                <a:ea typeface="Arial"/>
                <a:cs typeface="Arial"/>
                <a:sym typeface="Arial"/>
              </a:defRPr>
            </a:lvl1pPr>
            <a:lvl2pPr indent="0" lvl="1" marL="4572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6pPr>
            <a:lvl7pPr indent="0" lvl="6" marL="27432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7pPr>
            <a:lvl8pPr indent="0" lvl="7" marL="32004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8pPr>
            <a:lvl9pPr indent="0" lvl="8" marL="36576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9pPr>
          </a:lstStyle>
          <a:p/>
        </p:txBody>
      </p:sp>
      <p:sp>
        <p:nvSpPr>
          <p:cNvPr id="358" name="Google Shape;358;p68"/>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343451"/>
              </a:buClr>
              <a:buSzPts val="300"/>
              <a:buFont typeface="Arial"/>
              <a:buNone/>
              <a:defRPr sz="1200">
                <a:solidFill>
                  <a:srgbClr val="343451"/>
                </a:solidFill>
                <a:latin typeface="Arial"/>
                <a:ea typeface="Arial"/>
                <a:cs typeface="Arial"/>
                <a:sym typeface="Arial"/>
              </a:defRPr>
            </a:lvl1pPr>
            <a:lvl2pPr indent="0" lvl="1" marL="0" marR="0" rtl="0" algn="r">
              <a:spcBef>
                <a:spcPts val="0"/>
              </a:spcBef>
              <a:buClr>
                <a:srgbClr val="343451"/>
              </a:buClr>
              <a:buSzPts val="300"/>
              <a:buFont typeface="Arial"/>
              <a:buNone/>
              <a:defRPr sz="1200">
                <a:solidFill>
                  <a:srgbClr val="343451"/>
                </a:solidFill>
                <a:latin typeface="Arial"/>
                <a:ea typeface="Arial"/>
                <a:cs typeface="Arial"/>
                <a:sym typeface="Arial"/>
              </a:defRPr>
            </a:lvl2pPr>
            <a:lvl3pPr indent="0" lvl="2" marL="0" marR="0" rtl="0" algn="r">
              <a:spcBef>
                <a:spcPts val="0"/>
              </a:spcBef>
              <a:buClr>
                <a:srgbClr val="343451"/>
              </a:buClr>
              <a:buSzPts val="300"/>
              <a:buFont typeface="Arial"/>
              <a:buNone/>
              <a:defRPr sz="1200">
                <a:solidFill>
                  <a:srgbClr val="343451"/>
                </a:solidFill>
                <a:latin typeface="Arial"/>
                <a:ea typeface="Arial"/>
                <a:cs typeface="Arial"/>
                <a:sym typeface="Arial"/>
              </a:defRPr>
            </a:lvl3pPr>
            <a:lvl4pPr indent="0" lvl="3" marL="0" marR="0" rtl="0" algn="r">
              <a:spcBef>
                <a:spcPts val="0"/>
              </a:spcBef>
              <a:buClr>
                <a:srgbClr val="343451"/>
              </a:buClr>
              <a:buSzPts val="300"/>
              <a:buFont typeface="Arial"/>
              <a:buNone/>
              <a:defRPr sz="1200">
                <a:solidFill>
                  <a:srgbClr val="343451"/>
                </a:solidFill>
                <a:latin typeface="Arial"/>
                <a:ea typeface="Arial"/>
                <a:cs typeface="Arial"/>
                <a:sym typeface="Arial"/>
              </a:defRPr>
            </a:lvl4pPr>
            <a:lvl5pPr indent="0" lvl="4" marL="0" marR="0" rtl="0" algn="r">
              <a:spcBef>
                <a:spcPts val="0"/>
              </a:spcBef>
              <a:buClr>
                <a:srgbClr val="343451"/>
              </a:buClr>
              <a:buSzPts val="300"/>
              <a:buFont typeface="Arial"/>
              <a:buNone/>
              <a:defRPr sz="1200">
                <a:solidFill>
                  <a:srgbClr val="343451"/>
                </a:solidFill>
                <a:latin typeface="Arial"/>
                <a:ea typeface="Arial"/>
                <a:cs typeface="Arial"/>
                <a:sym typeface="Arial"/>
              </a:defRPr>
            </a:lvl5pPr>
            <a:lvl6pPr indent="0" lvl="5" marL="0" marR="0" rtl="0" algn="r">
              <a:spcBef>
                <a:spcPts val="0"/>
              </a:spcBef>
              <a:buClr>
                <a:srgbClr val="343451"/>
              </a:buClr>
              <a:buSzPts val="300"/>
              <a:buFont typeface="Arial"/>
              <a:buNone/>
              <a:defRPr sz="1200">
                <a:solidFill>
                  <a:srgbClr val="343451"/>
                </a:solidFill>
                <a:latin typeface="Arial"/>
                <a:ea typeface="Arial"/>
                <a:cs typeface="Arial"/>
                <a:sym typeface="Arial"/>
              </a:defRPr>
            </a:lvl6pPr>
            <a:lvl7pPr indent="0" lvl="6" marL="0" marR="0" rtl="0" algn="r">
              <a:spcBef>
                <a:spcPts val="0"/>
              </a:spcBef>
              <a:buClr>
                <a:srgbClr val="343451"/>
              </a:buClr>
              <a:buSzPts val="300"/>
              <a:buFont typeface="Arial"/>
              <a:buNone/>
              <a:defRPr sz="1200">
                <a:solidFill>
                  <a:srgbClr val="343451"/>
                </a:solidFill>
                <a:latin typeface="Arial"/>
                <a:ea typeface="Arial"/>
                <a:cs typeface="Arial"/>
                <a:sym typeface="Arial"/>
              </a:defRPr>
            </a:lvl7pPr>
            <a:lvl8pPr indent="0" lvl="7" marL="0" marR="0" rtl="0" algn="r">
              <a:spcBef>
                <a:spcPts val="0"/>
              </a:spcBef>
              <a:buClr>
                <a:srgbClr val="343451"/>
              </a:buClr>
              <a:buSzPts val="300"/>
              <a:buFont typeface="Arial"/>
              <a:buNone/>
              <a:defRPr sz="1200">
                <a:solidFill>
                  <a:srgbClr val="343451"/>
                </a:solidFill>
                <a:latin typeface="Arial"/>
                <a:ea typeface="Arial"/>
                <a:cs typeface="Arial"/>
                <a:sym typeface="Arial"/>
              </a:defRPr>
            </a:lvl8pPr>
            <a:lvl9pPr indent="0" lvl="8" marL="0" marR="0" rtl="0" algn="r">
              <a:spcBef>
                <a:spcPts val="0"/>
              </a:spcBef>
              <a:buClr>
                <a:srgbClr val="343451"/>
              </a:buClr>
              <a:buSzPts val="300"/>
              <a:buFont typeface="Arial"/>
              <a:buNone/>
              <a:defRPr sz="1200">
                <a:solidFill>
                  <a:srgbClr val="34345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_Picture with Caption">
  <p:cSld name="30_Picture with Caption">
    <p:spTree>
      <p:nvGrpSpPr>
        <p:cNvPr id="359" name="Shape 359"/>
        <p:cNvGrpSpPr/>
        <p:nvPr/>
      </p:nvGrpSpPr>
      <p:grpSpPr>
        <a:xfrm>
          <a:off x="0" y="0"/>
          <a:ext cx="0" cy="0"/>
          <a:chOff x="0" y="0"/>
          <a:chExt cx="0" cy="0"/>
        </a:xfrm>
      </p:grpSpPr>
      <p:sp>
        <p:nvSpPr>
          <p:cNvPr id="360" name="Google Shape;360;p69"/>
          <p:cNvSpPr/>
          <p:nvPr>
            <p:ph idx="2" type="pic"/>
          </p:nvPr>
        </p:nvSpPr>
        <p:spPr>
          <a:xfrm>
            <a:off x="1792288" y="1142999"/>
            <a:ext cx="5486400" cy="35847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640"/>
              </a:spcBef>
              <a:spcAft>
                <a:spcPts val="0"/>
              </a:spcAft>
              <a:buClr>
                <a:srgbClr val="595959"/>
              </a:buClr>
              <a:buSzPts val="3200"/>
              <a:buFont typeface="Arial"/>
              <a:buNone/>
              <a:defRPr b="0" i="0" sz="3200" u="none" cap="none" strike="noStrike">
                <a:solidFill>
                  <a:srgbClr val="595959"/>
                </a:solidFill>
                <a:latin typeface="Arial"/>
                <a:ea typeface="Arial"/>
                <a:cs typeface="Arial"/>
                <a:sym typeface="Arial"/>
              </a:defRPr>
            </a:lvl1pPr>
            <a:lvl2pPr indent="0" lvl="1" marL="457200" marR="0" rtl="0" algn="l">
              <a:lnSpc>
                <a:spcPct val="100000"/>
              </a:lnSpc>
              <a:spcBef>
                <a:spcPts val="560"/>
              </a:spcBef>
              <a:spcAft>
                <a:spcPts val="0"/>
              </a:spcAft>
              <a:buClr>
                <a:srgbClr val="595959"/>
              </a:buClr>
              <a:buSzPts val="2800"/>
              <a:buFont typeface="Arial"/>
              <a:buNone/>
              <a:defRPr b="0" i="0" sz="2800" u="none" cap="none" strike="noStrike">
                <a:solidFill>
                  <a:srgbClr val="595959"/>
                </a:solidFill>
                <a:latin typeface="Arial"/>
                <a:ea typeface="Arial"/>
                <a:cs typeface="Arial"/>
                <a:sym typeface="Arial"/>
              </a:defRPr>
            </a:lvl2pPr>
            <a:lvl3pPr indent="0" lvl="2" marL="914400" marR="0" rtl="0" algn="l">
              <a:lnSpc>
                <a:spcPct val="100000"/>
              </a:lnSpc>
              <a:spcBef>
                <a:spcPts val="480"/>
              </a:spcBef>
              <a:spcAft>
                <a:spcPts val="0"/>
              </a:spcAft>
              <a:buClr>
                <a:srgbClr val="595959"/>
              </a:buClr>
              <a:buSzPts val="2400"/>
              <a:buFont typeface="Arial"/>
              <a:buNone/>
              <a:defRPr b="0" i="0" sz="2400" u="none" cap="none" strike="noStrike">
                <a:solidFill>
                  <a:srgbClr val="595959"/>
                </a:solidFill>
                <a:latin typeface="Arial"/>
                <a:ea typeface="Arial"/>
                <a:cs typeface="Arial"/>
                <a:sym typeface="Arial"/>
              </a:defRPr>
            </a:lvl3pPr>
            <a:lvl4pPr indent="0" lvl="3" marL="13716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Arial"/>
                <a:ea typeface="Arial"/>
                <a:cs typeface="Arial"/>
                <a:sym typeface="Arial"/>
              </a:defRPr>
            </a:lvl4pPr>
            <a:lvl5pPr indent="0" lvl="4" marL="18288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Arial"/>
                <a:ea typeface="Arial"/>
                <a:cs typeface="Arial"/>
                <a:sym typeface="Arial"/>
              </a:defRPr>
            </a:lvl5pPr>
            <a:lvl6pPr indent="0" lvl="5" marL="22860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6pPr>
            <a:lvl7pPr indent="0" lvl="6" marL="27432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7pPr>
            <a:lvl8pPr indent="0" lvl="7" marL="32004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8pPr>
            <a:lvl9pPr indent="0" lvl="8" marL="36576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9pPr>
          </a:lstStyle>
          <a:p/>
        </p:txBody>
      </p:sp>
      <p:sp>
        <p:nvSpPr>
          <p:cNvPr id="361" name="Google Shape;361;p69"/>
          <p:cNvSpPr txBox="1"/>
          <p:nvPr>
            <p:ph idx="1" type="body"/>
          </p:nvPr>
        </p:nvSpPr>
        <p:spPr>
          <a:xfrm>
            <a:off x="1792288" y="4876800"/>
            <a:ext cx="5486400" cy="6096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00000"/>
              </a:lnSpc>
              <a:spcBef>
                <a:spcPts val="280"/>
              </a:spcBef>
              <a:spcAft>
                <a:spcPts val="0"/>
              </a:spcAft>
              <a:buClr>
                <a:srgbClr val="636463"/>
              </a:buClr>
              <a:buSzPts val="1400"/>
              <a:buFont typeface="Arial"/>
              <a:buNone/>
              <a:defRPr b="0" i="0" sz="1400" u="none" cap="none" strike="noStrike">
                <a:solidFill>
                  <a:srgbClr val="636463"/>
                </a:solidFill>
                <a:latin typeface="Arial"/>
                <a:ea typeface="Arial"/>
                <a:cs typeface="Arial"/>
                <a:sym typeface="Arial"/>
              </a:defRPr>
            </a:lvl1pPr>
            <a:lvl2pPr indent="-228600" lvl="1" marL="914400" marR="0" rtl="0" algn="l">
              <a:lnSpc>
                <a:spcPct val="100000"/>
              </a:lnSpc>
              <a:spcBef>
                <a:spcPts val="240"/>
              </a:spcBef>
              <a:spcAft>
                <a:spcPts val="0"/>
              </a:spcAft>
              <a:buClr>
                <a:srgbClr val="595959"/>
              </a:buClr>
              <a:buSzPts val="1200"/>
              <a:buFont typeface="Arial"/>
              <a:buNone/>
              <a:defRPr b="0" i="0" sz="1200" u="none" cap="none" strike="noStrike">
                <a:solidFill>
                  <a:srgbClr val="595959"/>
                </a:solidFill>
                <a:latin typeface="Arial"/>
                <a:ea typeface="Arial"/>
                <a:cs typeface="Arial"/>
                <a:sym typeface="Arial"/>
              </a:defRPr>
            </a:lvl2pPr>
            <a:lvl3pPr indent="-228600" lvl="2" marL="1371600" marR="0" rtl="0" algn="l">
              <a:lnSpc>
                <a:spcPct val="100000"/>
              </a:lnSpc>
              <a:spcBef>
                <a:spcPts val="20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3pPr>
            <a:lvl4pPr indent="-228600" lvl="3" marL="1828800" marR="0" rtl="0" algn="l">
              <a:lnSpc>
                <a:spcPct val="100000"/>
              </a:lnSpc>
              <a:spcBef>
                <a:spcPts val="180"/>
              </a:spcBef>
              <a:spcAft>
                <a:spcPts val="0"/>
              </a:spcAft>
              <a:buClr>
                <a:srgbClr val="595959"/>
              </a:buClr>
              <a:buSzPts val="900"/>
              <a:buFont typeface="Arial"/>
              <a:buNone/>
              <a:defRPr b="0" i="0" sz="900" u="none" cap="none" strike="noStrike">
                <a:solidFill>
                  <a:srgbClr val="595959"/>
                </a:solidFill>
                <a:latin typeface="Arial"/>
                <a:ea typeface="Arial"/>
                <a:cs typeface="Arial"/>
                <a:sym typeface="Arial"/>
              </a:defRPr>
            </a:lvl4pPr>
            <a:lvl5pPr indent="-228600" lvl="4" marL="2286000" marR="0" rtl="0" algn="l">
              <a:lnSpc>
                <a:spcPct val="100000"/>
              </a:lnSpc>
              <a:spcBef>
                <a:spcPts val="180"/>
              </a:spcBef>
              <a:spcAft>
                <a:spcPts val="0"/>
              </a:spcAft>
              <a:buClr>
                <a:srgbClr val="595959"/>
              </a:buClr>
              <a:buSzPts val="900"/>
              <a:buFont typeface="Arial"/>
              <a:buNone/>
              <a:defRPr b="0" i="0" sz="900" u="none" cap="none" strike="noStrike">
                <a:solidFill>
                  <a:srgbClr val="595959"/>
                </a:solidFill>
                <a:latin typeface="Arial"/>
                <a:ea typeface="Arial"/>
                <a:cs typeface="Arial"/>
                <a:sym typeface="Arial"/>
              </a:defRPr>
            </a:lvl5pPr>
            <a:lvl6pPr indent="-228600" lvl="5" marL="27432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Arial"/>
                <a:ea typeface="Arial"/>
                <a:cs typeface="Arial"/>
                <a:sym typeface="Arial"/>
              </a:defRPr>
            </a:lvl6pPr>
            <a:lvl7pPr indent="-228600" lvl="6" marL="32004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Arial"/>
                <a:ea typeface="Arial"/>
                <a:cs typeface="Arial"/>
                <a:sym typeface="Arial"/>
              </a:defRPr>
            </a:lvl7pPr>
            <a:lvl8pPr indent="-228600" lvl="7" marL="36576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Arial"/>
                <a:ea typeface="Arial"/>
                <a:cs typeface="Arial"/>
                <a:sym typeface="Arial"/>
              </a:defRPr>
            </a:lvl8pPr>
            <a:lvl9pPr indent="-228600" lvl="8" marL="41148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Arial"/>
                <a:ea typeface="Arial"/>
                <a:cs typeface="Arial"/>
                <a:sym typeface="Arial"/>
              </a:defRPr>
            </a:lvl9pPr>
          </a:lstStyle>
          <a:p/>
        </p:txBody>
      </p:sp>
      <p:sp>
        <p:nvSpPr>
          <p:cNvPr id="362" name="Google Shape;362;p69"/>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1pPr>
            <a:lvl2pPr indent="0" lvl="1" marL="4572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6pPr>
            <a:lvl7pPr indent="0" lvl="6" marL="27432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7pPr>
            <a:lvl8pPr indent="0" lvl="7" marL="32004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8pPr>
            <a:lvl9pPr indent="0" lvl="8" marL="36576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9pPr>
          </a:lstStyle>
          <a:p/>
        </p:txBody>
      </p:sp>
      <p:sp>
        <p:nvSpPr>
          <p:cNvPr id="363" name="Google Shape;363;p69"/>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1pPr>
            <a:lvl2pPr indent="0" lvl="1" marL="4572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6pPr>
            <a:lvl7pPr indent="0" lvl="6" marL="27432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7pPr>
            <a:lvl8pPr indent="0" lvl="7" marL="32004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8pPr>
            <a:lvl9pPr indent="0" lvl="8" marL="36576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9pPr>
          </a:lstStyle>
          <a:p/>
        </p:txBody>
      </p:sp>
      <p:sp>
        <p:nvSpPr>
          <p:cNvPr id="364" name="Google Shape;364;p69"/>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888888"/>
              </a:buClr>
              <a:buSzPts val="300"/>
              <a:buFont typeface="Arial"/>
              <a:buNone/>
              <a:defRPr sz="1200">
                <a:solidFill>
                  <a:srgbClr val="888888"/>
                </a:solidFill>
                <a:latin typeface="Arial"/>
                <a:ea typeface="Arial"/>
                <a:cs typeface="Arial"/>
                <a:sym typeface="Arial"/>
              </a:defRPr>
            </a:lvl1pPr>
            <a:lvl2pPr indent="0" lvl="1" marL="0" marR="0" rtl="0" algn="r">
              <a:spcBef>
                <a:spcPts val="0"/>
              </a:spcBef>
              <a:buClr>
                <a:srgbClr val="888888"/>
              </a:buClr>
              <a:buSzPts val="300"/>
              <a:buFont typeface="Arial"/>
              <a:buNone/>
              <a:defRPr sz="1200">
                <a:solidFill>
                  <a:srgbClr val="888888"/>
                </a:solidFill>
                <a:latin typeface="Arial"/>
                <a:ea typeface="Arial"/>
                <a:cs typeface="Arial"/>
                <a:sym typeface="Arial"/>
              </a:defRPr>
            </a:lvl2pPr>
            <a:lvl3pPr indent="0" lvl="2" marL="0" marR="0" rtl="0" algn="r">
              <a:spcBef>
                <a:spcPts val="0"/>
              </a:spcBef>
              <a:buClr>
                <a:srgbClr val="888888"/>
              </a:buClr>
              <a:buSzPts val="300"/>
              <a:buFont typeface="Arial"/>
              <a:buNone/>
              <a:defRPr sz="1200">
                <a:solidFill>
                  <a:srgbClr val="888888"/>
                </a:solidFill>
                <a:latin typeface="Arial"/>
                <a:ea typeface="Arial"/>
                <a:cs typeface="Arial"/>
                <a:sym typeface="Arial"/>
              </a:defRPr>
            </a:lvl3pPr>
            <a:lvl4pPr indent="0" lvl="3" marL="0" marR="0" rtl="0" algn="r">
              <a:spcBef>
                <a:spcPts val="0"/>
              </a:spcBef>
              <a:buClr>
                <a:srgbClr val="888888"/>
              </a:buClr>
              <a:buSzPts val="300"/>
              <a:buFont typeface="Arial"/>
              <a:buNone/>
              <a:defRPr sz="1200">
                <a:solidFill>
                  <a:srgbClr val="888888"/>
                </a:solidFill>
                <a:latin typeface="Arial"/>
                <a:ea typeface="Arial"/>
                <a:cs typeface="Arial"/>
                <a:sym typeface="Arial"/>
              </a:defRPr>
            </a:lvl4pPr>
            <a:lvl5pPr indent="0" lvl="4" marL="0" marR="0" rtl="0" algn="r">
              <a:spcBef>
                <a:spcPts val="0"/>
              </a:spcBef>
              <a:buClr>
                <a:srgbClr val="888888"/>
              </a:buClr>
              <a:buSzPts val="300"/>
              <a:buFont typeface="Arial"/>
              <a:buNone/>
              <a:defRPr sz="1200">
                <a:solidFill>
                  <a:srgbClr val="888888"/>
                </a:solidFill>
                <a:latin typeface="Arial"/>
                <a:ea typeface="Arial"/>
                <a:cs typeface="Arial"/>
                <a:sym typeface="Arial"/>
              </a:defRPr>
            </a:lvl5pPr>
            <a:lvl6pPr indent="0" lvl="5" marL="0" marR="0" rtl="0" algn="r">
              <a:spcBef>
                <a:spcPts val="0"/>
              </a:spcBef>
              <a:buClr>
                <a:srgbClr val="888888"/>
              </a:buClr>
              <a:buSzPts val="300"/>
              <a:buFont typeface="Arial"/>
              <a:buNone/>
              <a:defRPr sz="1200">
                <a:solidFill>
                  <a:srgbClr val="888888"/>
                </a:solidFill>
                <a:latin typeface="Arial"/>
                <a:ea typeface="Arial"/>
                <a:cs typeface="Arial"/>
                <a:sym typeface="Arial"/>
              </a:defRPr>
            </a:lvl6pPr>
            <a:lvl7pPr indent="0" lvl="6" marL="0" marR="0" rtl="0" algn="r">
              <a:spcBef>
                <a:spcPts val="0"/>
              </a:spcBef>
              <a:buClr>
                <a:srgbClr val="888888"/>
              </a:buClr>
              <a:buSzPts val="300"/>
              <a:buFont typeface="Arial"/>
              <a:buNone/>
              <a:defRPr sz="1200">
                <a:solidFill>
                  <a:srgbClr val="888888"/>
                </a:solidFill>
                <a:latin typeface="Arial"/>
                <a:ea typeface="Arial"/>
                <a:cs typeface="Arial"/>
                <a:sym typeface="Arial"/>
              </a:defRPr>
            </a:lvl7pPr>
            <a:lvl8pPr indent="0" lvl="7" marL="0" marR="0" rtl="0" algn="r">
              <a:spcBef>
                <a:spcPts val="0"/>
              </a:spcBef>
              <a:buClr>
                <a:srgbClr val="888888"/>
              </a:buClr>
              <a:buSzPts val="300"/>
              <a:buFont typeface="Arial"/>
              <a:buNone/>
              <a:defRPr sz="1200">
                <a:solidFill>
                  <a:srgbClr val="888888"/>
                </a:solidFill>
                <a:latin typeface="Arial"/>
                <a:ea typeface="Arial"/>
                <a:cs typeface="Arial"/>
                <a:sym typeface="Arial"/>
              </a:defRPr>
            </a:lvl8pPr>
            <a:lvl9pPr indent="0" lvl="8" marL="0" marR="0" rtl="0" algn="r">
              <a:spcBef>
                <a:spcPts val="0"/>
              </a:spcBef>
              <a:buClr>
                <a:srgbClr val="888888"/>
              </a:buClr>
              <a:buSzPts val="300"/>
              <a:buFont typeface="Arial"/>
              <a:buNone/>
              <a:defRPr sz="1200">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_Blank">
  <p:cSld name="9_Blank">
    <p:spTree>
      <p:nvGrpSpPr>
        <p:cNvPr id="365" name="Shape 365"/>
        <p:cNvGrpSpPr/>
        <p:nvPr/>
      </p:nvGrpSpPr>
      <p:grpSpPr>
        <a:xfrm>
          <a:off x="0" y="0"/>
          <a:ext cx="0" cy="0"/>
          <a:chOff x="0" y="0"/>
          <a:chExt cx="0" cy="0"/>
        </a:xfrm>
      </p:grpSpPr>
      <p:sp>
        <p:nvSpPr>
          <p:cNvPr id="366" name="Google Shape;366;p70"/>
          <p:cNvSpPr txBox="1"/>
          <p:nvPr>
            <p:ph idx="1" type="body"/>
          </p:nvPr>
        </p:nvSpPr>
        <p:spPr>
          <a:xfrm>
            <a:off x="309562" y="1365299"/>
            <a:ext cx="8497800" cy="5389500"/>
          </a:xfrm>
          <a:prstGeom prst="rect">
            <a:avLst/>
          </a:prstGeom>
          <a:noFill/>
          <a:ln>
            <a:noFill/>
          </a:ln>
        </p:spPr>
        <p:txBody>
          <a:bodyPr anchorCtr="0" anchor="t" bIns="91425" lIns="91425" spcFirstLastPara="1" rIns="91425" wrap="square" tIns="91425">
            <a:noAutofit/>
          </a:bodyPr>
          <a:lstStyle>
            <a:lvl1pPr indent="-228600" lvl="0" marL="457200" marR="0" rtl="0" algn="ctr">
              <a:lnSpc>
                <a:spcPct val="100000"/>
              </a:lnSpc>
              <a:spcBef>
                <a:spcPts val="0"/>
              </a:spcBef>
              <a:spcAft>
                <a:spcPts val="0"/>
              </a:spcAft>
              <a:buClr>
                <a:srgbClr val="3F3F3F"/>
              </a:buClr>
              <a:buSzPts val="2400"/>
              <a:buFont typeface="Arial"/>
              <a:buNone/>
              <a:defRPr b="0" i="0" sz="2400" u="none" cap="none" strike="noStrike">
                <a:solidFill>
                  <a:srgbClr val="3F3F3F"/>
                </a:solidFill>
                <a:latin typeface="Arial"/>
                <a:ea typeface="Arial"/>
                <a:cs typeface="Arial"/>
                <a:sym typeface="Arial"/>
              </a:defRPr>
            </a:lvl1pPr>
            <a:lvl2pPr indent="-381000" lvl="1" marL="914400" marR="0" rtl="0" algn="ctr">
              <a:lnSpc>
                <a:spcPct val="100000"/>
              </a:lnSpc>
              <a:spcBef>
                <a:spcPts val="0"/>
              </a:spcBef>
              <a:spcAft>
                <a:spcPts val="0"/>
              </a:spcAft>
              <a:buClr>
                <a:srgbClr val="3F3F3F"/>
              </a:buClr>
              <a:buSzPts val="2400"/>
              <a:buFont typeface="Arial"/>
              <a:buChar char="•"/>
              <a:defRPr b="0" i="0" sz="2400" u="none" cap="none" strike="noStrike">
                <a:solidFill>
                  <a:srgbClr val="3F3F3F"/>
                </a:solidFill>
                <a:latin typeface="Arial"/>
                <a:ea typeface="Arial"/>
                <a:cs typeface="Arial"/>
                <a:sym typeface="Arial"/>
              </a:defRPr>
            </a:lvl2pPr>
            <a:lvl3pPr indent="-381000" lvl="2" marL="1371600" marR="0" rtl="0" algn="ctr">
              <a:lnSpc>
                <a:spcPct val="100000"/>
              </a:lnSpc>
              <a:spcBef>
                <a:spcPts val="0"/>
              </a:spcBef>
              <a:spcAft>
                <a:spcPts val="0"/>
              </a:spcAft>
              <a:buClr>
                <a:srgbClr val="3F3F3F"/>
              </a:buClr>
              <a:buSzPts val="2400"/>
              <a:buFont typeface="Arial"/>
              <a:buChar char="•"/>
              <a:defRPr b="0" i="0" sz="2400" u="none" cap="none" strike="noStrike">
                <a:solidFill>
                  <a:srgbClr val="3F3F3F"/>
                </a:solidFill>
                <a:latin typeface="Arial"/>
                <a:ea typeface="Arial"/>
                <a:cs typeface="Arial"/>
                <a:sym typeface="Arial"/>
              </a:defRPr>
            </a:lvl3pPr>
            <a:lvl4pPr indent="-381000" lvl="3" marL="1828800" marR="0" rtl="0" algn="ctr">
              <a:lnSpc>
                <a:spcPct val="100000"/>
              </a:lnSpc>
              <a:spcBef>
                <a:spcPts val="0"/>
              </a:spcBef>
              <a:spcAft>
                <a:spcPts val="0"/>
              </a:spcAft>
              <a:buClr>
                <a:srgbClr val="3F3F3F"/>
              </a:buClr>
              <a:buSzPts val="2400"/>
              <a:buFont typeface="Arial"/>
              <a:buChar char="•"/>
              <a:defRPr b="0" i="0" sz="2400" u="none" cap="none" strike="noStrike">
                <a:solidFill>
                  <a:srgbClr val="3F3F3F"/>
                </a:solidFill>
                <a:latin typeface="Arial"/>
                <a:ea typeface="Arial"/>
                <a:cs typeface="Arial"/>
                <a:sym typeface="Arial"/>
              </a:defRPr>
            </a:lvl4pPr>
            <a:lvl5pPr indent="-381000" lvl="4" marL="2286000" marR="0" rtl="0" algn="ctr">
              <a:lnSpc>
                <a:spcPct val="100000"/>
              </a:lnSpc>
              <a:spcBef>
                <a:spcPts val="0"/>
              </a:spcBef>
              <a:spcAft>
                <a:spcPts val="0"/>
              </a:spcAft>
              <a:buClr>
                <a:srgbClr val="3F3F3F"/>
              </a:buClr>
              <a:buSzPts val="2400"/>
              <a:buFont typeface="Arial"/>
              <a:buChar char="•"/>
              <a:defRPr b="0" i="0" sz="2400" u="none" cap="none" strike="noStrike">
                <a:solidFill>
                  <a:srgbClr val="3F3F3F"/>
                </a:solidFill>
                <a:latin typeface="Arial"/>
                <a:ea typeface="Arial"/>
                <a:cs typeface="Arial"/>
                <a:sym typeface="Arial"/>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367" name="Google Shape;367;p70"/>
          <p:cNvSpPr txBox="1"/>
          <p:nvPr>
            <p:ph type="title"/>
          </p:nvPr>
        </p:nvSpPr>
        <p:spPr>
          <a:xfrm>
            <a:off x="309562" y="317803"/>
            <a:ext cx="8497800" cy="7032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002060"/>
              </a:buClr>
              <a:buSzPts val="3200"/>
              <a:buFont typeface="Arial"/>
              <a:buNone/>
              <a:defRPr b="1" i="0" sz="3200" u="none" cap="none" strike="noStrike">
                <a:solidFill>
                  <a:srgbClr val="002060"/>
                </a:solidFill>
                <a:latin typeface="Arial"/>
                <a:ea typeface="Arial"/>
                <a:cs typeface="Arial"/>
                <a:sym typeface="Arial"/>
              </a:defRPr>
            </a:lvl1pPr>
            <a:lvl2pPr indent="0" lvl="1"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2pPr>
            <a:lvl3pPr indent="0" lvl="2"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3pPr>
            <a:lvl4pPr indent="0" lvl="3"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4pPr>
            <a:lvl5pPr indent="0" lvl="4"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5pPr>
            <a:lvl6pPr indent="0" lvl="5" marL="4572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6pPr>
            <a:lvl7pPr indent="0" lvl="6" marL="9144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7pPr>
            <a:lvl8pPr indent="0" lvl="7" marL="13716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8pPr>
            <a:lvl9pPr indent="0" lvl="8" marL="18288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9pPr>
          </a:lstStyle>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5_Title Slide">
  <p:cSld name="15_Title Slide">
    <p:spTree>
      <p:nvGrpSpPr>
        <p:cNvPr id="368" name="Shape 368"/>
        <p:cNvGrpSpPr/>
        <p:nvPr/>
      </p:nvGrpSpPr>
      <p:grpSpPr>
        <a:xfrm>
          <a:off x="0" y="0"/>
          <a:ext cx="0" cy="0"/>
          <a:chOff x="0" y="0"/>
          <a:chExt cx="0" cy="0"/>
        </a:xfrm>
      </p:grpSpPr>
      <p:pic>
        <p:nvPicPr>
          <p:cNvPr id="369" name="Google Shape;369;p71"/>
          <p:cNvPicPr preferRelativeResize="0"/>
          <p:nvPr/>
        </p:nvPicPr>
        <p:blipFill rotWithShape="1">
          <a:blip r:embed="rId2">
            <a:alphaModFix/>
          </a:blip>
          <a:srcRect b="0" l="0" r="0" t="0"/>
          <a:stretch/>
        </p:blipFill>
        <p:spPr>
          <a:xfrm>
            <a:off x="4763" y="0"/>
            <a:ext cx="9134475" cy="6858000"/>
          </a:xfrm>
          <a:prstGeom prst="rect">
            <a:avLst/>
          </a:prstGeom>
          <a:noFill/>
          <a:ln>
            <a:noFill/>
          </a:ln>
        </p:spPr>
      </p:pic>
      <p:sp>
        <p:nvSpPr>
          <p:cNvPr id="370" name="Google Shape;370;p71"/>
          <p:cNvSpPr txBox="1"/>
          <p:nvPr>
            <p:ph idx="1" type="subTitle"/>
          </p:nvPr>
        </p:nvSpPr>
        <p:spPr>
          <a:xfrm>
            <a:off x="1371600" y="3581400"/>
            <a:ext cx="6400800" cy="457200"/>
          </a:xfrm>
          <a:prstGeom prst="rect">
            <a:avLst/>
          </a:prstGeom>
          <a:noFill/>
          <a:ln>
            <a:noFill/>
          </a:ln>
        </p:spPr>
        <p:txBody>
          <a:bodyPr anchorCtr="0" anchor="t" bIns="91425" lIns="91425" spcFirstLastPara="1" rIns="91425" wrap="square" tIns="91425">
            <a:noAutofit/>
          </a:bodyPr>
          <a:lstStyle>
            <a:lvl1pPr indent="0" lvl="0" marL="0" marR="0" rtl="0" algn="ctr">
              <a:lnSpc>
                <a:spcPct val="100000"/>
              </a:lnSpc>
              <a:spcBef>
                <a:spcPts val="480"/>
              </a:spcBef>
              <a:spcAft>
                <a:spcPts val="0"/>
              </a:spcAft>
              <a:buClr>
                <a:srgbClr val="636463"/>
              </a:buClr>
              <a:buSzPts val="2400"/>
              <a:buFont typeface="Arial"/>
              <a:buNone/>
              <a:defRPr b="0" i="0" sz="2400" u="none" cap="none" strike="noStrike">
                <a:solidFill>
                  <a:srgbClr val="636463"/>
                </a:solidFill>
                <a:latin typeface="Arial"/>
                <a:ea typeface="Arial"/>
                <a:cs typeface="Arial"/>
                <a:sym typeface="Arial"/>
              </a:defRPr>
            </a:lvl1pPr>
            <a:lvl2pPr indent="0" lvl="1" marL="457200" marR="0" rtl="0" algn="ctr">
              <a:lnSpc>
                <a:spcPct val="100000"/>
              </a:lnSpc>
              <a:spcBef>
                <a:spcPts val="560"/>
              </a:spcBef>
              <a:spcAft>
                <a:spcPts val="0"/>
              </a:spcAft>
              <a:buClr>
                <a:srgbClr val="888888"/>
              </a:buClr>
              <a:buSzPts val="2800"/>
              <a:buFont typeface="Arial"/>
              <a:buNone/>
              <a:defRPr b="0" i="0" sz="2800" u="none" cap="none" strike="noStrike">
                <a:solidFill>
                  <a:srgbClr val="888888"/>
                </a:solidFill>
                <a:latin typeface="Arial"/>
                <a:ea typeface="Arial"/>
                <a:cs typeface="Arial"/>
                <a:sym typeface="Arial"/>
              </a:defRPr>
            </a:lvl2pPr>
            <a:lvl3pPr indent="0" lvl="2" marL="914400" marR="0" rtl="0" algn="ctr">
              <a:lnSpc>
                <a:spcPct val="100000"/>
              </a:lnSpc>
              <a:spcBef>
                <a:spcPts val="480"/>
              </a:spcBef>
              <a:spcAft>
                <a:spcPts val="0"/>
              </a:spcAft>
              <a:buClr>
                <a:srgbClr val="888888"/>
              </a:buClr>
              <a:buSzPts val="2400"/>
              <a:buFont typeface="Arial"/>
              <a:buNone/>
              <a:defRPr b="0" i="0" sz="2400" u="none" cap="none" strike="noStrike">
                <a:solidFill>
                  <a:srgbClr val="888888"/>
                </a:solidFill>
                <a:latin typeface="Arial"/>
                <a:ea typeface="Arial"/>
                <a:cs typeface="Arial"/>
                <a:sym typeface="Arial"/>
              </a:defRPr>
            </a:lvl3pPr>
            <a:lvl4pPr indent="0" lvl="3" marL="13716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Arial"/>
                <a:ea typeface="Arial"/>
                <a:cs typeface="Arial"/>
                <a:sym typeface="Arial"/>
              </a:defRPr>
            </a:lvl4pPr>
            <a:lvl5pPr indent="0" lvl="4" marL="18288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Arial"/>
                <a:ea typeface="Arial"/>
                <a:cs typeface="Arial"/>
                <a:sym typeface="Arial"/>
              </a:defRPr>
            </a:lvl5pPr>
            <a:lvl6pPr indent="0" lvl="5" marL="22860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Arial"/>
                <a:ea typeface="Arial"/>
                <a:cs typeface="Arial"/>
                <a:sym typeface="Arial"/>
              </a:defRPr>
            </a:lvl6pPr>
            <a:lvl7pPr indent="0" lvl="6" marL="27432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Arial"/>
                <a:ea typeface="Arial"/>
                <a:cs typeface="Arial"/>
                <a:sym typeface="Arial"/>
              </a:defRPr>
            </a:lvl7pPr>
            <a:lvl8pPr indent="0" lvl="7" marL="32004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Arial"/>
                <a:ea typeface="Arial"/>
                <a:cs typeface="Arial"/>
                <a:sym typeface="Arial"/>
              </a:defRPr>
            </a:lvl8pPr>
            <a:lvl9pPr indent="0" lvl="8" marL="36576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Arial"/>
                <a:ea typeface="Arial"/>
                <a:cs typeface="Arial"/>
                <a:sym typeface="Arial"/>
              </a:defRPr>
            </a:lvl9pPr>
          </a:lstStyle>
          <a:p/>
        </p:txBody>
      </p:sp>
      <p:sp>
        <p:nvSpPr>
          <p:cNvPr id="371" name="Google Shape;371;p71"/>
          <p:cNvSpPr txBox="1"/>
          <p:nvPr>
            <p:ph type="title"/>
          </p:nvPr>
        </p:nvSpPr>
        <p:spPr>
          <a:xfrm>
            <a:off x="457200" y="1905000"/>
            <a:ext cx="8229600" cy="15240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343451"/>
              </a:buClr>
              <a:buSzPts val="4000"/>
              <a:buFont typeface="Arial"/>
              <a:buNone/>
              <a:defRPr b="0" i="0" sz="4000" u="none" cap="none" strike="noStrike">
                <a:solidFill>
                  <a:srgbClr val="343451"/>
                </a:solidFill>
                <a:latin typeface="Arial"/>
                <a:ea typeface="Arial"/>
                <a:cs typeface="Arial"/>
                <a:sym typeface="Arial"/>
              </a:defRPr>
            </a:lvl1pPr>
            <a:lvl2pPr indent="0" lvl="1"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2pPr>
            <a:lvl3pPr indent="0" lvl="2"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3pPr>
            <a:lvl4pPr indent="0" lvl="3"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4pPr>
            <a:lvl5pPr indent="0" lvl="4"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5pPr>
            <a:lvl6pPr indent="0" lvl="5" marL="4572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6pPr>
            <a:lvl7pPr indent="0" lvl="6" marL="9144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7pPr>
            <a:lvl8pPr indent="0" lvl="7" marL="13716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8pPr>
            <a:lvl9pPr indent="0" lvl="8" marL="18288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9pPr>
          </a:lstStyle>
          <a:p/>
        </p:txBody>
      </p:sp>
      <p:sp>
        <p:nvSpPr>
          <p:cNvPr id="372" name="Google Shape;372;p71"/>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343451"/>
              </a:buClr>
              <a:buSzPts val="1200"/>
              <a:buFont typeface="Arial"/>
              <a:buNone/>
              <a:defRPr b="0" i="0" sz="1200" u="none" cap="none" strike="noStrike">
                <a:solidFill>
                  <a:srgbClr val="343451"/>
                </a:solidFill>
                <a:latin typeface="Arial"/>
                <a:ea typeface="Arial"/>
                <a:cs typeface="Arial"/>
                <a:sym typeface="Arial"/>
              </a:defRPr>
            </a:lvl1pPr>
            <a:lvl2pPr indent="0" lvl="1" marL="4572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6pPr>
            <a:lvl7pPr indent="0" lvl="6" marL="27432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7pPr>
            <a:lvl8pPr indent="0" lvl="7" marL="32004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8pPr>
            <a:lvl9pPr indent="0" lvl="8" marL="36576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9pPr>
          </a:lstStyle>
          <a:p/>
        </p:txBody>
      </p:sp>
      <p:sp>
        <p:nvSpPr>
          <p:cNvPr id="373" name="Google Shape;373;p71"/>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343451"/>
              </a:buClr>
              <a:buSzPts val="1200"/>
              <a:buFont typeface="Arial"/>
              <a:buNone/>
              <a:defRPr b="0" i="0" sz="1200" u="none" cap="none" strike="noStrike">
                <a:solidFill>
                  <a:srgbClr val="343451"/>
                </a:solidFill>
                <a:latin typeface="Arial"/>
                <a:ea typeface="Arial"/>
                <a:cs typeface="Arial"/>
                <a:sym typeface="Arial"/>
              </a:defRPr>
            </a:lvl1pPr>
            <a:lvl2pPr indent="0" lvl="1" marL="4572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6pPr>
            <a:lvl7pPr indent="0" lvl="6" marL="27432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7pPr>
            <a:lvl8pPr indent="0" lvl="7" marL="32004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8pPr>
            <a:lvl9pPr indent="0" lvl="8" marL="36576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9pPr>
          </a:lstStyle>
          <a:p/>
        </p:txBody>
      </p:sp>
      <p:sp>
        <p:nvSpPr>
          <p:cNvPr id="374" name="Google Shape;374;p71"/>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343451"/>
              </a:buClr>
              <a:buSzPts val="300"/>
              <a:buFont typeface="Arial"/>
              <a:buNone/>
              <a:defRPr sz="1200">
                <a:solidFill>
                  <a:srgbClr val="343451"/>
                </a:solidFill>
                <a:latin typeface="Arial"/>
                <a:ea typeface="Arial"/>
                <a:cs typeface="Arial"/>
                <a:sym typeface="Arial"/>
              </a:defRPr>
            </a:lvl1pPr>
            <a:lvl2pPr indent="0" lvl="1" marL="0" marR="0" rtl="0" algn="r">
              <a:spcBef>
                <a:spcPts val="0"/>
              </a:spcBef>
              <a:buClr>
                <a:srgbClr val="343451"/>
              </a:buClr>
              <a:buSzPts val="300"/>
              <a:buFont typeface="Arial"/>
              <a:buNone/>
              <a:defRPr sz="1200">
                <a:solidFill>
                  <a:srgbClr val="343451"/>
                </a:solidFill>
                <a:latin typeface="Arial"/>
                <a:ea typeface="Arial"/>
                <a:cs typeface="Arial"/>
                <a:sym typeface="Arial"/>
              </a:defRPr>
            </a:lvl2pPr>
            <a:lvl3pPr indent="0" lvl="2" marL="0" marR="0" rtl="0" algn="r">
              <a:spcBef>
                <a:spcPts val="0"/>
              </a:spcBef>
              <a:buClr>
                <a:srgbClr val="343451"/>
              </a:buClr>
              <a:buSzPts val="300"/>
              <a:buFont typeface="Arial"/>
              <a:buNone/>
              <a:defRPr sz="1200">
                <a:solidFill>
                  <a:srgbClr val="343451"/>
                </a:solidFill>
                <a:latin typeface="Arial"/>
                <a:ea typeface="Arial"/>
                <a:cs typeface="Arial"/>
                <a:sym typeface="Arial"/>
              </a:defRPr>
            </a:lvl3pPr>
            <a:lvl4pPr indent="0" lvl="3" marL="0" marR="0" rtl="0" algn="r">
              <a:spcBef>
                <a:spcPts val="0"/>
              </a:spcBef>
              <a:buClr>
                <a:srgbClr val="343451"/>
              </a:buClr>
              <a:buSzPts val="300"/>
              <a:buFont typeface="Arial"/>
              <a:buNone/>
              <a:defRPr sz="1200">
                <a:solidFill>
                  <a:srgbClr val="343451"/>
                </a:solidFill>
                <a:latin typeface="Arial"/>
                <a:ea typeface="Arial"/>
                <a:cs typeface="Arial"/>
                <a:sym typeface="Arial"/>
              </a:defRPr>
            </a:lvl4pPr>
            <a:lvl5pPr indent="0" lvl="4" marL="0" marR="0" rtl="0" algn="r">
              <a:spcBef>
                <a:spcPts val="0"/>
              </a:spcBef>
              <a:buClr>
                <a:srgbClr val="343451"/>
              </a:buClr>
              <a:buSzPts val="300"/>
              <a:buFont typeface="Arial"/>
              <a:buNone/>
              <a:defRPr sz="1200">
                <a:solidFill>
                  <a:srgbClr val="343451"/>
                </a:solidFill>
                <a:latin typeface="Arial"/>
                <a:ea typeface="Arial"/>
                <a:cs typeface="Arial"/>
                <a:sym typeface="Arial"/>
              </a:defRPr>
            </a:lvl5pPr>
            <a:lvl6pPr indent="0" lvl="5" marL="0" marR="0" rtl="0" algn="r">
              <a:spcBef>
                <a:spcPts val="0"/>
              </a:spcBef>
              <a:buClr>
                <a:srgbClr val="343451"/>
              </a:buClr>
              <a:buSzPts val="300"/>
              <a:buFont typeface="Arial"/>
              <a:buNone/>
              <a:defRPr sz="1200">
                <a:solidFill>
                  <a:srgbClr val="343451"/>
                </a:solidFill>
                <a:latin typeface="Arial"/>
                <a:ea typeface="Arial"/>
                <a:cs typeface="Arial"/>
                <a:sym typeface="Arial"/>
              </a:defRPr>
            </a:lvl6pPr>
            <a:lvl7pPr indent="0" lvl="6" marL="0" marR="0" rtl="0" algn="r">
              <a:spcBef>
                <a:spcPts val="0"/>
              </a:spcBef>
              <a:buClr>
                <a:srgbClr val="343451"/>
              </a:buClr>
              <a:buSzPts val="300"/>
              <a:buFont typeface="Arial"/>
              <a:buNone/>
              <a:defRPr sz="1200">
                <a:solidFill>
                  <a:srgbClr val="343451"/>
                </a:solidFill>
                <a:latin typeface="Arial"/>
                <a:ea typeface="Arial"/>
                <a:cs typeface="Arial"/>
                <a:sym typeface="Arial"/>
              </a:defRPr>
            </a:lvl7pPr>
            <a:lvl8pPr indent="0" lvl="7" marL="0" marR="0" rtl="0" algn="r">
              <a:spcBef>
                <a:spcPts val="0"/>
              </a:spcBef>
              <a:buClr>
                <a:srgbClr val="343451"/>
              </a:buClr>
              <a:buSzPts val="300"/>
              <a:buFont typeface="Arial"/>
              <a:buNone/>
              <a:defRPr sz="1200">
                <a:solidFill>
                  <a:srgbClr val="343451"/>
                </a:solidFill>
                <a:latin typeface="Arial"/>
                <a:ea typeface="Arial"/>
                <a:cs typeface="Arial"/>
                <a:sym typeface="Arial"/>
              </a:defRPr>
            </a:lvl8pPr>
            <a:lvl9pPr indent="0" lvl="8" marL="0" marR="0" rtl="0" algn="r">
              <a:spcBef>
                <a:spcPts val="0"/>
              </a:spcBef>
              <a:buClr>
                <a:srgbClr val="343451"/>
              </a:buClr>
              <a:buSzPts val="300"/>
              <a:buFont typeface="Arial"/>
              <a:buNone/>
              <a:defRPr sz="1200">
                <a:solidFill>
                  <a:srgbClr val="34345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1_Picture with Caption">
  <p:cSld name="31_Picture with Caption">
    <p:spTree>
      <p:nvGrpSpPr>
        <p:cNvPr id="375" name="Shape 375"/>
        <p:cNvGrpSpPr/>
        <p:nvPr/>
      </p:nvGrpSpPr>
      <p:grpSpPr>
        <a:xfrm>
          <a:off x="0" y="0"/>
          <a:ext cx="0" cy="0"/>
          <a:chOff x="0" y="0"/>
          <a:chExt cx="0" cy="0"/>
        </a:xfrm>
      </p:grpSpPr>
      <p:sp>
        <p:nvSpPr>
          <p:cNvPr id="376" name="Google Shape;376;p72"/>
          <p:cNvSpPr/>
          <p:nvPr>
            <p:ph idx="2" type="pic"/>
          </p:nvPr>
        </p:nvSpPr>
        <p:spPr>
          <a:xfrm>
            <a:off x="1792288" y="1142999"/>
            <a:ext cx="5486400" cy="35847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640"/>
              </a:spcBef>
              <a:spcAft>
                <a:spcPts val="0"/>
              </a:spcAft>
              <a:buClr>
                <a:srgbClr val="595959"/>
              </a:buClr>
              <a:buSzPts val="3200"/>
              <a:buFont typeface="Arial"/>
              <a:buNone/>
              <a:defRPr b="0" i="0" sz="3200" u="none" cap="none" strike="noStrike">
                <a:solidFill>
                  <a:srgbClr val="595959"/>
                </a:solidFill>
                <a:latin typeface="Arial"/>
                <a:ea typeface="Arial"/>
                <a:cs typeface="Arial"/>
                <a:sym typeface="Arial"/>
              </a:defRPr>
            </a:lvl1pPr>
            <a:lvl2pPr indent="0" lvl="1" marL="457200" marR="0" rtl="0" algn="l">
              <a:lnSpc>
                <a:spcPct val="100000"/>
              </a:lnSpc>
              <a:spcBef>
                <a:spcPts val="560"/>
              </a:spcBef>
              <a:spcAft>
                <a:spcPts val="0"/>
              </a:spcAft>
              <a:buClr>
                <a:srgbClr val="595959"/>
              </a:buClr>
              <a:buSzPts val="2800"/>
              <a:buFont typeface="Arial"/>
              <a:buNone/>
              <a:defRPr b="0" i="0" sz="2800" u="none" cap="none" strike="noStrike">
                <a:solidFill>
                  <a:srgbClr val="595959"/>
                </a:solidFill>
                <a:latin typeface="Arial"/>
                <a:ea typeface="Arial"/>
                <a:cs typeface="Arial"/>
                <a:sym typeface="Arial"/>
              </a:defRPr>
            </a:lvl2pPr>
            <a:lvl3pPr indent="0" lvl="2" marL="914400" marR="0" rtl="0" algn="l">
              <a:lnSpc>
                <a:spcPct val="100000"/>
              </a:lnSpc>
              <a:spcBef>
                <a:spcPts val="480"/>
              </a:spcBef>
              <a:spcAft>
                <a:spcPts val="0"/>
              </a:spcAft>
              <a:buClr>
                <a:srgbClr val="595959"/>
              </a:buClr>
              <a:buSzPts val="2400"/>
              <a:buFont typeface="Arial"/>
              <a:buNone/>
              <a:defRPr b="0" i="0" sz="2400" u="none" cap="none" strike="noStrike">
                <a:solidFill>
                  <a:srgbClr val="595959"/>
                </a:solidFill>
                <a:latin typeface="Arial"/>
                <a:ea typeface="Arial"/>
                <a:cs typeface="Arial"/>
                <a:sym typeface="Arial"/>
              </a:defRPr>
            </a:lvl3pPr>
            <a:lvl4pPr indent="0" lvl="3" marL="13716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Arial"/>
                <a:ea typeface="Arial"/>
                <a:cs typeface="Arial"/>
                <a:sym typeface="Arial"/>
              </a:defRPr>
            </a:lvl4pPr>
            <a:lvl5pPr indent="0" lvl="4" marL="18288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Arial"/>
                <a:ea typeface="Arial"/>
                <a:cs typeface="Arial"/>
                <a:sym typeface="Arial"/>
              </a:defRPr>
            </a:lvl5pPr>
            <a:lvl6pPr indent="0" lvl="5" marL="22860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6pPr>
            <a:lvl7pPr indent="0" lvl="6" marL="27432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7pPr>
            <a:lvl8pPr indent="0" lvl="7" marL="32004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8pPr>
            <a:lvl9pPr indent="0" lvl="8" marL="36576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9pPr>
          </a:lstStyle>
          <a:p/>
        </p:txBody>
      </p:sp>
      <p:sp>
        <p:nvSpPr>
          <p:cNvPr id="377" name="Google Shape;377;p72"/>
          <p:cNvSpPr txBox="1"/>
          <p:nvPr>
            <p:ph idx="1" type="body"/>
          </p:nvPr>
        </p:nvSpPr>
        <p:spPr>
          <a:xfrm>
            <a:off x="1792288" y="4876800"/>
            <a:ext cx="5486400" cy="6096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00000"/>
              </a:lnSpc>
              <a:spcBef>
                <a:spcPts val="280"/>
              </a:spcBef>
              <a:spcAft>
                <a:spcPts val="0"/>
              </a:spcAft>
              <a:buClr>
                <a:srgbClr val="636463"/>
              </a:buClr>
              <a:buSzPts val="1400"/>
              <a:buFont typeface="Arial"/>
              <a:buNone/>
              <a:defRPr b="0" i="0" sz="1400" u="none" cap="none" strike="noStrike">
                <a:solidFill>
                  <a:srgbClr val="636463"/>
                </a:solidFill>
                <a:latin typeface="Arial"/>
                <a:ea typeface="Arial"/>
                <a:cs typeface="Arial"/>
                <a:sym typeface="Arial"/>
              </a:defRPr>
            </a:lvl1pPr>
            <a:lvl2pPr indent="-228600" lvl="1" marL="914400" marR="0" rtl="0" algn="l">
              <a:lnSpc>
                <a:spcPct val="100000"/>
              </a:lnSpc>
              <a:spcBef>
                <a:spcPts val="240"/>
              </a:spcBef>
              <a:spcAft>
                <a:spcPts val="0"/>
              </a:spcAft>
              <a:buClr>
                <a:srgbClr val="595959"/>
              </a:buClr>
              <a:buSzPts val="1200"/>
              <a:buFont typeface="Arial"/>
              <a:buNone/>
              <a:defRPr b="0" i="0" sz="1200" u="none" cap="none" strike="noStrike">
                <a:solidFill>
                  <a:srgbClr val="595959"/>
                </a:solidFill>
                <a:latin typeface="Arial"/>
                <a:ea typeface="Arial"/>
                <a:cs typeface="Arial"/>
                <a:sym typeface="Arial"/>
              </a:defRPr>
            </a:lvl2pPr>
            <a:lvl3pPr indent="-228600" lvl="2" marL="1371600" marR="0" rtl="0" algn="l">
              <a:lnSpc>
                <a:spcPct val="100000"/>
              </a:lnSpc>
              <a:spcBef>
                <a:spcPts val="20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3pPr>
            <a:lvl4pPr indent="-228600" lvl="3" marL="1828800" marR="0" rtl="0" algn="l">
              <a:lnSpc>
                <a:spcPct val="100000"/>
              </a:lnSpc>
              <a:spcBef>
                <a:spcPts val="180"/>
              </a:spcBef>
              <a:spcAft>
                <a:spcPts val="0"/>
              </a:spcAft>
              <a:buClr>
                <a:srgbClr val="595959"/>
              </a:buClr>
              <a:buSzPts val="900"/>
              <a:buFont typeface="Arial"/>
              <a:buNone/>
              <a:defRPr b="0" i="0" sz="900" u="none" cap="none" strike="noStrike">
                <a:solidFill>
                  <a:srgbClr val="595959"/>
                </a:solidFill>
                <a:latin typeface="Arial"/>
                <a:ea typeface="Arial"/>
                <a:cs typeface="Arial"/>
                <a:sym typeface="Arial"/>
              </a:defRPr>
            </a:lvl4pPr>
            <a:lvl5pPr indent="-228600" lvl="4" marL="2286000" marR="0" rtl="0" algn="l">
              <a:lnSpc>
                <a:spcPct val="100000"/>
              </a:lnSpc>
              <a:spcBef>
                <a:spcPts val="180"/>
              </a:spcBef>
              <a:spcAft>
                <a:spcPts val="0"/>
              </a:spcAft>
              <a:buClr>
                <a:srgbClr val="595959"/>
              </a:buClr>
              <a:buSzPts val="900"/>
              <a:buFont typeface="Arial"/>
              <a:buNone/>
              <a:defRPr b="0" i="0" sz="900" u="none" cap="none" strike="noStrike">
                <a:solidFill>
                  <a:srgbClr val="595959"/>
                </a:solidFill>
                <a:latin typeface="Arial"/>
                <a:ea typeface="Arial"/>
                <a:cs typeface="Arial"/>
                <a:sym typeface="Arial"/>
              </a:defRPr>
            </a:lvl5pPr>
            <a:lvl6pPr indent="-228600" lvl="5" marL="27432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Arial"/>
                <a:ea typeface="Arial"/>
                <a:cs typeface="Arial"/>
                <a:sym typeface="Arial"/>
              </a:defRPr>
            </a:lvl6pPr>
            <a:lvl7pPr indent="-228600" lvl="6" marL="32004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Arial"/>
                <a:ea typeface="Arial"/>
                <a:cs typeface="Arial"/>
                <a:sym typeface="Arial"/>
              </a:defRPr>
            </a:lvl7pPr>
            <a:lvl8pPr indent="-228600" lvl="7" marL="36576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Arial"/>
                <a:ea typeface="Arial"/>
                <a:cs typeface="Arial"/>
                <a:sym typeface="Arial"/>
              </a:defRPr>
            </a:lvl8pPr>
            <a:lvl9pPr indent="-228600" lvl="8" marL="41148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Arial"/>
                <a:ea typeface="Arial"/>
                <a:cs typeface="Arial"/>
                <a:sym typeface="Arial"/>
              </a:defRPr>
            </a:lvl9pPr>
          </a:lstStyle>
          <a:p/>
        </p:txBody>
      </p:sp>
      <p:sp>
        <p:nvSpPr>
          <p:cNvPr id="378" name="Google Shape;378;p72"/>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1pPr>
            <a:lvl2pPr indent="0" lvl="1" marL="4572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6pPr>
            <a:lvl7pPr indent="0" lvl="6" marL="27432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7pPr>
            <a:lvl8pPr indent="0" lvl="7" marL="32004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8pPr>
            <a:lvl9pPr indent="0" lvl="8" marL="36576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9pPr>
          </a:lstStyle>
          <a:p/>
        </p:txBody>
      </p:sp>
      <p:sp>
        <p:nvSpPr>
          <p:cNvPr id="379" name="Google Shape;379;p72"/>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1pPr>
            <a:lvl2pPr indent="0" lvl="1" marL="4572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6pPr>
            <a:lvl7pPr indent="0" lvl="6" marL="27432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7pPr>
            <a:lvl8pPr indent="0" lvl="7" marL="32004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8pPr>
            <a:lvl9pPr indent="0" lvl="8" marL="36576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9pPr>
          </a:lstStyle>
          <a:p/>
        </p:txBody>
      </p:sp>
      <p:sp>
        <p:nvSpPr>
          <p:cNvPr id="380" name="Google Shape;380;p72"/>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888888"/>
              </a:buClr>
              <a:buSzPts val="300"/>
              <a:buFont typeface="Arial"/>
              <a:buNone/>
              <a:defRPr sz="1200">
                <a:solidFill>
                  <a:srgbClr val="888888"/>
                </a:solidFill>
                <a:latin typeface="Arial"/>
                <a:ea typeface="Arial"/>
                <a:cs typeface="Arial"/>
                <a:sym typeface="Arial"/>
              </a:defRPr>
            </a:lvl1pPr>
            <a:lvl2pPr indent="0" lvl="1" marL="0" marR="0" rtl="0" algn="r">
              <a:spcBef>
                <a:spcPts val="0"/>
              </a:spcBef>
              <a:buClr>
                <a:srgbClr val="888888"/>
              </a:buClr>
              <a:buSzPts val="300"/>
              <a:buFont typeface="Arial"/>
              <a:buNone/>
              <a:defRPr sz="1200">
                <a:solidFill>
                  <a:srgbClr val="888888"/>
                </a:solidFill>
                <a:latin typeface="Arial"/>
                <a:ea typeface="Arial"/>
                <a:cs typeface="Arial"/>
                <a:sym typeface="Arial"/>
              </a:defRPr>
            </a:lvl2pPr>
            <a:lvl3pPr indent="0" lvl="2" marL="0" marR="0" rtl="0" algn="r">
              <a:spcBef>
                <a:spcPts val="0"/>
              </a:spcBef>
              <a:buClr>
                <a:srgbClr val="888888"/>
              </a:buClr>
              <a:buSzPts val="300"/>
              <a:buFont typeface="Arial"/>
              <a:buNone/>
              <a:defRPr sz="1200">
                <a:solidFill>
                  <a:srgbClr val="888888"/>
                </a:solidFill>
                <a:latin typeface="Arial"/>
                <a:ea typeface="Arial"/>
                <a:cs typeface="Arial"/>
                <a:sym typeface="Arial"/>
              </a:defRPr>
            </a:lvl3pPr>
            <a:lvl4pPr indent="0" lvl="3" marL="0" marR="0" rtl="0" algn="r">
              <a:spcBef>
                <a:spcPts val="0"/>
              </a:spcBef>
              <a:buClr>
                <a:srgbClr val="888888"/>
              </a:buClr>
              <a:buSzPts val="300"/>
              <a:buFont typeface="Arial"/>
              <a:buNone/>
              <a:defRPr sz="1200">
                <a:solidFill>
                  <a:srgbClr val="888888"/>
                </a:solidFill>
                <a:latin typeface="Arial"/>
                <a:ea typeface="Arial"/>
                <a:cs typeface="Arial"/>
                <a:sym typeface="Arial"/>
              </a:defRPr>
            </a:lvl4pPr>
            <a:lvl5pPr indent="0" lvl="4" marL="0" marR="0" rtl="0" algn="r">
              <a:spcBef>
                <a:spcPts val="0"/>
              </a:spcBef>
              <a:buClr>
                <a:srgbClr val="888888"/>
              </a:buClr>
              <a:buSzPts val="300"/>
              <a:buFont typeface="Arial"/>
              <a:buNone/>
              <a:defRPr sz="1200">
                <a:solidFill>
                  <a:srgbClr val="888888"/>
                </a:solidFill>
                <a:latin typeface="Arial"/>
                <a:ea typeface="Arial"/>
                <a:cs typeface="Arial"/>
                <a:sym typeface="Arial"/>
              </a:defRPr>
            </a:lvl5pPr>
            <a:lvl6pPr indent="0" lvl="5" marL="0" marR="0" rtl="0" algn="r">
              <a:spcBef>
                <a:spcPts val="0"/>
              </a:spcBef>
              <a:buClr>
                <a:srgbClr val="888888"/>
              </a:buClr>
              <a:buSzPts val="300"/>
              <a:buFont typeface="Arial"/>
              <a:buNone/>
              <a:defRPr sz="1200">
                <a:solidFill>
                  <a:srgbClr val="888888"/>
                </a:solidFill>
                <a:latin typeface="Arial"/>
                <a:ea typeface="Arial"/>
                <a:cs typeface="Arial"/>
                <a:sym typeface="Arial"/>
              </a:defRPr>
            </a:lvl6pPr>
            <a:lvl7pPr indent="0" lvl="6" marL="0" marR="0" rtl="0" algn="r">
              <a:spcBef>
                <a:spcPts val="0"/>
              </a:spcBef>
              <a:buClr>
                <a:srgbClr val="888888"/>
              </a:buClr>
              <a:buSzPts val="300"/>
              <a:buFont typeface="Arial"/>
              <a:buNone/>
              <a:defRPr sz="1200">
                <a:solidFill>
                  <a:srgbClr val="888888"/>
                </a:solidFill>
                <a:latin typeface="Arial"/>
                <a:ea typeface="Arial"/>
                <a:cs typeface="Arial"/>
                <a:sym typeface="Arial"/>
              </a:defRPr>
            </a:lvl7pPr>
            <a:lvl8pPr indent="0" lvl="7" marL="0" marR="0" rtl="0" algn="r">
              <a:spcBef>
                <a:spcPts val="0"/>
              </a:spcBef>
              <a:buClr>
                <a:srgbClr val="888888"/>
              </a:buClr>
              <a:buSzPts val="300"/>
              <a:buFont typeface="Arial"/>
              <a:buNone/>
              <a:defRPr sz="1200">
                <a:solidFill>
                  <a:srgbClr val="888888"/>
                </a:solidFill>
                <a:latin typeface="Arial"/>
                <a:ea typeface="Arial"/>
                <a:cs typeface="Arial"/>
                <a:sym typeface="Arial"/>
              </a:defRPr>
            </a:lvl8pPr>
            <a:lvl9pPr indent="0" lvl="8" marL="0" marR="0" rtl="0" algn="r">
              <a:spcBef>
                <a:spcPts val="0"/>
              </a:spcBef>
              <a:buClr>
                <a:srgbClr val="888888"/>
              </a:buClr>
              <a:buSzPts val="300"/>
              <a:buFont typeface="Arial"/>
              <a:buNone/>
              <a:defRPr sz="1200">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_Blank">
  <p:cSld name="10_Blank">
    <p:spTree>
      <p:nvGrpSpPr>
        <p:cNvPr id="381" name="Shape 381"/>
        <p:cNvGrpSpPr/>
        <p:nvPr/>
      </p:nvGrpSpPr>
      <p:grpSpPr>
        <a:xfrm>
          <a:off x="0" y="0"/>
          <a:ext cx="0" cy="0"/>
          <a:chOff x="0" y="0"/>
          <a:chExt cx="0" cy="0"/>
        </a:xfrm>
      </p:grpSpPr>
      <p:sp>
        <p:nvSpPr>
          <p:cNvPr id="382" name="Google Shape;382;p73"/>
          <p:cNvSpPr txBox="1"/>
          <p:nvPr>
            <p:ph idx="1" type="body"/>
          </p:nvPr>
        </p:nvSpPr>
        <p:spPr>
          <a:xfrm>
            <a:off x="309562" y="1365299"/>
            <a:ext cx="8497800" cy="5389500"/>
          </a:xfrm>
          <a:prstGeom prst="rect">
            <a:avLst/>
          </a:prstGeom>
          <a:noFill/>
          <a:ln>
            <a:noFill/>
          </a:ln>
        </p:spPr>
        <p:txBody>
          <a:bodyPr anchorCtr="0" anchor="t" bIns="91425" lIns="91425" spcFirstLastPara="1" rIns="91425" wrap="square" tIns="91425">
            <a:noAutofit/>
          </a:bodyPr>
          <a:lstStyle>
            <a:lvl1pPr indent="-228600" lvl="0" marL="457200" marR="0" rtl="0" algn="ctr">
              <a:lnSpc>
                <a:spcPct val="100000"/>
              </a:lnSpc>
              <a:spcBef>
                <a:spcPts val="0"/>
              </a:spcBef>
              <a:spcAft>
                <a:spcPts val="0"/>
              </a:spcAft>
              <a:buClr>
                <a:srgbClr val="3F3F3F"/>
              </a:buClr>
              <a:buSzPts val="2400"/>
              <a:buFont typeface="Arial"/>
              <a:buNone/>
              <a:defRPr b="0" i="0" sz="2400" u="none" cap="none" strike="noStrike">
                <a:solidFill>
                  <a:srgbClr val="3F3F3F"/>
                </a:solidFill>
                <a:latin typeface="Arial"/>
                <a:ea typeface="Arial"/>
                <a:cs typeface="Arial"/>
                <a:sym typeface="Arial"/>
              </a:defRPr>
            </a:lvl1pPr>
            <a:lvl2pPr indent="-381000" lvl="1" marL="914400" marR="0" rtl="0" algn="ctr">
              <a:lnSpc>
                <a:spcPct val="100000"/>
              </a:lnSpc>
              <a:spcBef>
                <a:spcPts val="0"/>
              </a:spcBef>
              <a:spcAft>
                <a:spcPts val="0"/>
              </a:spcAft>
              <a:buClr>
                <a:srgbClr val="3F3F3F"/>
              </a:buClr>
              <a:buSzPts val="2400"/>
              <a:buFont typeface="Arial"/>
              <a:buChar char="•"/>
              <a:defRPr b="0" i="0" sz="2400" u="none" cap="none" strike="noStrike">
                <a:solidFill>
                  <a:srgbClr val="3F3F3F"/>
                </a:solidFill>
                <a:latin typeface="Arial"/>
                <a:ea typeface="Arial"/>
                <a:cs typeface="Arial"/>
                <a:sym typeface="Arial"/>
              </a:defRPr>
            </a:lvl2pPr>
            <a:lvl3pPr indent="-381000" lvl="2" marL="1371600" marR="0" rtl="0" algn="ctr">
              <a:lnSpc>
                <a:spcPct val="100000"/>
              </a:lnSpc>
              <a:spcBef>
                <a:spcPts val="0"/>
              </a:spcBef>
              <a:spcAft>
                <a:spcPts val="0"/>
              </a:spcAft>
              <a:buClr>
                <a:srgbClr val="3F3F3F"/>
              </a:buClr>
              <a:buSzPts val="2400"/>
              <a:buFont typeface="Arial"/>
              <a:buChar char="•"/>
              <a:defRPr b="0" i="0" sz="2400" u="none" cap="none" strike="noStrike">
                <a:solidFill>
                  <a:srgbClr val="3F3F3F"/>
                </a:solidFill>
                <a:latin typeface="Arial"/>
                <a:ea typeface="Arial"/>
                <a:cs typeface="Arial"/>
                <a:sym typeface="Arial"/>
              </a:defRPr>
            </a:lvl3pPr>
            <a:lvl4pPr indent="-381000" lvl="3" marL="1828800" marR="0" rtl="0" algn="ctr">
              <a:lnSpc>
                <a:spcPct val="100000"/>
              </a:lnSpc>
              <a:spcBef>
                <a:spcPts val="0"/>
              </a:spcBef>
              <a:spcAft>
                <a:spcPts val="0"/>
              </a:spcAft>
              <a:buClr>
                <a:srgbClr val="3F3F3F"/>
              </a:buClr>
              <a:buSzPts val="2400"/>
              <a:buFont typeface="Arial"/>
              <a:buChar char="•"/>
              <a:defRPr b="0" i="0" sz="2400" u="none" cap="none" strike="noStrike">
                <a:solidFill>
                  <a:srgbClr val="3F3F3F"/>
                </a:solidFill>
                <a:latin typeface="Arial"/>
                <a:ea typeface="Arial"/>
                <a:cs typeface="Arial"/>
                <a:sym typeface="Arial"/>
              </a:defRPr>
            </a:lvl4pPr>
            <a:lvl5pPr indent="-381000" lvl="4" marL="2286000" marR="0" rtl="0" algn="ctr">
              <a:lnSpc>
                <a:spcPct val="100000"/>
              </a:lnSpc>
              <a:spcBef>
                <a:spcPts val="0"/>
              </a:spcBef>
              <a:spcAft>
                <a:spcPts val="0"/>
              </a:spcAft>
              <a:buClr>
                <a:srgbClr val="3F3F3F"/>
              </a:buClr>
              <a:buSzPts val="2400"/>
              <a:buFont typeface="Arial"/>
              <a:buChar char="•"/>
              <a:defRPr b="0" i="0" sz="2400" u="none" cap="none" strike="noStrike">
                <a:solidFill>
                  <a:srgbClr val="3F3F3F"/>
                </a:solidFill>
                <a:latin typeface="Arial"/>
                <a:ea typeface="Arial"/>
                <a:cs typeface="Arial"/>
                <a:sym typeface="Arial"/>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383" name="Google Shape;383;p73"/>
          <p:cNvSpPr txBox="1"/>
          <p:nvPr>
            <p:ph type="title"/>
          </p:nvPr>
        </p:nvSpPr>
        <p:spPr>
          <a:xfrm>
            <a:off x="309562" y="317803"/>
            <a:ext cx="8497800" cy="7032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002060"/>
              </a:buClr>
              <a:buSzPts val="3200"/>
              <a:buFont typeface="Arial"/>
              <a:buNone/>
              <a:defRPr b="1" i="0" sz="3200" u="none" cap="none" strike="noStrike">
                <a:solidFill>
                  <a:srgbClr val="002060"/>
                </a:solidFill>
                <a:latin typeface="Arial"/>
                <a:ea typeface="Arial"/>
                <a:cs typeface="Arial"/>
                <a:sym typeface="Arial"/>
              </a:defRPr>
            </a:lvl1pPr>
            <a:lvl2pPr indent="0" lvl="1"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2pPr>
            <a:lvl3pPr indent="0" lvl="2"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3pPr>
            <a:lvl4pPr indent="0" lvl="3"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4pPr>
            <a:lvl5pPr indent="0" lvl="4"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5pPr>
            <a:lvl6pPr indent="0" lvl="5" marL="4572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6pPr>
            <a:lvl7pPr indent="0" lvl="6" marL="9144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7pPr>
            <a:lvl8pPr indent="0" lvl="7" marL="13716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8pPr>
            <a:lvl9pPr indent="0" lvl="8" marL="18288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9pPr>
          </a:lstStyle>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6_Title Slide">
  <p:cSld name="16_Title Slide">
    <p:spTree>
      <p:nvGrpSpPr>
        <p:cNvPr id="384" name="Shape 384"/>
        <p:cNvGrpSpPr/>
        <p:nvPr/>
      </p:nvGrpSpPr>
      <p:grpSpPr>
        <a:xfrm>
          <a:off x="0" y="0"/>
          <a:ext cx="0" cy="0"/>
          <a:chOff x="0" y="0"/>
          <a:chExt cx="0" cy="0"/>
        </a:xfrm>
      </p:grpSpPr>
      <p:cxnSp>
        <p:nvCxnSpPr>
          <p:cNvPr id="385" name="Google Shape;385;p74"/>
          <p:cNvCxnSpPr/>
          <p:nvPr/>
        </p:nvCxnSpPr>
        <p:spPr>
          <a:xfrm flipH="1" rot="10800000">
            <a:off x="346075" y="909511"/>
            <a:ext cx="8797800" cy="3300"/>
          </a:xfrm>
          <a:prstGeom prst="straightConnector1">
            <a:avLst/>
          </a:prstGeom>
          <a:noFill/>
          <a:ln cap="rnd" cmpd="sng" w="28575">
            <a:solidFill>
              <a:srgbClr val="002060"/>
            </a:solidFill>
            <a:prstDash val="solid"/>
            <a:round/>
            <a:headEnd len="sm" w="sm" type="none"/>
            <a:tailEnd len="sm" w="sm" type="none"/>
          </a:ln>
        </p:spPr>
      </p:cxnSp>
      <p:sp>
        <p:nvSpPr>
          <p:cNvPr id="386" name="Google Shape;386;p74"/>
          <p:cNvSpPr txBox="1"/>
          <p:nvPr>
            <p:ph type="title"/>
          </p:nvPr>
        </p:nvSpPr>
        <p:spPr>
          <a:xfrm>
            <a:off x="346075" y="264884"/>
            <a:ext cx="8451900" cy="7032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002060"/>
              </a:buClr>
              <a:buSzPts val="3200"/>
              <a:buFont typeface="Arial"/>
              <a:buNone/>
              <a:defRPr b="1" i="0" sz="3200" u="none" cap="none" strike="noStrike">
                <a:solidFill>
                  <a:srgbClr val="002060"/>
                </a:solidFill>
                <a:latin typeface="Arial"/>
                <a:ea typeface="Arial"/>
                <a:cs typeface="Arial"/>
                <a:sym typeface="Arial"/>
              </a:defRPr>
            </a:lvl1pPr>
            <a:lvl2pPr indent="0" lvl="1"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2pPr>
            <a:lvl3pPr indent="0" lvl="2"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3pPr>
            <a:lvl4pPr indent="0" lvl="3"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4pPr>
            <a:lvl5pPr indent="0" lvl="4"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5pPr>
            <a:lvl6pPr indent="0" lvl="5" marL="4572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6pPr>
            <a:lvl7pPr indent="0" lvl="6" marL="9144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7pPr>
            <a:lvl8pPr indent="0" lvl="7" marL="13716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8pPr>
            <a:lvl9pPr indent="0" lvl="8" marL="18288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9pPr>
          </a:lstStyle>
          <a:p/>
        </p:txBody>
      </p:sp>
      <p:sp>
        <p:nvSpPr>
          <p:cNvPr id="387" name="Google Shape;387;p74"/>
          <p:cNvSpPr txBox="1"/>
          <p:nvPr>
            <p:ph idx="1" type="body"/>
          </p:nvPr>
        </p:nvSpPr>
        <p:spPr>
          <a:xfrm>
            <a:off x="346076" y="1150695"/>
            <a:ext cx="8451900" cy="53895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20000"/>
              </a:lnSpc>
              <a:spcBef>
                <a:spcPts val="0"/>
              </a:spcBef>
              <a:spcAft>
                <a:spcPts val="0"/>
              </a:spcAft>
              <a:buClr>
                <a:srgbClr val="3F3F3F"/>
              </a:buClr>
              <a:buSzPts val="2400"/>
              <a:buFont typeface="Arial"/>
              <a:buNone/>
              <a:defRPr b="0" i="0" sz="2400" u="none" cap="none" strike="noStrike">
                <a:solidFill>
                  <a:srgbClr val="3F3F3F"/>
                </a:solidFill>
                <a:latin typeface="Arial"/>
                <a:ea typeface="Arial"/>
                <a:cs typeface="Arial"/>
                <a:sym typeface="Arial"/>
              </a:defRPr>
            </a:lvl1pPr>
            <a:lvl2pPr indent="-381000" lvl="1" marL="9144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Arial"/>
                <a:ea typeface="Arial"/>
                <a:cs typeface="Arial"/>
                <a:sym typeface="Arial"/>
              </a:defRPr>
            </a:lvl2pPr>
            <a:lvl3pPr indent="-381000" lvl="2" marL="13716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Arial"/>
                <a:ea typeface="Arial"/>
                <a:cs typeface="Arial"/>
                <a:sym typeface="Arial"/>
              </a:defRPr>
            </a:lvl3pPr>
            <a:lvl4pPr indent="-381000" lvl="3" marL="18288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Arial"/>
                <a:ea typeface="Arial"/>
                <a:cs typeface="Arial"/>
                <a:sym typeface="Arial"/>
              </a:defRPr>
            </a:lvl4pPr>
            <a:lvl5pPr indent="-381000" lvl="4" marL="22860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Arial"/>
                <a:ea typeface="Arial"/>
                <a:cs typeface="Arial"/>
                <a:sym typeface="Arial"/>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1_Blank">
  <p:cSld name="11_Blank">
    <p:spTree>
      <p:nvGrpSpPr>
        <p:cNvPr id="388" name="Shape 388"/>
        <p:cNvGrpSpPr/>
        <p:nvPr/>
      </p:nvGrpSpPr>
      <p:grpSpPr>
        <a:xfrm>
          <a:off x="0" y="0"/>
          <a:ext cx="0" cy="0"/>
          <a:chOff x="0" y="0"/>
          <a:chExt cx="0" cy="0"/>
        </a:xfrm>
      </p:grpSpPr>
      <p:cxnSp>
        <p:nvCxnSpPr>
          <p:cNvPr id="389" name="Google Shape;389;p75"/>
          <p:cNvCxnSpPr/>
          <p:nvPr/>
        </p:nvCxnSpPr>
        <p:spPr>
          <a:xfrm flipH="1" rot="10800000">
            <a:off x="346075" y="909511"/>
            <a:ext cx="8797800" cy="3300"/>
          </a:xfrm>
          <a:prstGeom prst="straightConnector1">
            <a:avLst/>
          </a:prstGeom>
          <a:noFill/>
          <a:ln cap="rnd" cmpd="sng" w="28575">
            <a:solidFill>
              <a:srgbClr val="002060"/>
            </a:solidFill>
            <a:prstDash val="solid"/>
            <a:round/>
            <a:headEnd len="sm" w="sm" type="none"/>
            <a:tailEnd len="sm" w="sm" type="none"/>
          </a:ln>
        </p:spPr>
      </p:cxnSp>
      <p:sp>
        <p:nvSpPr>
          <p:cNvPr id="390" name="Google Shape;390;p75"/>
          <p:cNvSpPr/>
          <p:nvPr>
            <p:ph idx="2" type="pic"/>
          </p:nvPr>
        </p:nvSpPr>
        <p:spPr>
          <a:xfrm>
            <a:off x="346075" y="1142999"/>
            <a:ext cx="8451900" cy="56118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640"/>
              </a:spcBef>
              <a:spcAft>
                <a:spcPts val="0"/>
              </a:spcAft>
              <a:buClr>
                <a:srgbClr val="595959"/>
              </a:buClr>
              <a:buSzPts val="3200"/>
              <a:buFont typeface="Arial"/>
              <a:buNone/>
              <a:defRPr b="0" i="0" sz="3200" u="none" cap="none" strike="noStrike">
                <a:solidFill>
                  <a:srgbClr val="595959"/>
                </a:solidFill>
                <a:latin typeface="Arial"/>
                <a:ea typeface="Arial"/>
                <a:cs typeface="Arial"/>
                <a:sym typeface="Arial"/>
              </a:defRPr>
            </a:lvl1pPr>
            <a:lvl2pPr indent="0" lvl="1" marL="457200" marR="0" rtl="0" algn="l">
              <a:lnSpc>
                <a:spcPct val="100000"/>
              </a:lnSpc>
              <a:spcBef>
                <a:spcPts val="560"/>
              </a:spcBef>
              <a:spcAft>
                <a:spcPts val="0"/>
              </a:spcAft>
              <a:buClr>
                <a:srgbClr val="595959"/>
              </a:buClr>
              <a:buSzPts val="2800"/>
              <a:buFont typeface="Arial"/>
              <a:buNone/>
              <a:defRPr b="0" i="0" sz="2800" u="none" cap="none" strike="noStrike">
                <a:solidFill>
                  <a:srgbClr val="595959"/>
                </a:solidFill>
                <a:latin typeface="Arial"/>
                <a:ea typeface="Arial"/>
                <a:cs typeface="Arial"/>
                <a:sym typeface="Arial"/>
              </a:defRPr>
            </a:lvl2pPr>
            <a:lvl3pPr indent="0" lvl="2" marL="914400" marR="0" rtl="0" algn="l">
              <a:lnSpc>
                <a:spcPct val="100000"/>
              </a:lnSpc>
              <a:spcBef>
                <a:spcPts val="480"/>
              </a:spcBef>
              <a:spcAft>
                <a:spcPts val="0"/>
              </a:spcAft>
              <a:buClr>
                <a:srgbClr val="595959"/>
              </a:buClr>
              <a:buSzPts val="2400"/>
              <a:buFont typeface="Arial"/>
              <a:buNone/>
              <a:defRPr b="0" i="0" sz="2400" u="none" cap="none" strike="noStrike">
                <a:solidFill>
                  <a:srgbClr val="595959"/>
                </a:solidFill>
                <a:latin typeface="Arial"/>
                <a:ea typeface="Arial"/>
                <a:cs typeface="Arial"/>
                <a:sym typeface="Arial"/>
              </a:defRPr>
            </a:lvl3pPr>
            <a:lvl4pPr indent="0" lvl="3" marL="13716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Arial"/>
                <a:ea typeface="Arial"/>
                <a:cs typeface="Arial"/>
                <a:sym typeface="Arial"/>
              </a:defRPr>
            </a:lvl4pPr>
            <a:lvl5pPr indent="0" lvl="4" marL="18288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Arial"/>
                <a:ea typeface="Arial"/>
                <a:cs typeface="Arial"/>
                <a:sym typeface="Arial"/>
              </a:defRPr>
            </a:lvl5pPr>
            <a:lvl6pPr indent="0" lvl="5" marL="22860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6pPr>
            <a:lvl7pPr indent="0" lvl="6" marL="27432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7pPr>
            <a:lvl8pPr indent="0" lvl="7" marL="32004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8pPr>
            <a:lvl9pPr indent="0" lvl="8" marL="36576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9pPr>
          </a:lstStyle>
          <a:p/>
        </p:txBody>
      </p:sp>
      <p:sp>
        <p:nvSpPr>
          <p:cNvPr id="391" name="Google Shape;391;p75"/>
          <p:cNvSpPr txBox="1"/>
          <p:nvPr>
            <p:ph type="title"/>
          </p:nvPr>
        </p:nvSpPr>
        <p:spPr>
          <a:xfrm>
            <a:off x="346075" y="264884"/>
            <a:ext cx="8451900" cy="7032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002060"/>
              </a:buClr>
              <a:buSzPts val="3200"/>
              <a:buFont typeface="Arial"/>
              <a:buNone/>
              <a:defRPr b="1" i="0" sz="3200" u="none" cap="none" strike="noStrike">
                <a:solidFill>
                  <a:srgbClr val="002060"/>
                </a:solidFill>
                <a:latin typeface="Arial"/>
                <a:ea typeface="Arial"/>
                <a:cs typeface="Arial"/>
                <a:sym typeface="Arial"/>
              </a:defRPr>
            </a:lvl1pPr>
            <a:lvl2pPr indent="0" lvl="1"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2pPr>
            <a:lvl3pPr indent="0" lvl="2"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3pPr>
            <a:lvl4pPr indent="0" lvl="3"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4pPr>
            <a:lvl5pPr indent="0" lvl="4"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5pPr>
            <a:lvl6pPr indent="0" lvl="5" marL="4572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6pPr>
            <a:lvl7pPr indent="0" lvl="6" marL="9144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7pPr>
            <a:lvl8pPr indent="0" lvl="7" marL="13716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8pPr>
            <a:lvl9pPr indent="0" lvl="8" marL="18288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9pPr>
          </a:lstStyle>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Title and Content">
  <p:cSld name="6_Title and Content">
    <p:spTree>
      <p:nvGrpSpPr>
        <p:cNvPr id="392" name="Shape 392"/>
        <p:cNvGrpSpPr/>
        <p:nvPr/>
      </p:nvGrpSpPr>
      <p:grpSpPr>
        <a:xfrm>
          <a:off x="0" y="0"/>
          <a:ext cx="0" cy="0"/>
          <a:chOff x="0" y="0"/>
          <a:chExt cx="0" cy="0"/>
        </a:xfrm>
      </p:grpSpPr>
      <p:sp>
        <p:nvSpPr>
          <p:cNvPr id="393" name="Google Shape;393;p76"/>
          <p:cNvSpPr txBox="1"/>
          <p:nvPr>
            <p:ph idx="1" type="body"/>
          </p:nvPr>
        </p:nvSpPr>
        <p:spPr>
          <a:xfrm>
            <a:off x="346076" y="1365299"/>
            <a:ext cx="8451900" cy="5389500"/>
          </a:xfrm>
          <a:prstGeom prst="rect">
            <a:avLst/>
          </a:prstGeom>
          <a:noFill/>
          <a:ln>
            <a:noFill/>
          </a:ln>
        </p:spPr>
        <p:txBody>
          <a:bodyPr anchorCtr="0" anchor="t" bIns="91425" lIns="91425" spcFirstLastPara="1" rIns="91425" wrap="square" tIns="91425">
            <a:noAutofit/>
          </a:bodyPr>
          <a:lstStyle>
            <a:lvl1pPr indent="-228600" lvl="0" marL="457200" marR="0" rtl="0" algn="ctr">
              <a:lnSpc>
                <a:spcPct val="100000"/>
              </a:lnSpc>
              <a:spcBef>
                <a:spcPts val="0"/>
              </a:spcBef>
              <a:spcAft>
                <a:spcPts val="0"/>
              </a:spcAft>
              <a:buClr>
                <a:srgbClr val="3F3F3F"/>
              </a:buClr>
              <a:buSzPts val="2400"/>
              <a:buFont typeface="Arial"/>
              <a:buNone/>
              <a:defRPr b="0" i="0" sz="2400" u="none" cap="none" strike="noStrike">
                <a:solidFill>
                  <a:srgbClr val="3F3F3F"/>
                </a:solidFill>
                <a:latin typeface="Arial"/>
                <a:ea typeface="Arial"/>
                <a:cs typeface="Arial"/>
                <a:sym typeface="Arial"/>
              </a:defRPr>
            </a:lvl1pPr>
            <a:lvl2pPr indent="-381000" lvl="1" marL="914400" marR="0" rtl="0" algn="ctr">
              <a:lnSpc>
                <a:spcPct val="100000"/>
              </a:lnSpc>
              <a:spcBef>
                <a:spcPts val="0"/>
              </a:spcBef>
              <a:spcAft>
                <a:spcPts val="0"/>
              </a:spcAft>
              <a:buClr>
                <a:srgbClr val="3F3F3F"/>
              </a:buClr>
              <a:buSzPts val="2400"/>
              <a:buFont typeface="Arial"/>
              <a:buChar char="•"/>
              <a:defRPr b="0" i="0" sz="2400" u="none" cap="none" strike="noStrike">
                <a:solidFill>
                  <a:srgbClr val="3F3F3F"/>
                </a:solidFill>
                <a:latin typeface="Arial"/>
                <a:ea typeface="Arial"/>
                <a:cs typeface="Arial"/>
                <a:sym typeface="Arial"/>
              </a:defRPr>
            </a:lvl2pPr>
            <a:lvl3pPr indent="-381000" lvl="2" marL="1371600" marR="0" rtl="0" algn="ctr">
              <a:lnSpc>
                <a:spcPct val="100000"/>
              </a:lnSpc>
              <a:spcBef>
                <a:spcPts val="0"/>
              </a:spcBef>
              <a:spcAft>
                <a:spcPts val="0"/>
              </a:spcAft>
              <a:buClr>
                <a:srgbClr val="3F3F3F"/>
              </a:buClr>
              <a:buSzPts val="2400"/>
              <a:buFont typeface="Arial"/>
              <a:buChar char="•"/>
              <a:defRPr b="0" i="0" sz="2400" u="none" cap="none" strike="noStrike">
                <a:solidFill>
                  <a:srgbClr val="3F3F3F"/>
                </a:solidFill>
                <a:latin typeface="Arial"/>
                <a:ea typeface="Arial"/>
                <a:cs typeface="Arial"/>
                <a:sym typeface="Arial"/>
              </a:defRPr>
            </a:lvl3pPr>
            <a:lvl4pPr indent="-381000" lvl="3" marL="1828800" marR="0" rtl="0" algn="ctr">
              <a:lnSpc>
                <a:spcPct val="100000"/>
              </a:lnSpc>
              <a:spcBef>
                <a:spcPts val="0"/>
              </a:spcBef>
              <a:spcAft>
                <a:spcPts val="0"/>
              </a:spcAft>
              <a:buClr>
                <a:srgbClr val="3F3F3F"/>
              </a:buClr>
              <a:buSzPts val="2400"/>
              <a:buFont typeface="Arial"/>
              <a:buChar char="•"/>
              <a:defRPr b="0" i="0" sz="2400" u="none" cap="none" strike="noStrike">
                <a:solidFill>
                  <a:srgbClr val="3F3F3F"/>
                </a:solidFill>
                <a:latin typeface="Arial"/>
                <a:ea typeface="Arial"/>
                <a:cs typeface="Arial"/>
                <a:sym typeface="Arial"/>
              </a:defRPr>
            </a:lvl4pPr>
            <a:lvl5pPr indent="-381000" lvl="4" marL="2286000" marR="0" rtl="0" algn="ctr">
              <a:lnSpc>
                <a:spcPct val="100000"/>
              </a:lnSpc>
              <a:spcBef>
                <a:spcPts val="0"/>
              </a:spcBef>
              <a:spcAft>
                <a:spcPts val="0"/>
              </a:spcAft>
              <a:buClr>
                <a:srgbClr val="3F3F3F"/>
              </a:buClr>
              <a:buSzPts val="2400"/>
              <a:buFont typeface="Arial"/>
              <a:buChar char="•"/>
              <a:defRPr b="0" i="0" sz="2400" u="none" cap="none" strike="noStrike">
                <a:solidFill>
                  <a:srgbClr val="3F3F3F"/>
                </a:solidFill>
                <a:latin typeface="Arial"/>
                <a:ea typeface="Arial"/>
                <a:cs typeface="Arial"/>
                <a:sym typeface="Arial"/>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394" name="Google Shape;394;p76"/>
          <p:cNvSpPr txBox="1"/>
          <p:nvPr>
            <p:ph type="title"/>
          </p:nvPr>
        </p:nvSpPr>
        <p:spPr>
          <a:xfrm>
            <a:off x="346075" y="264884"/>
            <a:ext cx="8451900" cy="7032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002060"/>
              </a:buClr>
              <a:buSzPts val="3200"/>
              <a:buFont typeface="Arial"/>
              <a:buNone/>
              <a:defRPr b="1" i="0" sz="3200" u="none" cap="none" strike="noStrike">
                <a:solidFill>
                  <a:srgbClr val="002060"/>
                </a:solidFill>
                <a:latin typeface="Arial"/>
                <a:ea typeface="Arial"/>
                <a:cs typeface="Arial"/>
                <a:sym typeface="Arial"/>
              </a:defRPr>
            </a:lvl1pPr>
            <a:lvl2pPr indent="0" lvl="1"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2pPr>
            <a:lvl3pPr indent="0" lvl="2"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3pPr>
            <a:lvl4pPr indent="0" lvl="3"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4pPr>
            <a:lvl5pPr indent="0" lvl="4"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5pPr>
            <a:lvl6pPr indent="0" lvl="5" marL="4572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6pPr>
            <a:lvl7pPr indent="0" lvl="6" marL="9144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7pPr>
            <a:lvl8pPr indent="0" lvl="7" marL="13716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8pPr>
            <a:lvl9pPr indent="0" lvl="8" marL="18288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9pPr>
          </a:lstStyle>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Title and Content">
  <p:cSld name="7_Title and Content">
    <p:spTree>
      <p:nvGrpSpPr>
        <p:cNvPr id="395" name="Shape 395"/>
        <p:cNvGrpSpPr/>
        <p:nvPr/>
      </p:nvGrpSpPr>
      <p:grpSpPr>
        <a:xfrm>
          <a:off x="0" y="0"/>
          <a:ext cx="0" cy="0"/>
          <a:chOff x="0" y="0"/>
          <a:chExt cx="0" cy="0"/>
        </a:xfrm>
      </p:grpSpPr>
      <p:cxnSp>
        <p:nvCxnSpPr>
          <p:cNvPr id="396" name="Google Shape;396;p77"/>
          <p:cNvCxnSpPr/>
          <p:nvPr/>
        </p:nvCxnSpPr>
        <p:spPr>
          <a:xfrm flipH="1" rot="10800000">
            <a:off x="346075" y="909511"/>
            <a:ext cx="8797800" cy="3300"/>
          </a:xfrm>
          <a:prstGeom prst="straightConnector1">
            <a:avLst/>
          </a:prstGeom>
          <a:noFill/>
          <a:ln cap="rnd" cmpd="sng" w="28575">
            <a:solidFill>
              <a:srgbClr val="002060"/>
            </a:solidFill>
            <a:prstDash val="solid"/>
            <a:round/>
            <a:headEnd len="sm" w="sm" type="none"/>
            <a:tailEnd len="sm" w="sm" type="none"/>
          </a:ln>
        </p:spPr>
      </p:cxnSp>
      <p:sp>
        <p:nvSpPr>
          <p:cNvPr id="397" name="Google Shape;397;p77"/>
          <p:cNvSpPr txBox="1"/>
          <p:nvPr>
            <p:ph type="title"/>
          </p:nvPr>
        </p:nvSpPr>
        <p:spPr>
          <a:xfrm>
            <a:off x="346075" y="264884"/>
            <a:ext cx="8451900" cy="7032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002060"/>
              </a:buClr>
              <a:buSzPts val="3200"/>
              <a:buFont typeface="Arial"/>
              <a:buNone/>
              <a:defRPr b="1" i="0" sz="3200" u="none" cap="none" strike="noStrike">
                <a:solidFill>
                  <a:srgbClr val="002060"/>
                </a:solidFill>
                <a:latin typeface="Arial"/>
                <a:ea typeface="Arial"/>
                <a:cs typeface="Arial"/>
                <a:sym typeface="Arial"/>
              </a:defRPr>
            </a:lvl1pPr>
            <a:lvl2pPr indent="0" lvl="1"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2pPr>
            <a:lvl3pPr indent="0" lvl="2"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3pPr>
            <a:lvl4pPr indent="0" lvl="3"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4pPr>
            <a:lvl5pPr indent="0" lvl="4"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5pPr>
            <a:lvl6pPr indent="0" lvl="5" marL="4572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6pPr>
            <a:lvl7pPr indent="0" lvl="6" marL="9144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7pPr>
            <a:lvl8pPr indent="0" lvl="7" marL="13716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8pPr>
            <a:lvl9pPr indent="0" lvl="8" marL="18288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9pPr>
          </a:lstStyle>
          <a:p/>
        </p:txBody>
      </p:sp>
      <p:sp>
        <p:nvSpPr>
          <p:cNvPr id="398" name="Google Shape;398;p77"/>
          <p:cNvSpPr txBox="1"/>
          <p:nvPr>
            <p:ph idx="1" type="body"/>
          </p:nvPr>
        </p:nvSpPr>
        <p:spPr>
          <a:xfrm>
            <a:off x="346076" y="1150695"/>
            <a:ext cx="8451900" cy="53895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20000"/>
              </a:lnSpc>
              <a:spcBef>
                <a:spcPts val="0"/>
              </a:spcBef>
              <a:spcAft>
                <a:spcPts val="0"/>
              </a:spcAft>
              <a:buClr>
                <a:srgbClr val="3F3F3F"/>
              </a:buClr>
              <a:buSzPts val="2400"/>
              <a:buFont typeface="Arial"/>
              <a:buNone/>
              <a:defRPr b="0" i="0" sz="2400" u="none" cap="none" strike="noStrike">
                <a:solidFill>
                  <a:srgbClr val="3F3F3F"/>
                </a:solidFill>
                <a:latin typeface="Arial"/>
                <a:ea typeface="Arial"/>
                <a:cs typeface="Arial"/>
                <a:sym typeface="Arial"/>
              </a:defRPr>
            </a:lvl1pPr>
            <a:lvl2pPr indent="-381000" lvl="1" marL="9144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Arial"/>
                <a:ea typeface="Arial"/>
                <a:cs typeface="Arial"/>
                <a:sym typeface="Arial"/>
              </a:defRPr>
            </a:lvl2pPr>
            <a:lvl3pPr indent="-381000" lvl="2" marL="13716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Arial"/>
                <a:ea typeface="Arial"/>
                <a:cs typeface="Arial"/>
                <a:sym typeface="Arial"/>
              </a:defRPr>
            </a:lvl3pPr>
            <a:lvl4pPr indent="-381000" lvl="3" marL="18288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Arial"/>
                <a:ea typeface="Arial"/>
                <a:cs typeface="Arial"/>
                <a:sym typeface="Arial"/>
              </a:defRPr>
            </a:lvl4pPr>
            <a:lvl5pPr indent="-381000" lvl="4" marL="22860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Arial"/>
                <a:ea typeface="Arial"/>
                <a:cs typeface="Arial"/>
                <a:sym typeface="Arial"/>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2_Picture with Caption">
  <p:cSld name="32_Picture with Caption">
    <p:spTree>
      <p:nvGrpSpPr>
        <p:cNvPr id="399" name="Shape 399"/>
        <p:cNvGrpSpPr/>
        <p:nvPr/>
      </p:nvGrpSpPr>
      <p:grpSpPr>
        <a:xfrm>
          <a:off x="0" y="0"/>
          <a:ext cx="0" cy="0"/>
          <a:chOff x="0" y="0"/>
          <a:chExt cx="0" cy="0"/>
        </a:xfrm>
      </p:grpSpPr>
      <p:cxnSp>
        <p:nvCxnSpPr>
          <p:cNvPr id="400" name="Google Shape;400;p78"/>
          <p:cNvCxnSpPr/>
          <p:nvPr/>
        </p:nvCxnSpPr>
        <p:spPr>
          <a:xfrm flipH="1" rot="10800000">
            <a:off x="346075" y="909511"/>
            <a:ext cx="8797800" cy="3300"/>
          </a:xfrm>
          <a:prstGeom prst="straightConnector1">
            <a:avLst/>
          </a:prstGeom>
          <a:noFill/>
          <a:ln cap="rnd" cmpd="sng" w="28575">
            <a:solidFill>
              <a:srgbClr val="002060"/>
            </a:solidFill>
            <a:prstDash val="solid"/>
            <a:round/>
            <a:headEnd len="sm" w="sm" type="none"/>
            <a:tailEnd len="sm" w="sm" type="none"/>
          </a:ln>
        </p:spPr>
      </p:cxnSp>
      <p:sp>
        <p:nvSpPr>
          <p:cNvPr id="401" name="Google Shape;401;p78"/>
          <p:cNvSpPr/>
          <p:nvPr>
            <p:ph idx="2" type="pic"/>
          </p:nvPr>
        </p:nvSpPr>
        <p:spPr>
          <a:xfrm>
            <a:off x="346075" y="1142999"/>
            <a:ext cx="8451900" cy="56118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640"/>
              </a:spcBef>
              <a:spcAft>
                <a:spcPts val="0"/>
              </a:spcAft>
              <a:buClr>
                <a:srgbClr val="595959"/>
              </a:buClr>
              <a:buSzPts val="3200"/>
              <a:buFont typeface="Arial"/>
              <a:buNone/>
              <a:defRPr b="0" i="0" sz="3200" u="none" cap="none" strike="noStrike">
                <a:solidFill>
                  <a:srgbClr val="595959"/>
                </a:solidFill>
                <a:latin typeface="Arial"/>
                <a:ea typeface="Arial"/>
                <a:cs typeface="Arial"/>
                <a:sym typeface="Arial"/>
              </a:defRPr>
            </a:lvl1pPr>
            <a:lvl2pPr indent="0" lvl="1" marL="457200" marR="0" rtl="0" algn="l">
              <a:lnSpc>
                <a:spcPct val="100000"/>
              </a:lnSpc>
              <a:spcBef>
                <a:spcPts val="560"/>
              </a:spcBef>
              <a:spcAft>
                <a:spcPts val="0"/>
              </a:spcAft>
              <a:buClr>
                <a:srgbClr val="595959"/>
              </a:buClr>
              <a:buSzPts val="2800"/>
              <a:buFont typeface="Arial"/>
              <a:buNone/>
              <a:defRPr b="0" i="0" sz="2800" u="none" cap="none" strike="noStrike">
                <a:solidFill>
                  <a:srgbClr val="595959"/>
                </a:solidFill>
                <a:latin typeface="Arial"/>
                <a:ea typeface="Arial"/>
                <a:cs typeface="Arial"/>
                <a:sym typeface="Arial"/>
              </a:defRPr>
            </a:lvl2pPr>
            <a:lvl3pPr indent="0" lvl="2" marL="914400" marR="0" rtl="0" algn="l">
              <a:lnSpc>
                <a:spcPct val="100000"/>
              </a:lnSpc>
              <a:spcBef>
                <a:spcPts val="480"/>
              </a:spcBef>
              <a:spcAft>
                <a:spcPts val="0"/>
              </a:spcAft>
              <a:buClr>
                <a:srgbClr val="595959"/>
              </a:buClr>
              <a:buSzPts val="2400"/>
              <a:buFont typeface="Arial"/>
              <a:buNone/>
              <a:defRPr b="0" i="0" sz="2400" u="none" cap="none" strike="noStrike">
                <a:solidFill>
                  <a:srgbClr val="595959"/>
                </a:solidFill>
                <a:latin typeface="Arial"/>
                <a:ea typeface="Arial"/>
                <a:cs typeface="Arial"/>
                <a:sym typeface="Arial"/>
              </a:defRPr>
            </a:lvl3pPr>
            <a:lvl4pPr indent="0" lvl="3" marL="13716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Arial"/>
                <a:ea typeface="Arial"/>
                <a:cs typeface="Arial"/>
                <a:sym typeface="Arial"/>
              </a:defRPr>
            </a:lvl4pPr>
            <a:lvl5pPr indent="0" lvl="4" marL="18288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Arial"/>
                <a:ea typeface="Arial"/>
                <a:cs typeface="Arial"/>
                <a:sym typeface="Arial"/>
              </a:defRPr>
            </a:lvl5pPr>
            <a:lvl6pPr indent="0" lvl="5" marL="22860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6pPr>
            <a:lvl7pPr indent="0" lvl="6" marL="27432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7pPr>
            <a:lvl8pPr indent="0" lvl="7" marL="32004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8pPr>
            <a:lvl9pPr indent="0" lvl="8" marL="36576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9pPr>
          </a:lstStyle>
          <a:p/>
        </p:txBody>
      </p:sp>
      <p:sp>
        <p:nvSpPr>
          <p:cNvPr id="402" name="Google Shape;402;p78"/>
          <p:cNvSpPr txBox="1"/>
          <p:nvPr>
            <p:ph type="title"/>
          </p:nvPr>
        </p:nvSpPr>
        <p:spPr>
          <a:xfrm>
            <a:off x="346075" y="264884"/>
            <a:ext cx="8451900" cy="7032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002060"/>
              </a:buClr>
              <a:buSzPts val="3200"/>
              <a:buFont typeface="Arial"/>
              <a:buNone/>
              <a:defRPr b="1" i="0" sz="3200" u="none" cap="none" strike="noStrike">
                <a:solidFill>
                  <a:srgbClr val="002060"/>
                </a:solidFill>
                <a:latin typeface="Arial"/>
                <a:ea typeface="Arial"/>
                <a:cs typeface="Arial"/>
                <a:sym typeface="Arial"/>
              </a:defRPr>
            </a:lvl1pPr>
            <a:lvl2pPr indent="0" lvl="1"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2pPr>
            <a:lvl3pPr indent="0" lvl="2"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3pPr>
            <a:lvl4pPr indent="0" lvl="3"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4pPr>
            <a:lvl5pPr indent="0" lvl="4"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5pPr>
            <a:lvl6pPr indent="0" lvl="5" marL="4572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6pPr>
            <a:lvl7pPr indent="0" lvl="6" marL="9144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7pPr>
            <a:lvl8pPr indent="0" lvl="7" marL="13716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8pPr>
            <a:lvl9pPr indent="0" lvl="8" marL="18288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9pPr>
          </a:lstStyle>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Comparison">
  <p:cSld name="6_Comparison">
    <p:spTree>
      <p:nvGrpSpPr>
        <p:cNvPr id="403" name="Shape 403"/>
        <p:cNvGrpSpPr/>
        <p:nvPr/>
      </p:nvGrpSpPr>
      <p:grpSpPr>
        <a:xfrm>
          <a:off x="0" y="0"/>
          <a:ext cx="0" cy="0"/>
          <a:chOff x="0" y="0"/>
          <a:chExt cx="0" cy="0"/>
        </a:xfrm>
      </p:grpSpPr>
      <p:sp>
        <p:nvSpPr>
          <p:cNvPr id="404" name="Google Shape;404;p79"/>
          <p:cNvSpPr txBox="1"/>
          <p:nvPr>
            <p:ph type="title"/>
          </p:nvPr>
        </p:nvSpPr>
        <p:spPr>
          <a:xfrm>
            <a:off x="331787" y="2883892"/>
            <a:ext cx="8481900" cy="7032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002060"/>
              </a:buClr>
              <a:buSzPts val="3600"/>
              <a:buFont typeface="Arial"/>
              <a:buNone/>
              <a:defRPr b="1" i="0" sz="3600" u="none" cap="none" strike="noStrike">
                <a:solidFill>
                  <a:srgbClr val="002060"/>
                </a:solidFill>
                <a:latin typeface="Arial"/>
                <a:ea typeface="Arial"/>
                <a:cs typeface="Arial"/>
                <a:sym typeface="Arial"/>
              </a:defRPr>
            </a:lvl1pPr>
            <a:lvl2pPr indent="0" lvl="1"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2pPr>
            <a:lvl3pPr indent="0" lvl="2"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3pPr>
            <a:lvl4pPr indent="0" lvl="3"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4pPr>
            <a:lvl5pPr indent="0" lvl="4"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5pPr>
            <a:lvl6pPr indent="0" lvl="5" marL="4572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6pPr>
            <a:lvl7pPr indent="0" lvl="6" marL="9144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7pPr>
            <a:lvl8pPr indent="0" lvl="7" marL="13716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8pPr>
            <a:lvl9pPr indent="0" lvl="8" marL="18288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9pPr>
          </a:lstStyle>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2_Blank">
  <p:cSld name="12_Blank">
    <p:spTree>
      <p:nvGrpSpPr>
        <p:cNvPr id="405" name="Shape 405"/>
        <p:cNvGrpSpPr/>
        <p:nvPr/>
      </p:nvGrpSpPr>
      <p:grpSpPr>
        <a:xfrm>
          <a:off x="0" y="0"/>
          <a:ext cx="0" cy="0"/>
          <a:chOff x="0" y="0"/>
          <a:chExt cx="0" cy="0"/>
        </a:xfrm>
      </p:grpSpPr>
      <p:sp>
        <p:nvSpPr>
          <p:cNvPr id="406" name="Google Shape;406;p80"/>
          <p:cNvSpPr txBox="1"/>
          <p:nvPr>
            <p:ph idx="1" type="body"/>
          </p:nvPr>
        </p:nvSpPr>
        <p:spPr>
          <a:xfrm>
            <a:off x="309562" y="1365299"/>
            <a:ext cx="8497800" cy="5389500"/>
          </a:xfrm>
          <a:prstGeom prst="rect">
            <a:avLst/>
          </a:prstGeom>
          <a:noFill/>
          <a:ln>
            <a:noFill/>
          </a:ln>
        </p:spPr>
        <p:txBody>
          <a:bodyPr anchorCtr="0" anchor="t" bIns="91425" lIns="91425" spcFirstLastPara="1" rIns="91425" wrap="square" tIns="91425">
            <a:noAutofit/>
          </a:bodyPr>
          <a:lstStyle>
            <a:lvl1pPr indent="-228600" lvl="0" marL="457200" marR="0" rtl="0" algn="ctr">
              <a:lnSpc>
                <a:spcPct val="100000"/>
              </a:lnSpc>
              <a:spcBef>
                <a:spcPts val="0"/>
              </a:spcBef>
              <a:spcAft>
                <a:spcPts val="0"/>
              </a:spcAft>
              <a:buClr>
                <a:srgbClr val="3F3F3F"/>
              </a:buClr>
              <a:buSzPts val="2400"/>
              <a:buFont typeface="Arial"/>
              <a:buNone/>
              <a:defRPr b="0" i="0" sz="2400" u="none" cap="none" strike="noStrike">
                <a:solidFill>
                  <a:srgbClr val="3F3F3F"/>
                </a:solidFill>
                <a:latin typeface="Arial"/>
                <a:ea typeface="Arial"/>
                <a:cs typeface="Arial"/>
                <a:sym typeface="Arial"/>
              </a:defRPr>
            </a:lvl1pPr>
            <a:lvl2pPr indent="-381000" lvl="1" marL="914400" marR="0" rtl="0" algn="ctr">
              <a:lnSpc>
                <a:spcPct val="100000"/>
              </a:lnSpc>
              <a:spcBef>
                <a:spcPts val="0"/>
              </a:spcBef>
              <a:spcAft>
                <a:spcPts val="0"/>
              </a:spcAft>
              <a:buClr>
                <a:srgbClr val="3F3F3F"/>
              </a:buClr>
              <a:buSzPts val="2400"/>
              <a:buFont typeface="Arial"/>
              <a:buChar char="•"/>
              <a:defRPr b="0" i="0" sz="2400" u="none" cap="none" strike="noStrike">
                <a:solidFill>
                  <a:srgbClr val="3F3F3F"/>
                </a:solidFill>
                <a:latin typeface="Arial"/>
                <a:ea typeface="Arial"/>
                <a:cs typeface="Arial"/>
                <a:sym typeface="Arial"/>
              </a:defRPr>
            </a:lvl2pPr>
            <a:lvl3pPr indent="-381000" lvl="2" marL="1371600" marR="0" rtl="0" algn="ctr">
              <a:lnSpc>
                <a:spcPct val="100000"/>
              </a:lnSpc>
              <a:spcBef>
                <a:spcPts val="0"/>
              </a:spcBef>
              <a:spcAft>
                <a:spcPts val="0"/>
              </a:spcAft>
              <a:buClr>
                <a:srgbClr val="3F3F3F"/>
              </a:buClr>
              <a:buSzPts val="2400"/>
              <a:buFont typeface="Arial"/>
              <a:buChar char="•"/>
              <a:defRPr b="0" i="0" sz="2400" u="none" cap="none" strike="noStrike">
                <a:solidFill>
                  <a:srgbClr val="3F3F3F"/>
                </a:solidFill>
                <a:latin typeface="Arial"/>
                <a:ea typeface="Arial"/>
                <a:cs typeface="Arial"/>
                <a:sym typeface="Arial"/>
              </a:defRPr>
            </a:lvl3pPr>
            <a:lvl4pPr indent="-381000" lvl="3" marL="1828800" marR="0" rtl="0" algn="ctr">
              <a:lnSpc>
                <a:spcPct val="100000"/>
              </a:lnSpc>
              <a:spcBef>
                <a:spcPts val="0"/>
              </a:spcBef>
              <a:spcAft>
                <a:spcPts val="0"/>
              </a:spcAft>
              <a:buClr>
                <a:srgbClr val="3F3F3F"/>
              </a:buClr>
              <a:buSzPts val="2400"/>
              <a:buFont typeface="Arial"/>
              <a:buChar char="•"/>
              <a:defRPr b="0" i="0" sz="2400" u="none" cap="none" strike="noStrike">
                <a:solidFill>
                  <a:srgbClr val="3F3F3F"/>
                </a:solidFill>
                <a:latin typeface="Arial"/>
                <a:ea typeface="Arial"/>
                <a:cs typeface="Arial"/>
                <a:sym typeface="Arial"/>
              </a:defRPr>
            </a:lvl4pPr>
            <a:lvl5pPr indent="-381000" lvl="4" marL="2286000" marR="0" rtl="0" algn="ctr">
              <a:lnSpc>
                <a:spcPct val="100000"/>
              </a:lnSpc>
              <a:spcBef>
                <a:spcPts val="0"/>
              </a:spcBef>
              <a:spcAft>
                <a:spcPts val="0"/>
              </a:spcAft>
              <a:buClr>
                <a:srgbClr val="3F3F3F"/>
              </a:buClr>
              <a:buSzPts val="2400"/>
              <a:buFont typeface="Arial"/>
              <a:buChar char="•"/>
              <a:defRPr b="0" i="0" sz="2400" u="none" cap="none" strike="noStrike">
                <a:solidFill>
                  <a:srgbClr val="3F3F3F"/>
                </a:solidFill>
                <a:latin typeface="Arial"/>
                <a:ea typeface="Arial"/>
                <a:cs typeface="Arial"/>
                <a:sym typeface="Arial"/>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407" name="Google Shape;407;p80"/>
          <p:cNvSpPr txBox="1"/>
          <p:nvPr>
            <p:ph type="title"/>
          </p:nvPr>
        </p:nvSpPr>
        <p:spPr>
          <a:xfrm>
            <a:off x="309562" y="317803"/>
            <a:ext cx="8497800" cy="7032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002060"/>
              </a:buClr>
              <a:buSzPts val="3200"/>
              <a:buFont typeface="Arial"/>
              <a:buNone/>
              <a:defRPr b="1" i="0" sz="3200" u="none" cap="none" strike="noStrike">
                <a:solidFill>
                  <a:srgbClr val="002060"/>
                </a:solidFill>
                <a:latin typeface="Arial"/>
                <a:ea typeface="Arial"/>
                <a:cs typeface="Arial"/>
                <a:sym typeface="Arial"/>
              </a:defRPr>
            </a:lvl1pPr>
            <a:lvl2pPr indent="0" lvl="1"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2pPr>
            <a:lvl3pPr indent="0" lvl="2"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3pPr>
            <a:lvl4pPr indent="0" lvl="3"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4pPr>
            <a:lvl5pPr indent="0" lvl="4"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5pPr>
            <a:lvl6pPr indent="0" lvl="5" marL="4572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6pPr>
            <a:lvl7pPr indent="0" lvl="6" marL="9144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7pPr>
            <a:lvl8pPr indent="0" lvl="7" marL="13716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8pPr>
            <a:lvl9pPr indent="0" lvl="8" marL="18288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9pPr>
          </a:lstStyle>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3_Blank">
  <p:cSld name="13_Blank">
    <p:spTree>
      <p:nvGrpSpPr>
        <p:cNvPr id="408" name="Shape 408"/>
        <p:cNvGrpSpPr/>
        <p:nvPr/>
      </p:nvGrpSpPr>
      <p:grpSpPr>
        <a:xfrm>
          <a:off x="0" y="0"/>
          <a:ext cx="0" cy="0"/>
          <a:chOff x="0" y="0"/>
          <a:chExt cx="0" cy="0"/>
        </a:xfrm>
      </p:grpSpPr>
      <p:sp>
        <p:nvSpPr>
          <p:cNvPr id="409" name="Google Shape;409;p81"/>
          <p:cNvSpPr txBox="1"/>
          <p:nvPr>
            <p:ph idx="1" type="body"/>
          </p:nvPr>
        </p:nvSpPr>
        <p:spPr>
          <a:xfrm>
            <a:off x="309562" y="1365299"/>
            <a:ext cx="8497800" cy="5389500"/>
          </a:xfrm>
          <a:prstGeom prst="rect">
            <a:avLst/>
          </a:prstGeom>
          <a:noFill/>
          <a:ln>
            <a:noFill/>
          </a:ln>
        </p:spPr>
        <p:txBody>
          <a:bodyPr anchorCtr="0" anchor="t" bIns="91425" lIns="91425" spcFirstLastPara="1" rIns="91425" wrap="square" tIns="91425">
            <a:noAutofit/>
          </a:bodyPr>
          <a:lstStyle>
            <a:lvl1pPr indent="-228600" lvl="0" marL="457200" marR="0" rtl="0" algn="ctr">
              <a:lnSpc>
                <a:spcPct val="100000"/>
              </a:lnSpc>
              <a:spcBef>
                <a:spcPts val="0"/>
              </a:spcBef>
              <a:spcAft>
                <a:spcPts val="0"/>
              </a:spcAft>
              <a:buClr>
                <a:srgbClr val="3F3F3F"/>
              </a:buClr>
              <a:buSzPts val="2400"/>
              <a:buFont typeface="Arial"/>
              <a:buNone/>
              <a:defRPr b="0" i="0" sz="2400" u="none" cap="none" strike="noStrike">
                <a:solidFill>
                  <a:srgbClr val="3F3F3F"/>
                </a:solidFill>
                <a:latin typeface="Arial"/>
                <a:ea typeface="Arial"/>
                <a:cs typeface="Arial"/>
                <a:sym typeface="Arial"/>
              </a:defRPr>
            </a:lvl1pPr>
            <a:lvl2pPr indent="-381000" lvl="1" marL="914400" marR="0" rtl="0" algn="ctr">
              <a:lnSpc>
                <a:spcPct val="100000"/>
              </a:lnSpc>
              <a:spcBef>
                <a:spcPts val="0"/>
              </a:spcBef>
              <a:spcAft>
                <a:spcPts val="0"/>
              </a:spcAft>
              <a:buClr>
                <a:srgbClr val="3F3F3F"/>
              </a:buClr>
              <a:buSzPts val="2400"/>
              <a:buFont typeface="Arial"/>
              <a:buChar char="•"/>
              <a:defRPr b="0" i="0" sz="2400" u="none" cap="none" strike="noStrike">
                <a:solidFill>
                  <a:srgbClr val="3F3F3F"/>
                </a:solidFill>
                <a:latin typeface="Arial"/>
                <a:ea typeface="Arial"/>
                <a:cs typeface="Arial"/>
                <a:sym typeface="Arial"/>
              </a:defRPr>
            </a:lvl2pPr>
            <a:lvl3pPr indent="-381000" lvl="2" marL="1371600" marR="0" rtl="0" algn="ctr">
              <a:lnSpc>
                <a:spcPct val="100000"/>
              </a:lnSpc>
              <a:spcBef>
                <a:spcPts val="0"/>
              </a:spcBef>
              <a:spcAft>
                <a:spcPts val="0"/>
              </a:spcAft>
              <a:buClr>
                <a:srgbClr val="3F3F3F"/>
              </a:buClr>
              <a:buSzPts val="2400"/>
              <a:buFont typeface="Arial"/>
              <a:buChar char="•"/>
              <a:defRPr b="0" i="0" sz="2400" u="none" cap="none" strike="noStrike">
                <a:solidFill>
                  <a:srgbClr val="3F3F3F"/>
                </a:solidFill>
                <a:latin typeface="Arial"/>
                <a:ea typeface="Arial"/>
                <a:cs typeface="Arial"/>
                <a:sym typeface="Arial"/>
              </a:defRPr>
            </a:lvl3pPr>
            <a:lvl4pPr indent="-381000" lvl="3" marL="1828800" marR="0" rtl="0" algn="ctr">
              <a:lnSpc>
                <a:spcPct val="100000"/>
              </a:lnSpc>
              <a:spcBef>
                <a:spcPts val="0"/>
              </a:spcBef>
              <a:spcAft>
                <a:spcPts val="0"/>
              </a:spcAft>
              <a:buClr>
                <a:srgbClr val="3F3F3F"/>
              </a:buClr>
              <a:buSzPts val="2400"/>
              <a:buFont typeface="Arial"/>
              <a:buChar char="•"/>
              <a:defRPr b="0" i="0" sz="2400" u="none" cap="none" strike="noStrike">
                <a:solidFill>
                  <a:srgbClr val="3F3F3F"/>
                </a:solidFill>
                <a:latin typeface="Arial"/>
                <a:ea typeface="Arial"/>
                <a:cs typeface="Arial"/>
                <a:sym typeface="Arial"/>
              </a:defRPr>
            </a:lvl4pPr>
            <a:lvl5pPr indent="-381000" lvl="4" marL="2286000" marR="0" rtl="0" algn="ctr">
              <a:lnSpc>
                <a:spcPct val="100000"/>
              </a:lnSpc>
              <a:spcBef>
                <a:spcPts val="0"/>
              </a:spcBef>
              <a:spcAft>
                <a:spcPts val="0"/>
              </a:spcAft>
              <a:buClr>
                <a:srgbClr val="3F3F3F"/>
              </a:buClr>
              <a:buSzPts val="2400"/>
              <a:buFont typeface="Arial"/>
              <a:buChar char="•"/>
              <a:defRPr b="0" i="0" sz="2400" u="none" cap="none" strike="noStrike">
                <a:solidFill>
                  <a:srgbClr val="3F3F3F"/>
                </a:solidFill>
                <a:latin typeface="Arial"/>
                <a:ea typeface="Arial"/>
                <a:cs typeface="Arial"/>
                <a:sym typeface="Arial"/>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410" name="Google Shape;410;p81"/>
          <p:cNvSpPr txBox="1"/>
          <p:nvPr>
            <p:ph type="title"/>
          </p:nvPr>
        </p:nvSpPr>
        <p:spPr>
          <a:xfrm>
            <a:off x="309562" y="317803"/>
            <a:ext cx="8497800" cy="7032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002060"/>
              </a:buClr>
              <a:buSzPts val="3200"/>
              <a:buFont typeface="Arial"/>
              <a:buNone/>
              <a:defRPr b="1" i="0" sz="3200" u="none" cap="none" strike="noStrike">
                <a:solidFill>
                  <a:srgbClr val="002060"/>
                </a:solidFill>
                <a:latin typeface="Arial"/>
                <a:ea typeface="Arial"/>
                <a:cs typeface="Arial"/>
                <a:sym typeface="Arial"/>
              </a:defRPr>
            </a:lvl1pPr>
            <a:lvl2pPr indent="0" lvl="1"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2pPr>
            <a:lvl3pPr indent="0" lvl="2"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3pPr>
            <a:lvl4pPr indent="0" lvl="3"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4pPr>
            <a:lvl5pPr indent="0" lvl="4"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5pPr>
            <a:lvl6pPr indent="0" lvl="5" marL="4572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6pPr>
            <a:lvl7pPr indent="0" lvl="6" marL="9144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7pPr>
            <a:lvl8pPr indent="0" lvl="7" marL="13716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8pPr>
            <a:lvl9pPr indent="0" lvl="8" marL="18288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9pPr>
          </a:lstStyle>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Title and Content">
  <p:cSld name="8_Title and Content">
    <p:spTree>
      <p:nvGrpSpPr>
        <p:cNvPr id="411" name="Shape 411"/>
        <p:cNvGrpSpPr/>
        <p:nvPr/>
      </p:nvGrpSpPr>
      <p:grpSpPr>
        <a:xfrm>
          <a:off x="0" y="0"/>
          <a:ext cx="0" cy="0"/>
          <a:chOff x="0" y="0"/>
          <a:chExt cx="0" cy="0"/>
        </a:xfrm>
      </p:grpSpPr>
      <p:cxnSp>
        <p:nvCxnSpPr>
          <p:cNvPr id="412" name="Google Shape;412;p82"/>
          <p:cNvCxnSpPr/>
          <p:nvPr/>
        </p:nvCxnSpPr>
        <p:spPr>
          <a:xfrm flipH="1" rot="10800000">
            <a:off x="346075" y="909511"/>
            <a:ext cx="8797800" cy="3300"/>
          </a:xfrm>
          <a:prstGeom prst="straightConnector1">
            <a:avLst/>
          </a:prstGeom>
          <a:noFill/>
          <a:ln cap="rnd" cmpd="sng" w="28575">
            <a:solidFill>
              <a:srgbClr val="002060"/>
            </a:solidFill>
            <a:prstDash val="solid"/>
            <a:round/>
            <a:headEnd len="sm" w="sm" type="none"/>
            <a:tailEnd len="sm" w="sm" type="none"/>
          </a:ln>
        </p:spPr>
      </p:cxnSp>
      <p:sp>
        <p:nvSpPr>
          <p:cNvPr id="413" name="Google Shape;413;p82"/>
          <p:cNvSpPr txBox="1"/>
          <p:nvPr>
            <p:ph type="title"/>
          </p:nvPr>
        </p:nvSpPr>
        <p:spPr>
          <a:xfrm>
            <a:off x="346075" y="264884"/>
            <a:ext cx="8451900" cy="7032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002060"/>
              </a:buClr>
              <a:buSzPts val="3200"/>
              <a:buFont typeface="Arial"/>
              <a:buNone/>
              <a:defRPr b="1" i="0" sz="3200" u="none" cap="none" strike="noStrike">
                <a:solidFill>
                  <a:srgbClr val="002060"/>
                </a:solidFill>
                <a:latin typeface="Arial"/>
                <a:ea typeface="Arial"/>
                <a:cs typeface="Arial"/>
                <a:sym typeface="Arial"/>
              </a:defRPr>
            </a:lvl1pPr>
            <a:lvl2pPr indent="0" lvl="1"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2pPr>
            <a:lvl3pPr indent="0" lvl="2"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3pPr>
            <a:lvl4pPr indent="0" lvl="3"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4pPr>
            <a:lvl5pPr indent="0" lvl="4"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5pPr>
            <a:lvl6pPr indent="0" lvl="5" marL="4572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6pPr>
            <a:lvl7pPr indent="0" lvl="6" marL="9144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7pPr>
            <a:lvl8pPr indent="0" lvl="7" marL="13716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8pPr>
            <a:lvl9pPr indent="0" lvl="8" marL="18288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9pPr>
          </a:lstStyle>
          <a:p/>
        </p:txBody>
      </p:sp>
      <p:sp>
        <p:nvSpPr>
          <p:cNvPr id="414" name="Google Shape;414;p82"/>
          <p:cNvSpPr txBox="1"/>
          <p:nvPr>
            <p:ph idx="1" type="body"/>
          </p:nvPr>
        </p:nvSpPr>
        <p:spPr>
          <a:xfrm>
            <a:off x="346076" y="1150695"/>
            <a:ext cx="8451900" cy="53895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20000"/>
              </a:lnSpc>
              <a:spcBef>
                <a:spcPts val="0"/>
              </a:spcBef>
              <a:spcAft>
                <a:spcPts val="0"/>
              </a:spcAft>
              <a:buClr>
                <a:srgbClr val="3F3F3F"/>
              </a:buClr>
              <a:buSzPts val="2400"/>
              <a:buFont typeface="Arial"/>
              <a:buNone/>
              <a:defRPr b="0" i="0" sz="2400" u="none" cap="none" strike="noStrike">
                <a:solidFill>
                  <a:srgbClr val="3F3F3F"/>
                </a:solidFill>
                <a:latin typeface="Arial"/>
                <a:ea typeface="Arial"/>
                <a:cs typeface="Arial"/>
                <a:sym typeface="Arial"/>
              </a:defRPr>
            </a:lvl1pPr>
            <a:lvl2pPr indent="-381000" lvl="1" marL="9144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Arial"/>
                <a:ea typeface="Arial"/>
                <a:cs typeface="Arial"/>
                <a:sym typeface="Arial"/>
              </a:defRPr>
            </a:lvl2pPr>
            <a:lvl3pPr indent="-381000" lvl="2" marL="13716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Arial"/>
                <a:ea typeface="Arial"/>
                <a:cs typeface="Arial"/>
                <a:sym typeface="Arial"/>
              </a:defRPr>
            </a:lvl3pPr>
            <a:lvl4pPr indent="-381000" lvl="3" marL="18288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Arial"/>
                <a:ea typeface="Arial"/>
                <a:cs typeface="Arial"/>
                <a:sym typeface="Arial"/>
              </a:defRPr>
            </a:lvl4pPr>
            <a:lvl5pPr indent="-381000" lvl="4" marL="22860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Arial"/>
                <a:ea typeface="Arial"/>
                <a:cs typeface="Arial"/>
                <a:sym typeface="Arial"/>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_Title and Content">
  <p:cSld name="9_Title and Content">
    <p:spTree>
      <p:nvGrpSpPr>
        <p:cNvPr id="415" name="Shape 415"/>
        <p:cNvGrpSpPr/>
        <p:nvPr/>
      </p:nvGrpSpPr>
      <p:grpSpPr>
        <a:xfrm>
          <a:off x="0" y="0"/>
          <a:ext cx="0" cy="0"/>
          <a:chOff x="0" y="0"/>
          <a:chExt cx="0" cy="0"/>
        </a:xfrm>
      </p:grpSpPr>
      <p:cxnSp>
        <p:nvCxnSpPr>
          <p:cNvPr id="416" name="Google Shape;416;p83"/>
          <p:cNvCxnSpPr/>
          <p:nvPr/>
        </p:nvCxnSpPr>
        <p:spPr>
          <a:xfrm flipH="1" rot="10800000">
            <a:off x="346075" y="909511"/>
            <a:ext cx="8797800" cy="3300"/>
          </a:xfrm>
          <a:prstGeom prst="straightConnector1">
            <a:avLst/>
          </a:prstGeom>
          <a:noFill/>
          <a:ln cap="rnd" cmpd="sng" w="28575">
            <a:solidFill>
              <a:srgbClr val="002060"/>
            </a:solidFill>
            <a:prstDash val="solid"/>
            <a:round/>
            <a:headEnd len="sm" w="sm" type="none"/>
            <a:tailEnd len="sm" w="sm" type="none"/>
          </a:ln>
        </p:spPr>
      </p:cxnSp>
      <p:sp>
        <p:nvSpPr>
          <p:cNvPr id="417" name="Google Shape;417;p83"/>
          <p:cNvSpPr txBox="1"/>
          <p:nvPr>
            <p:ph type="title"/>
          </p:nvPr>
        </p:nvSpPr>
        <p:spPr>
          <a:xfrm>
            <a:off x="346075" y="264884"/>
            <a:ext cx="8451900" cy="7032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002060"/>
              </a:buClr>
              <a:buSzPts val="3200"/>
              <a:buFont typeface="Arial"/>
              <a:buNone/>
              <a:defRPr b="1" i="0" sz="3200" u="none" cap="none" strike="noStrike">
                <a:solidFill>
                  <a:srgbClr val="002060"/>
                </a:solidFill>
                <a:latin typeface="Arial"/>
                <a:ea typeface="Arial"/>
                <a:cs typeface="Arial"/>
                <a:sym typeface="Arial"/>
              </a:defRPr>
            </a:lvl1pPr>
            <a:lvl2pPr indent="0" lvl="1"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2pPr>
            <a:lvl3pPr indent="0" lvl="2"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3pPr>
            <a:lvl4pPr indent="0" lvl="3"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4pPr>
            <a:lvl5pPr indent="0" lvl="4"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5pPr>
            <a:lvl6pPr indent="0" lvl="5" marL="4572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6pPr>
            <a:lvl7pPr indent="0" lvl="6" marL="9144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7pPr>
            <a:lvl8pPr indent="0" lvl="7" marL="13716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8pPr>
            <a:lvl9pPr indent="0" lvl="8" marL="18288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9pPr>
          </a:lstStyle>
          <a:p/>
        </p:txBody>
      </p:sp>
      <p:sp>
        <p:nvSpPr>
          <p:cNvPr id="418" name="Google Shape;418;p83"/>
          <p:cNvSpPr txBox="1"/>
          <p:nvPr>
            <p:ph idx="1" type="body"/>
          </p:nvPr>
        </p:nvSpPr>
        <p:spPr>
          <a:xfrm>
            <a:off x="346076" y="1150695"/>
            <a:ext cx="8451900" cy="53895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20000"/>
              </a:lnSpc>
              <a:spcBef>
                <a:spcPts val="0"/>
              </a:spcBef>
              <a:spcAft>
                <a:spcPts val="0"/>
              </a:spcAft>
              <a:buClr>
                <a:srgbClr val="3F3F3F"/>
              </a:buClr>
              <a:buSzPts val="2400"/>
              <a:buFont typeface="Arial"/>
              <a:buNone/>
              <a:defRPr b="0" i="0" sz="2400" u="none" cap="none" strike="noStrike">
                <a:solidFill>
                  <a:srgbClr val="3F3F3F"/>
                </a:solidFill>
                <a:latin typeface="Arial"/>
                <a:ea typeface="Arial"/>
                <a:cs typeface="Arial"/>
                <a:sym typeface="Arial"/>
              </a:defRPr>
            </a:lvl1pPr>
            <a:lvl2pPr indent="-381000" lvl="1" marL="9144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Arial"/>
                <a:ea typeface="Arial"/>
                <a:cs typeface="Arial"/>
                <a:sym typeface="Arial"/>
              </a:defRPr>
            </a:lvl2pPr>
            <a:lvl3pPr indent="-381000" lvl="2" marL="13716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Arial"/>
                <a:ea typeface="Arial"/>
                <a:cs typeface="Arial"/>
                <a:sym typeface="Arial"/>
              </a:defRPr>
            </a:lvl3pPr>
            <a:lvl4pPr indent="-381000" lvl="3" marL="18288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Arial"/>
                <a:ea typeface="Arial"/>
                <a:cs typeface="Arial"/>
                <a:sym typeface="Arial"/>
              </a:defRPr>
            </a:lvl4pPr>
            <a:lvl5pPr indent="-381000" lvl="4" marL="22860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Arial"/>
                <a:ea typeface="Arial"/>
                <a:cs typeface="Arial"/>
                <a:sym typeface="Arial"/>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_Title and Content">
  <p:cSld name="10_Title and Content">
    <p:spTree>
      <p:nvGrpSpPr>
        <p:cNvPr id="419" name="Shape 419"/>
        <p:cNvGrpSpPr/>
        <p:nvPr/>
      </p:nvGrpSpPr>
      <p:grpSpPr>
        <a:xfrm>
          <a:off x="0" y="0"/>
          <a:ext cx="0" cy="0"/>
          <a:chOff x="0" y="0"/>
          <a:chExt cx="0" cy="0"/>
        </a:xfrm>
      </p:grpSpPr>
      <p:cxnSp>
        <p:nvCxnSpPr>
          <p:cNvPr id="420" name="Google Shape;420;p84"/>
          <p:cNvCxnSpPr/>
          <p:nvPr/>
        </p:nvCxnSpPr>
        <p:spPr>
          <a:xfrm flipH="1" rot="10800000">
            <a:off x="346075" y="909511"/>
            <a:ext cx="8797800" cy="3300"/>
          </a:xfrm>
          <a:prstGeom prst="straightConnector1">
            <a:avLst/>
          </a:prstGeom>
          <a:noFill/>
          <a:ln cap="rnd" cmpd="sng" w="28575">
            <a:solidFill>
              <a:srgbClr val="002060"/>
            </a:solidFill>
            <a:prstDash val="solid"/>
            <a:round/>
            <a:headEnd len="sm" w="sm" type="none"/>
            <a:tailEnd len="sm" w="sm" type="none"/>
          </a:ln>
        </p:spPr>
      </p:cxnSp>
      <p:sp>
        <p:nvSpPr>
          <p:cNvPr id="421" name="Google Shape;421;p84"/>
          <p:cNvSpPr txBox="1"/>
          <p:nvPr>
            <p:ph type="title"/>
          </p:nvPr>
        </p:nvSpPr>
        <p:spPr>
          <a:xfrm>
            <a:off x="346075" y="264884"/>
            <a:ext cx="8451900" cy="7032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002060"/>
              </a:buClr>
              <a:buSzPts val="3200"/>
              <a:buFont typeface="Arial"/>
              <a:buNone/>
              <a:defRPr b="1" i="0" sz="3200" u="none" cap="none" strike="noStrike">
                <a:solidFill>
                  <a:srgbClr val="002060"/>
                </a:solidFill>
                <a:latin typeface="Arial"/>
                <a:ea typeface="Arial"/>
                <a:cs typeface="Arial"/>
                <a:sym typeface="Arial"/>
              </a:defRPr>
            </a:lvl1pPr>
            <a:lvl2pPr indent="0" lvl="1"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2pPr>
            <a:lvl3pPr indent="0" lvl="2"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3pPr>
            <a:lvl4pPr indent="0" lvl="3"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4pPr>
            <a:lvl5pPr indent="0" lvl="4"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5pPr>
            <a:lvl6pPr indent="0" lvl="5" marL="4572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6pPr>
            <a:lvl7pPr indent="0" lvl="6" marL="9144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7pPr>
            <a:lvl8pPr indent="0" lvl="7" marL="13716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8pPr>
            <a:lvl9pPr indent="0" lvl="8" marL="18288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9pPr>
          </a:lstStyle>
          <a:p/>
        </p:txBody>
      </p:sp>
      <p:sp>
        <p:nvSpPr>
          <p:cNvPr id="422" name="Google Shape;422;p84"/>
          <p:cNvSpPr txBox="1"/>
          <p:nvPr>
            <p:ph idx="1" type="body"/>
          </p:nvPr>
        </p:nvSpPr>
        <p:spPr>
          <a:xfrm>
            <a:off x="346076" y="1150695"/>
            <a:ext cx="8451900" cy="53895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20000"/>
              </a:lnSpc>
              <a:spcBef>
                <a:spcPts val="0"/>
              </a:spcBef>
              <a:spcAft>
                <a:spcPts val="0"/>
              </a:spcAft>
              <a:buClr>
                <a:srgbClr val="3F3F3F"/>
              </a:buClr>
              <a:buSzPts val="2400"/>
              <a:buFont typeface="Arial"/>
              <a:buNone/>
              <a:defRPr b="0" i="0" sz="2400" u="none" cap="none" strike="noStrike">
                <a:solidFill>
                  <a:srgbClr val="3F3F3F"/>
                </a:solidFill>
                <a:latin typeface="Arial"/>
                <a:ea typeface="Arial"/>
                <a:cs typeface="Arial"/>
                <a:sym typeface="Arial"/>
              </a:defRPr>
            </a:lvl1pPr>
            <a:lvl2pPr indent="-381000" lvl="1" marL="9144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Arial"/>
                <a:ea typeface="Arial"/>
                <a:cs typeface="Arial"/>
                <a:sym typeface="Arial"/>
              </a:defRPr>
            </a:lvl2pPr>
            <a:lvl3pPr indent="-381000" lvl="2" marL="13716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Arial"/>
                <a:ea typeface="Arial"/>
                <a:cs typeface="Arial"/>
                <a:sym typeface="Arial"/>
              </a:defRPr>
            </a:lvl3pPr>
            <a:lvl4pPr indent="-381000" lvl="3" marL="18288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Arial"/>
                <a:ea typeface="Arial"/>
                <a:cs typeface="Arial"/>
                <a:sym typeface="Arial"/>
              </a:defRPr>
            </a:lvl4pPr>
            <a:lvl5pPr indent="-381000" lvl="4" marL="22860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Arial"/>
                <a:ea typeface="Arial"/>
                <a:cs typeface="Arial"/>
                <a:sym typeface="Arial"/>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1_Title and Content">
  <p:cSld name="11_Title and Content">
    <p:spTree>
      <p:nvGrpSpPr>
        <p:cNvPr id="423" name="Shape 423"/>
        <p:cNvGrpSpPr/>
        <p:nvPr/>
      </p:nvGrpSpPr>
      <p:grpSpPr>
        <a:xfrm>
          <a:off x="0" y="0"/>
          <a:ext cx="0" cy="0"/>
          <a:chOff x="0" y="0"/>
          <a:chExt cx="0" cy="0"/>
        </a:xfrm>
      </p:grpSpPr>
    </p:spTree>
  </p:cSld>
  <p:clrMapOvr>
    <a:masterClrMapping/>
  </p:clrMapOvr>
</p:sldLayout>
</file>

<file path=ppt/slideLayouts/slideLayout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2_Title and Content">
  <p:cSld name="12_Title and Content">
    <p:spTree>
      <p:nvGrpSpPr>
        <p:cNvPr id="424" name="Shape 424"/>
        <p:cNvGrpSpPr/>
        <p:nvPr/>
      </p:nvGrpSpPr>
      <p:grpSpPr>
        <a:xfrm>
          <a:off x="0" y="0"/>
          <a:ext cx="0" cy="0"/>
          <a:chOff x="0" y="0"/>
          <a:chExt cx="0" cy="0"/>
        </a:xfrm>
      </p:grpSpPr>
      <p:cxnSp>
        <p:nvCxnSpPr>
          <p:cNvPr id="425" name="Google Shape;425;p86"/>
          <p:cNvCxnSpPr/>
          <p:nvPr/>
        </p:nvCxnSpPr>
        <p:spPr>
          <a:xfrm flipH="1" rot="10800000">
            <a:off x="346075" y="909511"/>
            <a:ext cx="8797800" cy="3300"/>
          </a:xfrm>
          <a:prstGeom prst="straightConnector1">
            <a:avLst/>
          </a:prstGeom>
          <a:noFill/>
          <a:ln cap="rnd" cmpd="sng" w="28575">
            <a:solidFill>
              <a:srgbClr val="002060"/>
            </a:solidFill>
            <a:prstDash val="solid"/>
            <a:round/>
            <a:headEnd len="sm" w="sm" type="none"/>
            <a:tailEnd len="sm" w="sm" type="none"/>
          </a:ln>
        </p:spPr>
      </p:cxnSp>
      <p:sp>
        <p:nvSpPr>
          <p:cNvPr id="426" name="Google Shape;426;p86"/>
          <p:cNvSpPr txBox="1"/>
          <p:nvPr>
            <p:ph type="title"/>
          </p:nvPr>
        </p:nvSpPr>
        <p:spPr>
          <a:xfrm>
            <a:off x="346075" y="264884"/>
            <a:ext cx="8451900" cy="7032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002060"/>
              </a:buClr>
              <a:buSzPts val="3200"/>
              <a:buFont typeface="Arial"/>
              <a:buNone/>
              <a:defRPr b="1" i="0" sz="3200" u="none" cap="none" strike="noStrike">
                <a:solidFill>
                  <a:srgbClr val="002060"/>
                </a:solidFill>
                <a:latin typeface="Arial"/>
                <a:ea typeface="Arial"/>
                <a:cs typeface="Arial"/>
                <a:sym typeface="Arial"/>
              </a:defRPr>
            </a:lvl1pPr>
            <a:lvl2pPr indent="0" lvl="1"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2pPr>
            <a:lvl3pPr indent="0" lvl="2"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3pPr>
            <a:lvl4pPr indent="0" lvl="3"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4pPr>
            <a:lvl5pPr indent="0" lvl="4"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5pPr>
            <a:lvl6pPr indent="0" lvl="5" marL="4572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6pPr>
            <a:lvl7pPr indent="0" lvl="6" marL="9144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7pPr>
            <a:lvl8pPr indent="0" lvl="7" marL="13716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8pPr>
            <a:lvl9pPr indent="0" lvl="8" marL="18288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9pPr>
          </a:lstStyle>
          <a:p/>
        </p:txBody>
      </p:sp>
      <p:sp>
        <p:nvSpPr>
          <p:cNvPr id="427" name="Google Shape;427;p86"/>
          <p:cNvSpPr txBox="1"/>
          <p:nvPr>
            <p:ph idx="1" type="body"/>
          </p:nvPr>
        </p:nvSpPr>
        <p:spPr>
          <a:xfrm>
            <a:off x="346076" y="1150695"/>
            <a:ext cx="8451900" cy="53895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20000"/>
              </a:lnSpc>
              <a:spcBef>
                <a:spcPts val="0"/>
              </a:spcBef>
              <a:spcAft>
                <a:spcPts val="0"/>
              </a:spcAft>
              <a:buClr>
                <a:srgbClr val="3F3F3F"/>
              </a:buClr>
              <a:buSzPts val="2400"/>
              <a:buFont typeface="Arial"/>
              <a:buNone/>
              <a:defRPr b="0" i="0" sz="2400" u="none" cap="none" strike="noStrike">
                <a:solidFill>
                  <a:srgbClr val="3F3F3F"/>
                </a:solidFill>
                <a:latin typeface="Arial"/>
                <a:ea typeface="Arial"/>
                <a:cs typeface="Arial"/>
                <a:sym typeface="Arial"/>
              </a:defRPr>
            </a:lvl1pPr>
            <a:lvl2pPr indent="-381000" lvl="1" marL="9144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Arial"/>
                <a:ea typeface="Arial"/>
                <a:cs typeface="Arial"/>
                <a:sym typeface="Arial"/>
              </a:defRPr>
            </a:lvl2pPr>
            <a:lvl3pPr indent="-381000" lvl="2" marL="13716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Arial"/>
                <a:ea typeface="Arial"/>
                <a:cs typeface="Arial"/>
                <a:sym typeface="Arial"/>
              </a:defRPr>
            </a:lvl3pPr>
            <a:lvl4pPr indent="-381000" lvl="3" marL="18288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Arial"/>
                <a:ea typeface="Arial"/>
                <a:cs typeface="Arial"/>
                <a:sym typeface="Arial"/>
              </a:defRPr>
            </a:lvl4pPr>
            <a:lvl5pPr indent="-381000" lvl="4" marL="22860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Arial"/>
                <a:ea typeface="Arial"/>
                <a:cs typeface="Arial"/>
                <a:sym typeface="Arial"/>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3_Title and Content">
  <p:cSld name="13_Title and Content">
    <p:spTree>
      <p:nvGrpSpPr>
        <p:cNvPr id="428" name="Shape 428"/>
        <p:cNvGrpSpPr/>
        <p:nvPr/>
      </p:nvGrpSpPr>
      <p:grpSpPr>
        <a:xfrm>
          <a:off x="0" y="0"/>
          <a:ext cx="0" cy="0"/>
          <a:chOff x="0" y="0"/>
          <a:chExt cx="0" cy="0"/>
        </a:xfrm>
      </p:grpSpPr>
      <p:cxnSp>
        <p:nvCxnSpPr>
          <p:cNvPr id="429" name="Google Shape;429;p87"/>
          <p:cNvCxnSpPr/>
          <p:nvPr/>
        </p:nvCxnSpPr>
        <p:spPr>
          <a:xfrm flipH="1" rot="10800000">
            <a:off x="346075" y="909511"/>
            <a:ext cx="8797800" cy="3300"/>
          </a:xfrm>
          <a:prstGeom prst="straightConnector1">
            <a:avLst/>
          </a:prstGeom>
          <a:noFill/>
          <a:ln cap="rnd" cmpd="sng" w="28575">
            <a:solidFill>
              <a:srgbClr val="002060"/>
            </a:solidFill>
            <a:prstDash val="solid"/>
            <a:round/>
            <a:headEnd len="sm" w="sm" type="none"/>
            <a:tailEnd len="sm" w="sm" type="none"/>
          </a:ln>
        </p:spPr>
      </p:cxnSp>
      <p:sp>
        <p:nvSpPr>
          <p:cNvPr id="430" name="Google Shape;430;p87"/>
          <p:cNvSpPr txBox="1"/>
          <p:nvPr>
            <p:ph type="title"/>
          </p:nvPr>
        </p:nvSpPr>
        <p:spPr>
          <a:xfrm>
            <a:off x="346075" y="264884"/>
            <a:ext cx="8451900" cy="7032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002060"/>
              </a:buClr>
              <a:buSzPts val="3200"/>
              <a:buFont typeface="Arial"/>
              <a:buNone/>
              <a:defRPr b="1" i="0" sz="3200" u="none" cap="none" strike="noStrike">
                <a:solidFill>
                  <a:srgbClr val="002060"/>
                </a:solidFill>
                <a:latin typeface="Arial"/>
                <a:ea typeface="Arial"/>
                <a:cs typeface="Arial"/>
                <a:sym typeface="Arial"/>
              </a:defRPr>
            </a:lvl1pPr>
            <a:lvl2pPr indent="0" lvl="1"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2pPr>
            <a:lvl3pPr indent="0" lvl="2"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3pPr>
            <a:lvl4pPr indent="0" lvl="3"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4pPr>
            <a:lvl5pPr indent="0" lvl="4"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5pPr>
            <a:lvl6pPr indent="0" lvl="5" marL="4572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6pPr>
            <a:lvl7pPr indent="0" lvl="6" marL="9144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7pPr>
            <a:lvl8pPr indent="0" lvl="7" marL="13716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8pPr>
            <a:lvl9pPr indent="0" lvl="8" marL="18288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9pPr>
          </a:lstStyle>
          <a:p/>
        </p:txBody>
      </p:sp>
      <p:sp>
        <p:nvSpPr>
          <p:cNvPr id="431" name="Google Shape;431;p87"/>
          <p:cNvSpPr txBox="1"/>
          <p:nvPr>
            <p:ph idx="1" type="body"/>
          </p:nvPr>
        </p:nvSpPr>
        <p:spPr>
          <a:xfrm>
            <a:off x="346076" y="1150695"/>
            <a:ext cx="8451900" cy="53895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20000"/>
              </a:lnSpc>
              <a:spcBef>
                <a:spcPts val="0"/>
              </a:spcBef>
              <a:spcAft>
                <a:spcPts val="0"/>
              </a:spcAft>
              <a:buClr>
                <a:srgbClr val="3F3F3F"/>
              </a:buClr>
              <a:buSzPts val="2400"/>
              <a:buFont typeface="Arial"/>
              <a:buNone/>
              <a:defRPr b="0" i="0" sz="2400" u="none" cap="none" strike="noStrike">
                <a:solidFill>
                  <a:srgbClr val="3F3F3F"/>
                </a:solidFill>
                <a:latin typeface="Arial"/>
                <a:ea typeface="Arial"/>
                <a:cs typeface="Arial"/>
                <a:sym typeface="Arial"/>
              </a:defRPr>
            </a:lvl1pPr>
            <a:lvl2pPr indent="-381000" lvl="1" marL="9144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Arial"/>
                <a:ea typeface="Arial"/>
                <a:cs typeface="Arial"/>
                <a:sym typeface="Arial"/>
              </a:defRPr>
            </a:lvl2pPr>
            <a:lvl3pPr indent="-381000" lvl="2" marL="13716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Arial"/>
                <a:ea typeface="Arial"/>
                <a:cs typeface="Arial"/>
                <a:sym typeface="Arial"/>
              </a:defRPr>
            </a:lvl3pPr>
            <a:lvl4pPr indent="-381000" lvl="3" marL="18288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Arial"/>
                <a:ea typeface="Arial"/>
                <a:cs typeface="Arial"/>
                <a:sym typeface="Arial"/>
              </a:defRPr>
            </a:lvl4pPr>
            <a:lvl5pPr indent="-381000" lvl="4" marL="22860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Arial"/>
                <a:ea typeface="Arial"/>
                <a:cs typeface="Arial"/>
                <a:sym typeface="Arial"/>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4_Title and Content">
  <p:cSld name="14_Title and Content">
    <p:spTree>
      <p:nvGrpSpPr>
        <p:cNvPr id="432" name="Shape 432"/>
        <p:cNvGrpSpPr/>
        <p:nvPr/>
      </p:nvGrpSpPr>
      <p:grpSpPr>
        <a:xfrm>
          <a:off x="0" y="0"/>
          <a:ext cx="0" cy="0"/>
          <a:chOff x="0" y="0"/>
          <a:chExt cx="0" cy="0"/>
        </a:xfrm>
      </p:grpSpPr>
      <p:cxnSp>
        <p:nvCxnSpPr>
          <p:cNvPr id="433" name="Google Shape;433;p88"/>
          <p:cNvCxnSpPr/>
          <p:nvPr/>
        </p:nvCxnSpPr>
        <p:spPr>
          <a:xfrm flipH="1" rot="10800000">
            <a:off x="346075" y="909511"/>
            <a:ext cx="8797800" cy="3300"/>
          </a:xfrm>
          <a:prstGeom prst="straightConnector1">
            <a:avLst/>
          </a:prstGeom>
          <a:noFill/>
          <a:ln cap="rnd" cmpd="sng" w="28575">
            <a:solidFill>
              <a:srgbClr val="002060"/>
            </a:solidFill>
            <a:prstDash val="solid"/>
            <a:round/>
            <a:headEnd len="sm" w="sm" type="none"/>
            <a:tailEnd len="sm" w="sm" type="none"/>
          </a:ln>
        </p:spPr>
      </p:cxnSp>
      <p:sp>
        <p:nvSpPr>
          <p:cNvPr id="434" name="Google Shape;434;p88"/>
          <p:cNvSpPr txBox="1"/>
          <p:nvPr>
            <p:ph type="title"/>
          </p:nvPr>
        </p:nvSpPr>
        <p:spPr>
          <a:xfrm>
            <a:off x="346075" y="264884"/>
            <a:ext cx="8451900" cy="7032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002060"/>
              </a:buClr>
              <a:buSzPts val="3200"/>
              <a:buFont typeface="Arial"/>
              <a:buNone/>
              <a:defRPr b="1" i="0" sz="3200" u="none" cap="none" strike="noStrike">
                <a:solidFill>
                  <a:srgbClr val="002060"/>
                </a:solidFill>
                <a:latin typeface="Arial"/>
                <a:ea typeface="Arial"/>
                <a:cs typeface="Arial"/>
                <a:sym typeface="Arial"/>
              </a:defRPr>
            </a:lvl1pPr>
            <a:lvl2pPr indent="0" lvl="1"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2pPr>
            <a:lvl3pPr indent="0" lvl="2"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3pPr>
            <a:lvl4pPr indent="0" lvl="3"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4pPr>
            <a:lvl5pPr indent="0" lvl="4"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5pPr>
            <a:lvl6pPr indent="0" lvl="5" marL="4572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6pPr>
            <a:lvl7pPr indent="0" lvl="6" marL="9144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7pPr>
            <a:lvl8pPr indent="0" lvl="7" marL="13716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8pPr>
            <a:lvl9pPr indent="0" lvl="8" marL="18288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9pPr>
          </a:lstStyle>
          <a:p/>
        </p:txBody>
      </p:sp>
      <p:sp>
        <p:nvSpPr>
          <p:cNvPr id="435" name="Google Shape;435;p88"/>
          <p:cNvSpPr txBox="1"/>
          <p:nvPr>
            <p:ph idx="1" type="body"/>
          </p:nvPr>
        </p:nvSpPr>
        <p:spPr>
          <a:xfrm>
            <a:off x="346076" y="1150695"/>
            <a:ext cx="8451900" cy="53895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20000"/>
              </a:lnSpc>
              <a:spcBef>
                <a:spcPts val="0"/>
              </a:spcBef>
              <a:spcAft>
                <a:spcPts val="0"/>
              </a:spcAft>
              <a:buClr>
                <a:srgbClr val="3F3F3F"/>
              </a:buClr>
              <a:buSzPts val="2400"/>
              <a:buFont typeface="Arial"/>
              <a:buNone/>
              <a:defRPr b="0" i="0" sz="2400" u="none" cap="none" strike="noStrike">
                <a:solidFill>
                  <a:srgbClr val="3F3F3F"/>
                </a:solidFill>
                <a:latin typeface="Arial"/>
                <a:ea typeface="Arial"/>
                <a:cs typeface="Arial"/>
                <a:sym typeface="Arial"/>
              </a:defRPr>
            </a:lvl1pPr>
            <a:lvl2pPr indent="-381000" lvl="1" marL="9144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Arial"/>
                <a:ea typeface="Arial"/>
                <a:cs typeface="Arial"/>
                <a:sym typeface="Arial"/>
              </a:defRPr>
            </a:lvl2pPr>
            <a:lvl3pPr indent="-381000" lvl="2" marL="13716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Arial"/>
                <a:ea typeface="Arial"/>
                <a:cs typeface="Arial"/>
                <a:sym typeface="Arial"/>
              </a:defRPr>
            </a:lvl3pPr>
            <a:lvl4pPr indent="-381000" lvl="3" marL="18288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Arial"/>
                <a:ea typeface="Arial"/>
                <a:cs typeface="Arial"/>
                <a:sym typeface="Arial"/>
              </a:defRPr>
            </a:lvl4pPr>
            <a:lvl5pPr indent="-381000" lvl="4" marL="22860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Arial"/>
                <a:ea typeface="Arial"/>
                <a:cs typeface="Arial"/>
                <a:sym typeface="Arial"/>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5_Title and Content">
  <p:cSld name="15_Title and Content">
    <p:spTree>
      <p:nvGrpSpPr>
        <p:cNvPr id="436" name="Shape 436"/>
        <p:cNvGrpSpPr/>
        <p:nvPr/>
      </p:nvGrpSpPr>
      <p:grpSpPr>
        <a:xfrm>
          <a:off x="0" y="0"/>
          <a:ext cx="0" cy="0"/>
          <a:chOff x="0" y="0"/>
          <a:chExt cx="0" cy="0"/>
        </a:xfrm>
      </p:grpSpPr>
      <p:cxnSp>
        <p:nvCxnSpPr>
          <p:cNvPr id="437" name="Google Shape;437;p89"/>
          <p:cNvCxnSpPr/>
          <p:nvPr/>
        </p:nvCxnSpPr>
        <p:spPr>
          <a:xfrm flipH="1" rot="10800000">
            <a:off x="346075" y="909511"/>
            <a:ext cx="8797800" cy="3300"/>
          </a:xfrm>
          <a:prstGeom prst="straightConnector1">
            <a:avLst/>
          </a:prstGeom>
          <a:noFill/>
          <a:ln cap="rnd" cmpd="sng" w="28575">
            <a:solidFill>
              <a:srgbClr val="002060"/>
            </a:solidFill>
            <a:prstDash val="solid"/>
            <a:round/>
            <a:headEnd len="sm" w="sm" type="none"/>
            <a:tailEnd len="sm" w="sm" type="none"/>
          </a:ln>
        </p:spPr>
      </p:cxnSp>
      <p:sp>
        <p:nvSpPr>
          <p:cNvPr id="438" name="Google Shape;438;p89"/>
          <p:cNvSpPr txBox="1"/>
          <p:nvPr>
            <p:ph type="title"/>
          </p:nvPr>
        </p:nvSpPr>
        <p:spPr>
          <a:xfrm>
            <a:off x="346075" y="264884"/>
            <a:ext cx="8451900" cy="7032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002060"/>
              </a:buClr>
              <a:buSzPts val="3200"/>
              <a:buFont typeface="Arial"/>
              <a:buNone/>
              <a:defRPr b="1" i="0" sz="3200" u="none" cap="none" strike="noStrike">
                <a:solidFill>
                  <a:srgbClr val="002060"/>
                </a:solidFill>
                <a:latin typeface="Arial"/>
                <a:ea typeface="Arial"/>
                <a:cs typeface="Arial"/>
                <a:sym typeface="Arial"/>
              </a:defRPr>
            </a:lvl1pPr>
            <a:lvl2pPr indent="0" lvl="1"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2pPr>
            <a:lvl3pPr indent="0" lvl="2"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3pPr>
            <a:lvl4pPr indent="0" lvl="3"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4pPr>
            <a:lvl5pPr indent="0" lvl="4"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5pPr>
            <a:lvl6pPr indent="0" lvl="5" marL="4572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6pPr>
            <a:lvl7pPr indent="0" lvl="6" marL="9144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7pPr>
            <a:lvl8pPr indent="0" lvl="7" marL="13716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8pPr>
            <a:lvl9pPr indent="0" lvl="8" marL="18288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9pPr>
          </a:lstStyle>
          <a:p/>
        </p:txBody>
      </p:sp>
      <p:sp>
        <p:nvSpPr>
          <p:cNvPr id="439" name="Google Shape;439;p89"/>
          <p:cNvSpPr txBox="1"/>
          <p:nvPr>
            <p:ph idx="1" type="body"/>
          </p:nvPr>
        </p:nvSpPr>
        <p:spPr>
          <a:xfrm>
            <a:off x="346076" y="1150695"/>
            <a:ext cx="8451900" cy="53895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20000"/>
              </a:lnSpc>
              <a:spcBef>
                <a:spcPts val="0"/>
              </a:spcBef>
              <a:spcAft>
                <a:spcPts val="0"/>
              </a:spcAft>
              <a:buClr>
                <a:srgbClr val="3F3F3F"/>
              </a:buClr>
              <a:buSzPts val="2400"/>
              <a:buFont typeface="Arial"/>
              <a:buNone/>
              <a:defRPr b="0" i="0" sz="2400" u="none" cap="none" strike="noStrike">
                <a:solidFill>
                  <a:srgbClr val="3F3F3F"/>
                </a:solidFill>
                <a:latin typeface="Arial"/>
                <a:ea typeface="Arial"/>
                <a:cs typeface="Arial"/>
                <a:sym typeface="Arial"/>
              </a:defRPr>
            </a:lvl1pPr>
            <a:lvl2pPr indent="-381000" lvl="1" marL="9144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Arial"/>
                <a:ea typeface="Arial"/>
                <a:cs typeface="Arial"/>
                <a:sym typeface="Arial"/>
              </a:defRPr>
            </a:lvl2pPr>
            <a:lvl3pPr indent="-381000" lvl="2" marL="13716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Arial"/>
                <a:ea typeface="Arial"/>
                <a:cs typeface="Arial"/>
                <a:sym typeface="Arial"/>
              </a:defRPr>
            </a:lvl3pPr>
            <a:lvl4pPr indent="-381000" lvl="3" marL="18288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Arial"/>
                <a:ea typeface="Arial"/>
                <a:cs typeface="Arial"/>
                <a:sym typeface="Arial"/>
              </a:defRPr>
            </a:lvl4pPr>
            <a:lvl5pPr indent="-381000" lvl="4" marL="22860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Arial"/>
                <a:ea typeface="Arial"/>
                <a:cs typeface="Arial"/>
                <a:sym typeface="Arial"/>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6_Title and Content">
  <p:cSld name="16_Title and Content">
    <p:spTree>
      <p:nvGrpSpPr>
        <p:cNvPr id="440" name="Shape 440"/>
        <p:cNvGrpSpPr/>
        <p:nvPr/>
      </p:nvGrpSpPr>
      <p:grpSpPr>
        <a:xfrm>
          <a:off x="0" y="0"/>
          <a:ext cx="0" cy="0"/>
          <a:chOff x="0" y="0"/>
          <a:chExt cx="0" cy="0"/>
        </a:xfrm>
      </p:grpSpPr>
      <p:cxnSp>
        <p:nvCxnSpPr>
          <p:cNvPr id="441" name="Google Shape;441;p90"/>
          <p:cNvCxnSpPr/>
          <p:nvPr/>
        </p:nvCxnSpPr>
        <p:spPr>
          <a:xfrm flipH="1" rot="10800000">
            <a:off x="346075" y="909511"/>
            <a:ext cx="8797800" cy="3300"/>
          </a:xfrm>
          <a:prstGeom prst="straightConnector1">
            <a:avLst/>
          </a:prstGeom>
          <a:noFill/>
          <a:ln cap="rnd" cmpd="sng" w="28575">
            <a:solidFill>
              <a:srgbClr val="002060"/>
            </a:solidFill>
            <a:prstDash val="solid"/>
            <a:round/>
            <a:headEnd len="sm" w="sm" type="none"/>
            <a:tailEnd len="sm" w="sm" type="none"/>
          </a:ln>
        </p:spPr>
      </p:cxnSp>
      <p:sp>
        <p:nvSpPr>
          <p:cNvPr id="442" name="Google Shape;442;p90"/>
          <p:cNvSpPr txBox="1"/>
          <p:nvPr>
            <p:ph type="title"/>
          </p:nvPr>
        </p:nvSpPr>
        <p:spPr>
          <a:xfrm>
            <a:off x="346075" y="264884"/>
            <a:ext cx="8451900" cy="7032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002060"/>
              </a:buClr>
              <a:buSzPts val="3200"/>
              <a:buFont typeface="Arial"/>
              <a:buNone/>
              <a:defRPr b="1" i="0" sz="3200" u="none" cap="none" strike="noStrike">
                <a:solidFill>
                  <a:srgbClr val="002060"/>
                </a:solidFill>
                <a:latin typeface="Arial"/>
                <a:ea typeface="Arial"/>
                <a:cs typeface="Arial"/>
                <a:sym typeface="Arial"/>
              </a:defRPr>
            </a:lvl1pPr>
            <a:lvl2pPr indent="0" lvl="1"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2pPr>
            <a:lvl3pPr indent="0" lvl="2"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3pPr>
            <a:lvl4pPr indent="0" lvl="3"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4pPr>
            <a:lvl5pPr indent="0" lvl="4"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5pPr>
            <a:lvl6pPr indent="0" lvl="5" marL="4572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6pPr>
            <a:lvl7pPr indent="0" lvl="6" marL="9144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7pPr>
            <a:lvl8pPr indent="0" lvl="7" marL="13716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8pPr>
            <a:lvl9pPr indent="0" lvl="8" marL="18288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9pPr>
          </a:lstStyle>
          <a:p/>
        </p:txBody>
      </p:sp>
      <p:sp>
        <p:nvSpPr>
          <p:cNvPr id="443" name="Google Shape;443;p90"/>
          <p:cNvSpPr txBox="1"/>
          <p:nvPr>
            <p:ph idx="1" type="body"/>
          </p:nvPr>
        </p:nvSpPr>
        <p:spPr>
          <a:xfrm>
            <a:off x="346076" y="1150695"/>
            <a:ext cx="8451900" cy="53895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20000"/>
              </a:lnSpc>
              <a:spcBef>
                <a:spcPts val="0"/>
              </a:spcBef>
              <a:spcAft>
                <a:spcPts val="0"/>
              </a:spcAft>
              <a:buClr>
                <a:srgbClr val="3F3F3F"/>
              </a:buClr>
              <a:buSzPts val="2400"/>
              <a:buFont typeface="Arial"/>
              <a:buNone/>
              <a:defRPr b="0" i="0" sz="2400" u="none" cap="none" strike="noStrike">
                <a:solidFill>
                  <a:srgbClr val="3F3F3F"/>
                </a:solidFill>
                <a:latin typeface="Arial"/>
                <a:ea typeface="Arial"/>
                <a:cs typeface="Arial"/>
                <a:sym typeface="Arial"/>
              </a:defRPr>
            </a:lvl1pPr>
            <a:lvl2pPr indent="-381000" lvl="1" marL="9144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Arial"/>
                <a:ea typeface="Arial"/>
                <a:cs typeface="Arial"/>
                <a:sym typeface="Arial"/>
              </a:defRPr>
            </a:lvl2pPr>
            <a:lvl3pPr indent="-381000" lvl="2" marL="13716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Arial"/>
                <a:ea typeface="Arial"/>
                <a:cs typeface="Arial"/>
                <a:sym typeface="Arial"/>
              </a:defRPr>
            </a:lvl3pPr>
            <a:lvl4pPr indent="-381000" lvl="3" marL="18288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Arial"/>
                <a:ea typeface="Arial"/>
                <a:cs typeface="Arial"/>
                <a:sym typeface="Arial"/>
              </a:defRPr>
            </a:lvl4pPr>
            <a:lvl5pPr indent="-381000" lvl="4" marL="22860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Arial"/>
                <a:ea typeface="Arial"/>
                <a:cs typeface="Arial"/>
                <a:sym typeface="Arial"/>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7_Title and Content">
  <p:cSld name="17_Title and Content">
    <p:spTree>
      <p:nvGrpSpPr>
        <p:cNvPr id="444" name="Shape 444"/>
        <p:cNvGrpSpPr/>
        <p:nvPr/>
      </p:nvGrpSpPr>
      <p:grpSpPr>
        <a:xfrm>
          <a:off x="0" y="0"/>
          <a:ext cx="0" cy="0"/>
          <a:chOff x="0" y="0"/>
          <a:chExt cx="0" cy="0"/>
        </a:xfrm>
      </p:grpSpPr>
      <p:cxnSp>
        <p:nvCxnSpPr>
          <p:cNvPr id="445" name="Google Shape;445;p91"/>
          <p:cNvCxnSpPr/>
          <p:nvPr/>
        </p:nvCxnSpPr>
        <p:spPr>
          <a:xfrm flipH="1" rot="10800000">
            <a:off x="346075" y="909511"/>
            <a:ext cx="8797800" cy="3300"/>
          </a:xfrm>
          <a:prstGeom prst="straightConnector1">
            <a:avLst/>
          </a:prstGeom>
          <a:noFill/>
          <a:ln cap="rnd" cmpd="sng" w="28575">
            <a:solidFill>
              <a:srgbClr val="002060"/>
            </a:solidFill>
            <a:prstDash val="solid"/>
            <a:round/>
            <a:headEnd len="sm" w="sm" type="none"/>
            <a:tailEnd len="sm" w="sm" type="none"/>
          </a:ln>
        </p:spPr>
      </p:cxnSp>
      <p:sp>
        <p:nvSpPr>
          <p:cNvPr id="446" name="Google Shape;446;p91"/>
          <p:cNvSpPr txBox="1"/>
          <p:nvPr>
            <p:ph type="title"/>
          </p:nvPr>
        </p:nvSpPr>
        <p:spPr>
          <a:xfrm>
            <a:off x="346075" y="264884"/>
            <a:ext cx="8451900" cy="7032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002060"/>
              </a:buClr>
              <a:buSzPts val="3200"/>
              <a:buFont typeface="Arial"/>
              <a:buNone/>
              <a:defRPr b="1" i="0" sz="3200" u="none" cap="none" strike="noStrike">
                <a:solidFill>
                  <a:srgbClr val="002060"/>
                </a:solidFill>
                <a:latin typeface="Arial"/>
                <a:ea typeface="Arial"/>
                <a:cs typeface="Arial"/>
                <a:sym typeface="Arial"/>
              </a:defRPr>
            </a:lvl1pPr>
            <a:lvl2pPr indent="0" lvl="1"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2pPr>
            <a:lvl3pPr indent="0" lvl="2"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3pPr>
            <a:lvl4pPr indent="0" lvl="3"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4pPr>
            <a:lvl5pPr indent="0" lvl="4"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5pPr>
            <a:lvl6pPr indent="0" lvl="5" marL="4572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6pPr>
            <a:lvl7pPr indent="0" lvl="6" marL="9144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7pPr>
            <a:lvl8pPr indent="0" lvl="7" marL="13716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8pPr>
            <a:lvl9pPr indent="0" lvl="8" marL="18288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9pPr>
          </a:lstStyle>
          <a:p/>
        </p:txBody>
      </p:sp>
      <p:sp>
        <p:nvSpPr>
          <p:cNvPr id="447" name="Google Shape;447;p91"/>
          <p:cNvSpPr txBox="1"/>
          <p:nvPr>
            <p:ph idx="1" type="body"/>
          </p:nvPr>
        </p:nvSpPr>
        <p:spPr>
          <a:xfrm>
            <a:off x="346076" y="1150695"/>
            <a:ext cx="8451900" cy="53895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20000"/>
              </a:lnSpc>
              <a:spcBef>
                <a:spcPts val="0"/>
              </a:spcBef>
              <a:spcAft>
                <a:spcPts val="0"/>
              </a:spcAft>
              <a:buClr>
                <a:srgbClr val="3F3F3F"/>
              </a:buClr>
              <a:buSzPts val="2400"/>
              <a:buFont typeface="Arial"/>
              <a:buNone/>
              <a:defRPr b="0" i="0" sz="2400" u="none" cap="none" strike="noStrike">
                <a:solidFill>
                  <a:srgbClr val="3F3F3F"/>
                </a:solidFill>
                <a:latin typeface="Arial"/>
                <a:ea typeface="Arial"/>
                <a:cs typeface="Arial"/>
                <a:sym typeface="Arial"/>
              </a:defRPr>
            </a:lvl1pPr>
            <a:lvl2pPr indent="-381000" lvl="1" marL="9144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Arial"/>
                <a:ea typeface="Arial"/>
                <a:cs typeface="Arial"/>
                <a:sym typeface="Arial"/>
              </a:defRPr>
            </a:lvl2pPr>
            <a:lvl3pPr indent="-381000" lvl="2" marL="13716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Arial"/>
                <a:ea typeface="Arial"/>
                <a:cs typeface="Arial"/>
                <a:sym typeface="Arial"/>
              </a:defRPr>
            </a:lvl3pPr>
            <a:lvl4pPr indent="-381000" lvl="3" marL="18288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Arial"/>
                <a:ea typeface="Arial"/>
                <a:cs typeface="Arial"/>
                <a:sym typeface="Arial"/>
              </a:defRPr>
            </a:lvl4pPr>
            <a:lvl5pPr indent="-381000" lvl="4" marL="22860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Arial"/>
                <a:ea typeface="Arial"/>
                <a:cs typeface="Arial"/>
                <a:sym typeface="Arial"/>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4_Blank">
  <p:cSld name="14_Blank">
    <p:spTree>
      <p:nvGrpSpPr>
        <p:cNvPr id="448" name="Shape 448"/>
        <p:cNvGrpSpPr/>
        <p:nvPr/>
      </p:nvGrpSpPr>
      <p:grpSpPr>
        <a:xfrm>
          <a:off x="0" y="0"/>
          <a:ext cx="0" cy="0"/>
          <a:chOff x="0" y="0"/>
          <a:chExt cx="0" cy="0"/>
        </a:xfrm>
      </p:grpSpPr>
      <p:sp>
        <p:nvSpPr>
          <p:cNvPr id="449" name="Google Shape;449;p92"/>
          <p:cNvSpPr txBox="1"/>
          <p:nvPr>
            <p:ph idx="1" type="body"/>
          </p:nvPr>
        </p:nvSpPr>
        <p:spPr>
          <a:xfrm>
            <a:off x="309562" y="1365299"/>
            <a:ext cx="8497800" cy="5389500"/>
          </a:xfrm>
          <a:prstGeom prst="rect">
            <a:avLst/>
          </a:prstGeom>
          <a:noFill/>
          <a:ln>
            <a:noFill/>
          </a:ln>
        </p:spPr>
        <p:txBody>
          <a:bodyPr anchorCtr="0" anchor="t" bIns="91425" lIns="91425" spcFirstLastPara="1" rIns="91425" wrap="square" tIns="91425">
            <a:noAutofit/>
          </a:bodyPr>
          <a:lstStyle>
            <a:lvl1pPr indent="-228600" lvl="0" marL="457200" marR="0" rtl="0" algn="ctr">
              <a:lnSpc>
                <a:spcPct val="100000"/>
              </a:lnSpc>
              <a:spcBef>
                <a:spcPts val="0"/>
              </a:spcBef>
              <a:spcAft>
                <a:spcPts val="0"/>
              </a:spcAft>
              <a:buClr>
                <a:srgbClr val="3F3F3F"/>
              </a:buClr>
              <a:buSzPts val="2400"/>
              <a:buFont typeface="Arial"/>
              <a:buNone/>
              <a:defRPr b="0" i="0" sz="2400" u="none" cap="none" strike="noStrike">
                <a:solidFill>
                  <a:srgbClr val="3F3F3F"/>
                </a:solidFill>
                <a:latin typeface="Arial"/>
                <a:ea typeface="Arial"/>
                <a:cs typeface="Arial"/>
                <a:sym typeface="Arial"/>
              </a:defRPr>
            </a:lvl1pPr>
            <a:lvl2pPr indent="-381000" lvl="1" marL="914400" marR="0" rtl="0" algn="ctr">
              <a:lnSpc>
                <a:spcPct val="100000"/>
              </a:lnSpc>
              <a:spcBef>
                <a:spcPts val="0"/>
              </a:spcBef>
              <a:spcAft>
                <a:spcPts val="0"/>
              </a:spcAft>
              <a:buClr>
                <a:srgbClr val="3F3F3F"/>
              </a:buClr>
              <a:buSzPts val="2400"/>
              <a:buFont typeface="Arial"/>
              <a:buChar char="•"/>
              <a:defRPr b="0" i="0" sz="2400" u="none" cap="none" strike="noStrike">
                <a:solidFill>
                  <a:srgbClr val="3F3F3F"/>
                </a:solidFill>
                <a:latin typeface="Arial"/>
                <a:ea typeface="Arial"/>
                <a:cs typeface="Arial"/>
                <a:sym typeface="Arial"/>
              </a:defRPr>
            </a:lvl2pPr>
            <a:lvl3pPr indent="-381000" lvl="2" marL="1371600" marR="0" rtl="0" algn="ctr">
              <a:lnSpc>
                <a:spcPct val="100000"/>
              </a:lnSpc>
              <a:spcBef>
                <a:spcPts val="0"/>
              </a:spcBef>
              <a:spcAft>
                <a:spcPts val="0"/>
              </a:spcAft>
              <a:buClr>
                <a:srgbClr val="3F3F3F"/>
              </a:buClr>
              <a:buSzPts val="2400"/>
              <a:buFont typeface="Arial"/>
              <a:buChar char="•"/>
              <a:defRPr b="0" i="0" sz="2400" u="none" cap="none" strike="noStrike">
                <a:solidFill>
                  <a:srgbClr val="3F3F3F"/>
                </a:solidFill>
                <a:latin typeface="Arial"/>
                <a:ea typeface="Arial"/>
                <a:cs typeface="Arial"/>
                <a:sym typeface="Arial"/>
              </a:defRPr>
            </a:lvl3pPr>
            <a:lvl4pPr indent="-381000" lvl="3" marL="1828800" marR="0" rtl="0" algn="ctr">
              <a:lnSpc>
                <a:spcPct val="100000"/>
              </a:lnSpc>
              <a:spcBef>
                <a:spcPts val="0"/>
              </a:spcBef>
              <a:spcAft>
                <a:spcPts val="0"/>
              </a:spcAft>
              <a:buClr>
                <a:srgbClr val="3F3F3F"/>
              </a:buClr>
              <a:buSzPts val="2400"/>
              <a:buFont typeface="Arial"/>
              <a:buChar char="•"/>
              <a:defRPr b="0" i="0" sz="2400" u="none" cap="none" strike="noStrike">
                <a:solidFill>
                  <a:srgbClr val="3F3F3F"/>
                </a:solidFill>
                <a:latin typeface="Arial"/>
                <a:ea typeface="Arial"/>
                <a:cs typeface="Arial"/>
                <a:sym typeface="Arial"/>
              </a:defRPr>
            </a:lvl4pPr>
            <a:lvl5pPr indent="-381000" lvl="4" marL="2286000" marR="0" rtl="0" algn="ctr">
              <a:lnSpc>
                <a:spcPct val="100000"/>
              </a:lnSpc>
              <a:spcBef>
                <a:spcPts val="0"/>
              </a:spcBef>
              <a:spcAft>
                <a:spcPts val="0"/>
              </a:spcAft>
              <a:buClr>
                <a:srgbClr val="3F3F3F"/>
              </a:buClr>
              <a:buSzPts val="2400"/>
              <a:buFont typeface="Arial"/>
              <a:buChar char="•"/>
              <a:defRPr b="0" i="0" sz="2400" u="none" cap="none" strike="noStrike">
                <a:solidFill>
                  <a:srgbClr val="3F3F3F"/>
                </a:solidFill>
                <a:latin typeface="Arial"/>
                <a:ea typeface="Arial"/>
                <a:cs typeface="Arial"/>
                <a:sym typeface="Arial"/>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450" name="Google Shape;450;p92"/>
          <p:cNvSpPr txBox="1"/>
          <p:nvPr>
            <p:ph type="title"/>
          </p:nvPr>
        </p:nvSpPr>
        <p:spPr>
          <a:xfrm>
            <a:off x="309562" y="317803"/>
            <a:ext cx="8497800" cy="7032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002060"/>
              </a:buClr>
              <a:buSzPts val="3200"/>
              <a:buFont typeface="Arial"/>
              <a:buNone/>
              <a:defRPr b="1" i="0" sz="3200" u="none" cap="none" strike="noStrike">
                <a:solidFill>
                  <a:srgbClr val="002060"/>
                </a:solidFill>
                <a:latin typeface="Arial"/>
                <a:ea typeface="Arial"/>
                <a:cs typeface="Arial"/>
                <a:sym typeface="Arial"/>
              </a:defRPr>
            </a:lvl1pPr>
            <a:lvl2pPr indent="0" lvl="1"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2pPr>
            <a:lvl3pPr indent="0" lvl="2"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3pPr>
            <a:lvl4pPr indent="0" lvl="3"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4pPr>
            <a:lvl5pPr indent="0" lvl="4"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5pPr>
            <a:lvl6pPr indent="0" lvl="5" marL="4572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6pPr>
            <a:lvl7pPr indent="0" lvl="6" marL="9144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7pPr>
            <a:lvl8pPr indent="0" lvl="7" marL="13716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8pPr>
            <a:lvl9pPr indent="0" lvl="8" marL="18288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9pPr>
          </a:lstStyle>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451" name="Shape 451"/>
        <p:cNvGrpSpPr/>
        <p:nvPr/>
      </p:nvGrpSpPr>
      <p:grpSpPr>
        <a:xfrm>
          <a:off x="0" y="0"/>
          <a:ext cx="0" cy="0"/>
          <a:chOff x="0" y="0"/>
          <a:chExt cx="0" cy="0"/>
        </a:xfrm>
      </p:grpSpPr>
      <p:pic>
        <p:nvPicPr>
          <p:cNvPr id="452" name="Google Shape;452;p93"/>
          <p:cNvPicPr preferRelativeResize="0"/>
          <p:nvPr/>
        </p:nvPicPr>
        <p:blipFill rotWithShape="1">
          <a:blip r:embed="rId2">
            <a:alphaModFix/>
          </a:blip>
          <a:srcRect b="0" l="0" r="0" t="0"/>
          <a:stretch/>
        </p:blipFill>
        <p:spPr>
          <a:xfrm>
            <a:off x="5102" y="0"/>
            <a:ext cx="9133795" cy="6858000"/>
          </a:xfrm>
          <a:prstGeom prst="rect">
            <a:avLst/>
          </a:prstGeom>
          <a:noFill/>
          <a:ln>
            <a:noFill/>
          </a:ln>
        </p:spPr>
      </p:pic>
      <p:sp>
        <p:nvSpPr>
          <p:cNvPr id="453" name="Google Shape;453;p93"/>
          <p:cNvSpPr txBox="1"/>
          <p:nvPr>
            <p:ph idx="1" type="subTitle"/>
          </p:nvPr>
        </p:nvSpPr>
        <p:spPr>
          <a:xfrm>
            <a:off x="1371600" y="3581400"/>
            <a:ext cx="6400800" cy="457200"/>
          </a:xfrm>
          <a:prstGeom prst="rect">
            <a:avLst/>
          </a:prstGeom>
          <a:noFill/>
          <a:ln>
            <a:noFill/>
          </a:ln>
        </p:spPr>
        <p:txBody>
          <a:bodyPr anchorCtr="0" anchor="t" bIns="91425" lIns="91425" spcFirstLastPara="1" rIns="91425" wrap="square" tIns="91425">
            <a:noAutofit/>
          </a:bodyPr>
          <a:lstStyle>
            <a:lvl1pPr indent="0" lvl="0" marL="0" marR="0" rtl="0" algn="ctr">
              <a:lnSpc>
                <a:spcPct val="100000"/>
              </a:lnSpc>
              <a:spcBef>
                <a:spcPts val="480"/>
              </a:spcBef>
              <a:spcAft>
                <a:spcPts val="0"/>
              </a:spcAft>
              <a:buClr>
                <a:srgbClr val="636463"/>
              </a:buClr>
              <a:buSzPts val="2400"/>
              <a:buFont typeface="Arial"/>
              <a:buNone/>
              <a:defRPr b="0" i="0" sz="2400" u="none" cap="none" strike="noStrike">
                <a:solidFill>
                  <a:srgbClr val="636463"/>
                </a:solidFill>
                <a:latin typeface="Arial"/>
                <a:ea typeface="Arial"/>
                <a:cs typeface="Arial"/>
                <a:sym typeface="Arial"/>
              </a:defRPr>
            </a:lvl1pPr>
            <a:lvl2pPr indent="0" lvl="1" marL="457200" marR="0" rtl="0" algn="ctr">
              <a:lnSpc>
                <a:spcPct val="100000"/>
              </a:lnSpc>
              <a:spcBef>
                <a:spcPts val="560"/>
              </a:spcBef>
              <a:spcAft>
                <a:spcPts val="0"/>
              </a:spcAft>
              <a:buClr>
                <a:srgbClr val="888888"/>
              </a:buClr>
              <a:buSzPts val="2800"/>
              <a:buFont typeface="Arial"/>
              <a:buNone/>
              <a:defRPr b="0" i="0" sz="2800" u="none" cap="none" strike="noStrike">
                <a:solidFill>
                  <a:srgbClr val="888888"/>
                </a:solidFill>
                <a:latin typeface="Arial"/>
                <a:ea typeface="Arial"/>
                <a:cs typeface="Arial"/>
                <a:sym typeface="Arial"/>
              </a:defRPr>
            </a:lvl2pPr>
            <a:lvl3pPr indent="0" lvl="2" marL="914400" marR="0" rtl="0" algn="ctr">
              <a:lnSpc>
                <a:spcPct val="100000"/>
              </a:lnSpc>
              <a:spcBef>
                <a:spcPts val="480"/>
              </a:spcBef>
              <a:spcAft>
                <a:spcPts val="0"/>
              </a:spcAft>
              <a:buClr>
                <a:srgbClr val="888888"/>
              </a:buClr>
              <a:buSzPts val="2400"/>
              <a:buFont typeface="Arial"/>
              <a:buNone/>
              <a:defRPr b="0" i="0" sz="2400" u="none" cap="none" strike="noStrike">
                <a:solidFill>
                  <a:srgbClr val="888888"/>
                </a:solidFill>
                <a:latin typeface="Arial"/>
                <a:ea typeface="Arial"/>
                <a:cs typeface="Arial"/>
                <a:sym typeface="Arial"/>
              </a:defRPr>
            </a:lvl3pPr>
            <a:lvl4pPr indent="0" lvl="3" marL="13716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Arial"/>
                <a:ea typeface="Arial"/>
                <a:cs typeface="Arial"/>
                <a:sym typeface="Arial"/>
              </a:defRPr>
            </a:lvl4pPr>
            <a:lvl5pPr indent="0" lvl="4" marL="18288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Arial"/>
                <a:ea typeface="Arial"/>
                <a:cs typeface="Arial"/>
                <a:sym typeface="Arial"/>
              </a:defRPr>
            </a:lvl5pPr>
            <a:lvl6pPr indent="0" lvl="5" marL="22860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Arial"/>
                <a:ea typeface="Arial"/>
                <a:cs typeface="Arial"/>
                <a:sym typeface="Arial"/>
              </a:defRPr>
            </a:lvl6pPr>
            <a:lvl7pPr indent="0" lvl="6" marL="27432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Arial"/>
                <a:ea typeface="Arial"/>
                <a:cs typeface="Arial"/>
                <a:sym typeface="Arial"/>
              </a:defRPr>
            </a:lvl7pPr>
            <a:lvl8pPr indent="0" lvl="7" marL="32004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Arial"/>
                <a:ea typeface="Arial"/>
                <a:cs typeface="Arial"/>
                <a:sym typeface="Arial"/>
              </a:defRPr>
            </a:lvl8pPr>
            <a:lvl9pPr indent="0" lvl="8" marL="36576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Arial"/>
                <a:ea typeface="Arial"/>
                <a:cs typeface="Arial"/>
                <a:sym typeface="Arial"/>
              </a:defRPr>
            </a:lvl9pPr>
          </a:lstStyle>
          <a:p/>
        </p:txBody>
      </p:sp>
      <p:sp>
        <p:nvSpPr>
          <p:cNvPr id="454" name="Google Shape;454;p93"/>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343451"/>
              </a:buClr>
              <a:buSzPts val="1200"/>
              <a:buFont typeface="Arial"/>
              <a:buNone/>
              <a:defRPr b="0" i="0" sz="1200" u="none" cap="none" strike="noStrike">
                <a:solidFill>
                  <a:srgbClr val="343451"/>
                </a:solidFill>
                <a:latin typeface="Arial"/>
                <a:ea typeface="Arial"/>
                <a:cs typeface="Arial"/>
                <a:sym typeface="Arial"/>
              </a:defRPr>
            </a:lvl1pPr>
            <a:lvl2pPr indent="0" lvl="1" marL="4572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6pPr>
            <a:lvl7pPr indent="0" lvl="6" marL="27432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7pPr>
            <a:lvl8pPr indent="0" lvl="7" marL="32004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8pPr>
            <a:lvl9pPr indent="0" lvl="8" marL="36576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9pPr>
          </a:lstStyle>
          <a:p/>
        </p:txBody>
      </p:sp>
      <p:sp>
        <p:nvSpPr>
          <p:cNvPr id="455" name="Google Shape;455;p93"/>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343451"/>
              </a:buClr>
              <a:buSzPts val="1200"/>
              <a:buFont typeface="Arial"/>
              <a:buNone/>
              <a:defRPr b="0" i="0" sz="1200" u="none" cap="none" strike="noStrike">
                <a:solidFill>
                  <a:srgbClr val="343451"/>
                </a:solidFill>
                <a:latin typeface="Arial"/>
                <a:ea typeface="Arial"/>
                <a:cs typeface="Arial"/>
                <a:sym typeface="Arial"/>
              </a:defRPr>
            </a:lvl1pPr>
            <a:lvl2pPr indent="0" lvl="1" marL="4572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6pPr>
            <a:lvl7pPr indent="0" lvl="6" marL="27432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7pPr>
            <a:lvl8pPr indent="0" lvl="7" marL="32004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8pPr>
            <a:lvl9pPr indent="0" lvl="8" marL="36576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9pPr>
          </a:lstStyle>
          <a:p/>
        </p:txBody>
      </p:sp>
      <p:sp>
        <p:nvSpPr>
          <p:cNvPr id="456" name="Google Shape;456;p93"/>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343451"/>
              </a:buClr>
              <a:buSzPts val="300"/>
              <a:buFont typeface="Arial"/>
              <a:buNone/>
              <a:defRPr sz="1200">
                <a:solidFill>
                  <a:srgbClr val="343451"/>
                </a:solidFill>
                <a:latin typeface="Arial"/>
                <a:ea typeface="Arial"/>
                <a:cs typeface="Arial"/>
                <a:sym typeface="Arial"/>
              </a:defRPr>
            </a:lvl1pPr>
            <a:lvl2pPr indent="0" lvl="1" marL="0" marR="0" rtl="0" algn="r">
              <a:spcBef>
                <a:spcPts val="0"/>
              </a:spcBef>
              <a:buClr>
                <a:srgbClr val="343451"/>
              </a:buClr>
              <a:buSzPts val="300"/>
              <a:buFont typeface="Arial"/>
              <a:buNone/>
              <a:defRPr sz="1200">
                <a:solidFill>
                  <a:srgbClr val="343451"/>
                </a:solidFill>
                <a:latin typeface="Arial"/>
                <a:ea typeface="Arial"/>
                <a:cs typeface="Arial"/>
                <a:sym typeface="Arial"/>
              </a:defRPr>
            </a:lvl2pPr>
            <a:lvl3pPr indent="0" lvl="2" marL="0" marR="0" rtl="0" algn="r">
              <a:spcBef>
                <a:spcPts val="0"/>
              </a:spcBef>
              <a:buClr>
                <a:srgbClr val="343451"/>
              </a:buClr>
              <a:buSzPts val="300"/>
              <a:buFont typeface="Arial"/>
              <a:buNone/>
              <a:defRPr sz="1200">
                <a:solidFill>
                  <a:srgbClr val="343451"/>
                </a:solidFill>
                <a:latin typeface="Arial"/>
                <a:ea typeface="Arial"/>
                <a:cs typeface="Arial"/>
                <a:sym typeface="Arial"/>
              </a:defRPr>
            </a:lvl3pPr>
            <a:lvl4pPr indent="0" lvl="3" marL="0" marR="0" rtl="0" algn="r">
              <a:spcBef>
                <a:spcPts val="0"/>
              </a:spcBef>
              <a:buClr>
                <a:srgbClr val="343451"/>
              </a:buClr>
              <a:buSzPts val="300"/>
              <a:buFont typeface="Arial"/>
              <a:buNone/>
              <a:defRPr sz="1200">
                <a:solidFill>
                  <a:srgbClr val="343451"/>
                </a:solidFill>
                <a:latin typeface="Arial"/>
                <a:ea typeface="Arial"/>
                <a:cs typeface="Arial"/>
                <a:sym typeface="Arial"/>
              </a:defRPr>
            </a:lvl4pPr>
            <a:lvl5pPr indent="0" lvl="4" marL="0" marR="0" rtl="0" algn="r">
              <a:spcBef>
                <a:spcPts val="0"/>
              </a:spcBef>
              <a:buClr>
                <a:srgbClr val="343451"/>
              </a:buClr>
              <a:buSzPts val="300"/>
              <a:buFont typeface="Arial"/>
              <a:buNone/>
              <a:defRPr sz="1200">
                <a:solidFill>
                  <a:srgbClr val="343451"/>
                </a:solidFill>
                <a:latin typeface="Arial"/>
                <a:ea typeface="Arial"/>
                <a:cs typeface="Arial"/>
                <a:sym typeface="Arial"/>
              </a:defRPr>
            </a:lvl5pPr>
            <a:lvl6pPr indent="0" lvl="5" marL="0" marR="0" rtl="0" algn="r">
              <a:spcBef>
                <a:spcPts val="0"/>
              </a:spcBef>
              <a:buClr>
                <a:srgbClr val="343451"/>
              </a:buClr>
              <a:buSzPts val="300"/>
              <a:buFont typeface="Arial"/>
              <a:buNone/>
              <a:defRPr sz="1200">
                <a:solidFill>
                  <a:srgbClr val="343451"/>
                </a:solidFill>
                <a:latin typeface="Arial"/>
                <a:ea typeface="Arial"/>
                <a:cs typeface="Arial"/>
                <a:sym typeface="Arial"/>
              </a:defRPr>
            </a:lvl6pPr>
            <a:lvl7pPr indent="0" lvl="6" marL="0" marR="0" rtl="0" algn="r">
              <a:spcBef>
                <a:spcPts val="0"/>
              </a:spcBef>
              <a:buClr>
                <a:srgbClr val="343451"/>
              </a:buClr>
              <a:buSzPts val="300"/>
              <a:buFont typeface="Arial"/>
              <a:buNone/>
              <a:defRPr sz="1200">
                <a:solidFill>
                  <a:srgbClr val="343451"/>
                </a:solidFill>
                <a:latin typeface="Arial"/>
                <a:ea typeface="Arial"/>
                <a:cs typeface="Arial"/>
                <a:sym typeface="Arial"/>
              </a:defRPr>
            </a:lvl7pPr>
            <a:lvl8pPr indent="0" lvl="7" marL="0" marR="0" rtl="0" algn="r">
              <a:spcBef>
                <a:spcPts val="0"/>
              </a:spcBef>
              <a:buClr>
                <a:srgbClr val="343451"/>
              </a:buClr>
              <a:buSzPts val="300"/>
              <a:buFont typeface="Arial"/>
              <a:buNone/>
              <a:defRPr sz="1200">
                <a:solidFill>
                  <a:srgbClr val="343451"/>
                </a:solidFill>
                <a:latin typeface="Arial"/>
                <a:ea typeface="Arial"/>
                <a:cs typeface="Arial"/>
                <a:sym typeface="Arial"/>
              </a:defRPr>
            </a:lvl8pPr>
            <a:lvl9pPr indent="0" lvl="8" marL="0" marR="0" rtl="0" algn="r">
              <a:spcBef>
                <a:spcPts val="0"/>
              </a:spcBef>
              <a:buClr>
                <a:srgbClr val="343451"/>
              </a:buClr>
              <a:buSzPts val="300"/>
              <a:buFont typeface="Arial"/>
              <a:buNone/>
              <a:defRPr sz="1200">
                <a:solidFill>
                  <a:srgbClr val="34345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457" name="Google Shape;457;p93"/>
          <p:cNvSpPr txBox="1"/>
          <p:nvPr>
            <p:ph type="title"/>
          </p:nvPr>
        </p:nvSpPr>
        <p:spPr>
          <a:xfrm>
            <a:off x="457200" y="1905000"/>
            <a:ext cx="8229600" cy="15240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343451"/>
              </a:buClr>
              <a:buSzPts val="4000"/>
              <a:buFont typeface="Arial"/>
              <a:buNone/>
              <a:defRPr b="0" i="0" sz="4000" u="none" cap="none" strike="noStrike">
                <a:solidFill>
                  <a:srgbClr val="343451"/>
                </a:solidFill>
                <a:latin typeface="Arial"/>
                <a:ea typeface="Arial"/>
                <a:cs typeface="Arial"/>
                <a:sym typeface="Arial"/>
              </a:defRPr>
            </a:lvl1pPr>
            <a:lvl2pPr indent="0" lvl="1"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2pPr>
            <a:lvl3pPr indent="0" lvl="2"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3pPr>
            <a:lvl4pPr indent="0" lvl="3"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4pPr>
            <a:lvl5pPr indent="0" lvl="4"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5pPr>
            <a:lvl6pPr indent="0" lvl="5" marL="4572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6pPr>
            <a:lvl7pPr indent="0" lvl="6" marL="9144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7pPr>
            <a:lvl8pPr indent="0" lvl="7" marL="13716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8pPr>
            <a:lvl9pPr indent="0" lvl="8" marL="18288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9pPr>
          </a:lstStyle>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_Picture with Caption">
  <p:cSld name="9_Picture with Caption">
    <p:spTree>
      <p:nvGrpSpPr>
        <p:cNvPr id="458" name="Shape 458"/>
        <p:cNvGrpSpPr/>
        <p:nvPr/>
      </p:nvGrpSpPr>
      <p:grpSpPr>
        <a:xfrm>
          <a:off x="0" y="0"/>
          <a:ext cx="0" cy="0"/>
          <a:chOff x="0" y="0"/>
          <a:chExt cx="0" cy="0"/>
        </a:xfrm>
      </p:grpSpPr>
      <p:sp>
        <p:nvSpPr>
          <p:cNvPr id="459" name="Google Shape;459;p94"/>
          <p:cNvSpPr/>
          <p:nvPr>
            <p:ph idx="2" type="pic"/>
          </p:nvPr>
        </p:nvSpPr>
        <p:spPr>
          <a:xfrm>
            <a:off x="1792288" y="1142999"/>
            <a:ext cx="5486400" cy="35847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640"/>
              </a:spcBef>
              <a:spcAft>
                <a:spcPts val="0"/>
              </a:spcAft>
              <a:buClr>
                <a:srgbClr val="595959"/>
              </a:buClr>
              <a:buSzPts val="3200"/>
              <a:buFont typeface="Arial"/>
              <a:buNone/>
              <a:defRPr b="0" i="0" sz="3200" u="none" cap="none" strike="noStrike">
                <a:solidFill>
                  <a:srgbClr val="595959"/>
                </a:solidFill>
                <a:latin typeface="Arial"/>
                <a:ea typeface="Arial"/>
                <a:cs typeface="Arial"/>
                <a:sym typeface="Arial"/>
              </a:defRPr>
            </a:lvl1pPr>
            <a:lvl2pPr indent="0" lvl="1" marL="457200" marR="0" rtl="0" algn="l">
              <a:lnSpc>
                <a:spcPct val="100000"/>
              </a:lnSpc>
              <a:spcBef>
                <a:spcPts val="560"/>
              </a:spcBef>
              <a:spcAft>
                <a:spcPts val="0"/>
              </a:spcAft>
              <a:buClr>
                <a:srgbClr val="595959"/>
              </a:buClr>
              <a:buSzPts val="2800"/>
              <a:buFont typeface="Arial"/>
              <a:buNone/>
              <a:defRPr b="0" i="0" sz="2800" u="none" cap="none" strike="noStrike">
                <a:solidFill>
                  <a:srgbClr val="595959"/>
                </a:solidFill>
                <a:latin typeface="Arial"/>
                <a:ea typeface="Arial"/>
                <a:cs typeface="Arial"/>
                <a:sym typeface="Arial"/>
              </a:defRPr>
            </a:lvl2pPr>
            <a:lvl3pPr indent="0" lvl="2" marL="914400" marR="0" rtl="0" algn="l">
              <a:lnSpc>
                <a:spcPct val="100000"/>
              </a:lnSpc>
              <a:spcBef>
                <a:spcPts val="480"/>
              </a:spcBef>
              <a:spcAft>
                <a:spcPts val="0"/>
              </a:spcAft>
              <a:buClr>
                <a:srgbClr val="595959"/>
              </a:buClr>
              <a:buSzPts val="2400"/>
              <a:buFont typeface="Arial"/>
              <a:buNone/>
              <a:defRPr b="0" i="0" sz="2400" u="none" cap="none" strike="noStrike">
                <a:solidFill>
                  <a:srgbClr val="595959"/>
                </a:solidFill>
                <a:latin typeface="Arial"/>
                <a:ea typeface="Arial"/>
                <a:cs typeface="Arial"/>
                <a:sym typeface="Arial"/>
              </a:defRPr>
            </a:lvl3pPr>
            <a:lvl4pPr indent="0" lvl="3" marL="13716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Arial"/>
                <a:ea typeface="Arial"/>
                <a:cs typeface="Arial"/>
                <a:sym typeface="Arial"/>
              </a:defRPr>
            </a:lvl4pPr>
            <a:lvl5pPr indent="0" lvl="4" marL="18288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Arial"/>
                <a:ea typeface="Arial"/>
                <a:cs typeface="Arial"/>
                <a:sym typeface="Arial"/>
              </a:defRPr>
            </a:lvl5pPr>
            <a:lvl6pPr indent="0" lvl="5" marL="22860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6pPr>
            <a:lvl7pPr indent="0" lvl="6" marL="27432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7pPr>
            <a:lvl8pPr indent="0" lvl="7" marL="32004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8pPr>
            <a:lvl9pPr indent="0" lvl="8" marL="36576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9pPr>
          </a:lstStyle>
          <a:p/>
        </p:txBody>
      </p:sp>
      <p:sp>
        <p:nvSpPr>
          <p:cNvPr id="460" name="Google Shape;460;p94"/>
          <p:cNvSpPr txBox="1"/>
          <p:nvPr>
            <p:ph idx="1" type="body"/>
          </p:nvPr>
        </p:nvSpPr>
        <p:spPr>
          <a:xfrm>
            <a:off x="1792288" y="4876800"/>
            <a:ext cx="5486400" cy="6096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00000"/>
              </a:lnSpc>
              <a:spcBef>
                <a:spcPts val="280"/>
              </a:spcBef>
              <a:spcAft>
                <a:spcPts val="0"/>
              </a:spcAft>
              <a:buClr>
                <a:srgbClr val="636463"/>
              </a:buClr>
              <a:buSzPts val="1400"/>
              <a:buFont typeface="Arial"/>
              <a:buNone/>
              <a:defRPr b="0" i="0" sz="1400" u="none" cap="none" strike="noStrike">
                <a:solidFill>
                  <a:srgbClr val="636463"/>
                </a:solidFill>
                <a:latin typeface="Arial"/>
                <a:ea typeface="Arial"/>
                <a:cs typeface="Arial"/>
                <a:sym typeface="Arial"/>
              </a:defRPr>
            </a:lvl1pPr>
            <a:lvl2pPr indent="-228600" lvl="1" marL="914400" marR="0" rtl="0" algn="l">
              <a:lnSpc>
                <a:spcPct val="100000"/>
              </a:lnSpc>
              <a:spcBef>
                <a:spcPts val="240"/>
              </a:spcBef>
              <a:spcAft>
                <a:spcPts val="0"/>
              </a:spcAft>
              <a:buClr>
                <a:srgbClr val="595959"/>
              </a:buClr>
              <a:buSzPts val="1200"/>
              <a:buFont typeface="Arial"/>
              <a:buNone/>
              <a:defRPr b="0" i="0" sz="1200" u="none" cap="none" strike="noStrike">
                <a:solidFill>
                  <a:srgbClr val="595959"/>
                </a:solidFill>
                <a:latin typeface="Arial"/>
                <a:ea typeface="Arial"/>
                <a:cs typeface="Arial"/>
                <a:sym typeface="Arial"/>
              </a:defRPr>
            </a:lvl2pPr>
            <a:lvl3pPr indent="-228600" lvl="2" marL="1371600" marR="0" rtl="0" algn="l">
              <a:lnSpc>
                <a:spcPct val="100000"/>
              </a:lnSpc>
              <a:spcBef>
                <a:spcPts val="20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3pPr>
            <a:lvl4pPr indent="-228600" lvl="3" marL="1828800" marR="0" rtl="0" algn="l">
              <a:lnSpc>
                <a:spcPct val="100000"/>
              </a:lnSpc>
              <a:spcBef>
                <a:spcPts val="180"/>
              </a:spcBef>
              <a:spcAft>
                <a:spcPts val="0"/>
              </a:spcAft>
              <a:buClr>
                <a:srgbClr val="595959"/>
              </a:buClr>
              <a:buSzPts val="900"/>
              <a:buFont typeface="Arial"/>
              <a:buNone/>
              <a:defRPr b="0" i="0" sz="900" u="none" cap="none" strike="noStrike">
                <a:solidFill>
                  <a:srgbClr val="595959"/>
                </a:solidFill>
                <a:latin typeface="Arial"/>
                <a:ea typeface="Arial"/>
                <a:cs typeface="Arial"/>
                <a:sym typeface="Arial"/>
              </a:defRPr>
            </a:lvl4pPr>
            <a:lvl5pPr indent="-228600" lvl="4" marL="2286000" marR="0" rtl="0" algn="l">
              <a:lnSpc>
                <a:spcPct val="100000"/>
              </a:lnSpc>
              <a:spcBef>
                <a:spcPts val="180"/>
              </a:spcBef>
              <a:spcAft>
                <a:spcPts val="0"/>
              </a:spcAft>
              <a:buClr>
                <a:srgbClr val="595959"/>
              </a:buClr>
              <a:buSzPts val="900"/>
              <a:buFont typeface="Arial"/>
              <a:buNone/>
              <a:defRPr b="0" i="0" sz="900" u="none" cap="none" strike="noStrike">
                <a:solidFill>
                  <a:srgbClr val="595959"/>
                </a:solidFill>
                <a:latin typeface="Arial"/>
                <a:ea typeface="Arial"/>
                <a:cs typeface="Arial"/>
                <a:sym typeface="Arial"/>
              </a:defRPr>
            </a:lvl5pPr>
            <a:lvl6pPr indent="-228600" lvl="5" marL="27432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Arial"/>
                <a:ea typeface="Arial"/>
                <a:cs typeface="Arial"/>
                <a:sym typeface="Arial"/>
              </a:defRPr>
            </a:lvl6pPr>
            <a:lvl7pPr indent="-228600" lvl="6" marL="32004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Arial"/>
                <a:ea typeface="Arial"/>
                <a:cs typeface="Arial"/>
                <a:sym typeface="Arial"/>
              </a:defRPr>
            </a:lvl7pPr>
            <a:lvl8pPr indent="-228600" lvl="7" marL="36576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Arial"/>
                <a:ea typeface="Arial"/>
                <a:cs typeface="Arial"/>
                <a:sym typeface="Arial"/>
              </a:defRPr>
            </a:lvl8pPr>
            <a:lvl9pPr indent="-228600" lvl="8" marL="41148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Arial"/>
                <a:ea typeface="Arial"/>
                <a:cs typeface="Arial"/>
                <a:sym typeface="Arial"/>
              </a:defRPr>
            </a:lvl9pPr>
          </a:lstStyle>
          <a:p/>
        </p:txBody>
      </p:sp>
      <p:sp>
        <p:nvSpPr>
          <p:cNvPr id="461" name="Google Shape;461;p94"/>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1pPr>
            <a:lvl2pPr indent="0" lvl="1" marL="4572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6pPr>
            <a:lvl7pPr indent="0" lvl="6" marL="27432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7pPr>
            <a:lvl8pPr indent="0" lvl="7" marL="32004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8pPr>
            <a:lvl9pPr indent="0" lvl="8" marL="36576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9pPr>
          </a:lstStyle>
          <a:p/>
        </p:txBody>
      </p:sp>
      <p:sp>
        <p:nvSpPr>
          <p:cNvPr id="462" name="Google Shape;462;p94"/>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1pPr>
            <a:lvl2pPr indent="0" lvl="1" marL="4572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6pPr>
            <a:lvl7pPr indent="0" lvl="6" marL="27432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7pPr>
            <a:lvl8pPr indent="0" lvl="7" marL="32004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8pPr>
            <a:lvl9pPr indent="0" lvl="8" marL="36576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9pPr>
          </a:lstStyle>
          <a:p/>
        </p:txBody>
      </p:sp>
      <p:sp>
        <p:nvSpPr>
          <p:cNvPr id="463" name="Google Shape;463;p94"/>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888888"/>
              </a:buClr>
              <a:buSzPts val="300"/>
              <a:buFont typeface="Arial"/>
              <a:buNone/>
              <a:defRPr sz="1200">
                <a:solidFill>
                  <a:srgbClr val="888888"/>
                </a:solidFill>
                <a:latin typeface="Arial"/>
                <a:ea typeface="Arial"/>
                <a:cs typeface="Arial"/>
                <a:sym typeface="Arial"/>
              </a:defRPr>
            </a:lvl1pPr>
            <a:lvl2pPr indent="0" lvl="1" marL="0" marR="0" rtl="0" algn="r">
              <a:spcBef>
                <a:spcPts val="0"/>
              </a:spcBef>
              <a:buClr>
                <a:srgbClr val="888888"/>
              </a:buClr>
              <a:buSzPts val="300"/>
              <a:buFont typeface="Arial"/>
              <a:buNone/>
              <a:defRPr sz="1200">
                <a:solidFill>
                  <a:srgbClr val="888888"/>
                </a:solidFill>
                <a:latin typeface="Arial"/>
                <a:ea typeface="Arial"/>
                <a:cs typeface="Arial"/>
                <a:sym typeface="Arial"/>
              </a:defRPr>
            </a:lvl2pPr>
            <a:lvl3pPr indent="0" lvl="2" marL="0" marR="0" rtl="0" algn="r">
              <a:spcBef>
                <a:spcPts val="0"/>
              </a:spcBef>
              <a:buClr>
                <a:srgbClr val="888888"/>
              </a:buClr>
              <a:buSzPts val="300"/>
              <a:buFont typeface="Arial"/>
              <a:buNone/>
              <a:defRPr sz="1200">
                <a:solidFill>
                  <a:srgbClr val="888888"/>
                </a:solidFill>
                <a:latin typeface="Arial"/>
                <a:ea typeface="Arial"/>
                <a:cs typeface="Arial"/>
                <a:sym typeface="Arial"/>
              </a:defRPr>
            </a:lvl3pPr>
            <a:lvl4pPr indent="0" lvl="3" marL="0" marR="0" rtl="0" algn="r">
              <a:spcBef>
                <a:spcPts val="0"/>
              </a:spcBef>
              <a:buClr>
                <a:srgbClr val="888888"/>
              </a:buClr>
              <a:buSzPts val="300"/>
              <a:buFont typeface="Arial"/>
              <a:buNone/>
              <a:defRPr sz="1200">
                <a:solidFill>
                  <a:srgbClr val="888888"/>
                </a:solidFill>
                <a:latin typeface="Arial"/>
                <a:ea typeface="Arial"/>
                <a:cs typeface="Arial"/>
                <a:sym typeface="Arial"/>
              </a:defRPr>
            </a:lvl4pPr>
            <a:lvl5pPr indent="0" lvl="4" marL="0" marR="0" rtl="0" algn="r">
              <a:spcBef>
                <a:spcPts val="0"/>
              </a:spcBef>
              <a:buClr>
                <a:srgbClr val="888888"/>
              </a:buClr>
              <a:buSzPts val="300"/>
              <a:buFont typeface="Arial"/>
              <a:buNone/>
              <a:defRPr sz="1200">
                <a:solidFill>
                  <a:srgbClr val="888888"/>
                </a:solidFill>
                <a:latin typeface="Arial"/>
                <a:ea typeface="Arial"/>
                <a:cs typeface="Arial"/>
                <a:sym typeface="Arial"/>
              </a:defRPr>
            </a:lvl5pPr>
            <a:lvl6pPr indent="0" lvl="5" marL="0" marR="0" rtl="0" algn="r">
              <a:spcBef>
                <a:spcPts val="0"/>
              </a:spcBef>
              <a:buClr>
                <a:srgbClr val="888888"/>
              </a:buClr>
              <a:buSzPts val="300"/>
              <a:buFont typeface="Arial"/>
              <a:buNone/>
              <a:defRPr sz="1200">
                <a:solidFill>
                  <a:srgbClr val="888888"/>
                </a:solidFill>
                <a:latin typeface="Arial"/>
                <a:ea typeface="Arial"/>
                <a:cs typeface="Arial"/>
                <a:sym typeface="Arial"/>
              </a:defRPr>
            </a:lvl6pPr>
            <a:lvl7pPr indent="0" lvl="6" marL="0" marR="0" rtl="0" algn="r">
              <a:spcBef>
                <a:spcPts val="0"/>
              </a:spcBef>
              <a:buClr>
                <a:srgbClr val="888888"/>
              </a:buClr>
              <a:buSzPts val="300"/>
              <a:buFont typeface="Arial"/>
              <a:buNone/>
              <a:defRPr sz="1200">
                <a:solidFill>
                  <a:srgbClr val="888888"/>
                </a:solidFill>
                <a:latin typeface="Arial"/>
                <a:ea typeface="Arial"/>
                <a:cs typeface="Arial"/>
                <a:sym typeface="Arial"/>
              </a:defRPr>
            </a:lvl7pPr>
            <a:lvl8pPr indent="0" lvl="7" marL="0" marR="0" rtl="0" algn="r">
              <a:spcBef>
                <a:spcPts val="0"/>
              </a:spcBef>
              <a:buClr>
                <a:srgbClr val="888888"/>
              </a:buClr>
              <a:buSzPts val="300"/>
              <a:buFont typeface="Arial"/>
              <a:buNone/>
              <a:defRPr sz="1200">
                <a:solidFill>
                  <a:srgbClr val="888888"/>
                </a:solidFill>
                <a:latin typeface="Arial"/>
                <a:ea typeface="Arial"/>
                <a:cs typeface="Arial"/>
                <a:sym typeface="Arial"/>
              </a:defRPr>
            </a:lvl8pPr>
            <a:lvl9pPr indent="0" lvl="8" marL="0" marR="0" rtl="0" algn="r">
              <a:spcBef>
                <a:spcPts val="0"/>
              </a:spcBef>
              <a:buClr>
                <a:srgbClr val="888888"/>
              </a:buClr>
              <a:buSzPts val="300"/>
              <a:buFont typeface="Arial"/>
              <a:buNone/>
              <a:defRPr sz="1200">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7_Title Slide">
  <p:cSld name="17_Title Slide">
    <p:spTree>
      <p:nvGrpSpPr>
        <p:cNvPr id="464" name="Shape 464"/>
        <p:cNvGrpSpPr/>
        <p:nvPr/>
      </p:nvGrpSpPr>
      <p:grpSpPr>
        <a:xfrm>
          <a:off x="0" y="0"/>
          <a:ext cx="0" cy="0"/>
          <a:chOff x="0" y="0"/>
          <a:chExt cx="0" cy="0"/>
        </a:xfrm>
      </p:grpSpPr>
      <p:pic>
        <p:nvPicPr>
          <p:cNvPr id="465" name="Google Shape;465;p95"/>
          <p:cNvPicPr preferRelativeResize="0"/>
          <p:nvPr/>
        </p:nvPicPr>
        <p:blipFill rotWithShape="1">
          <a:blip r:embed="rId2">
            <a:alphaModFix/>
          </a:blip>
          <a:srcRect b="0" l="0" r="0" t="0"/>
          <a:stretch/>
        </p:blipFill>
        <p:spPr>
          <a:xfrm>
            <a:off x="5102" y="0"/>
            <a:ext cx="9133795" cy="6858000"/>
          </a:xfrm>
          <a:prstGeom prst="rect">
            <a:avLst/>
          </a:prstGeom>
          <a:noFill/>
          <a:ln>
            <a:noFill/>
          </a:ln>
        </p:spPr>
      </p:pic>
      <p:sp>
        <p:nvSpPr>
          <p:cNvPr id="466" name="Google Shape;466;p95"/>
          <p:cNvSpPr txBox="1"/>
          <p:nvPr>
            <p:ph idx="1" type="subTitle"/>
          </p:nvPr>
        </p:nvSpPr>
        <p:spPr>
          <a:xfrm>
            <a:off x="1371600" y="3581400"/>
            <a:ext cx="6400800" cy="457200"/>
          </a:xfrm>
          <a:prstGeom prst="rect">
            <a:avLst/>
          </a:prstGeom>
          <a:noFill/>
          <a:ln>
            <a:noFill/>
          </a:ln>
        </p:spPr>
        <p:txBody>
          <a:bodyPr anchorCtr="0" anchor="t" bIns="91425" lIns="91425" spcFirstLastPara="1" rIns="91425" wrap="square" tIns="91425">
            <a:noAutofit/>
          </a:bodyPr>
          <a:lstStyle>
            <a:lvl1pPr indent="0" lvl="0" marL="0" marR="0" rtl="0" algn="ctr">
              <a:lnSpc>
                <a:spcPct val="100000"/>
              </a:lnSpc>
              <a:spcBef>
                <a:spcPts val="480"/>
              </a:spcBef>
              <a:spcAft>
                <a:spcPts val="0"/>
              </a:spcAft>
              <a:buClr>
                <a:srgbClr val="636463"/>
              </a:buClr>
              <a:buSzPts val="2400"/>
              <a:buFont typeface="Arial"/>
              <a:buNone/>
              <a:defRPr b="0" i="0" sz="2400" u="none" cap="none" strike="noStrike">
                <a:solidFill>
                  <a:srgbClr val="636463"/>
                </a:solidFill>
                <a:latin typeface="Arial"/>
                <a:ea typeface="Arial"/>
                <a:cs typeface="Arial"/>
                <a:sym typeface="Arial"/>
              </a:defRPr>
            </a:lvl1pPr>
            <a:lvl2pPr indent="0" lvl="1" marL="457200" marR="0" rtl="0" algn="ctr">
              <a:lnSpc>
                <a:spcPct val="100000"/>
              </a:lnSpc>
              <a:spcBef>
                <a:spcPts val="560"/>
              </a:spcBef>
              <a:spcAft>
                <a:spcPts val="0"/>
              </a:spcAft>
              <a:buClr>
                <a:srgbClr val="888888"/>
              </a:buClr>
              <a:buSzPts val="2800"/>
              <a:buFont typeface="Arial"/>
              <a:buNone/>
              <a:defRPr b="0" i="0" sz="2800" u="none" cap="none" strike="noStrike">
                <a:solidFill>
                  <a:srgbClr val="888888"/>
                </a:solidFill>
                <a:latin typeface="Arial"/>
                <a:ea typeface="Arial"/>
                <a:cs typeface="Arial"/>
                <a:sym typeface="Arial"/>
              </a:defRPr>
            </a:lvl2pPr>
            <a:lvl3pPr indent="0" lvl="2" marL="914400" marR="0" rtl="0" algn="ctr">
              <a:lnSpc>
                <a:spcPct val="100000"/>
              </a:lnSpc>
              <a:spcBef>
                <a:spcPts val="480"/>
              </a:spcBef>
              <a:spcAft>
                <a:spcPts val="0"/>
              </a:spcAft>
              <a:buClr>
                <a:srgbClr val="888888"/>
              </a:buClr>
              <a:buSzPts val="2400"/>
              <a:buFont typeface="Arial"/>
              <a:buNone/>
              <a:defRPr b="0" i="0" sz="2400" u="none" cap="none" strike="noStrike">
                <a:solidFill>
                  <a:srgbClr val="888888"/>
                </a:solidFill>
                <a:latin typeface="Arial"/>
                <a:ea typeface="Arial"/>
                <a:cs typeface="Arial"/>
                <a:sym typeface="Arial"/>
              </a:defRPr>
            </a:lvl3pPr>
            <a:lvl4pPr indent="0" lvl="3" marL="13716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Arial"/>
                <a:ea typeface="Arial"/>
                <a:cs typeface="Arial"/>
                <a:sym typeface="Arial"/>
              </a:defRPr>
            </a:lvl4pPr>
            <a:lvl5pPr indent="0" lvl="4" marL="18288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Arial"/>
                <a:ea typeface="Arial"/>
                <a:cs typeface="Arial"/>
                <a:sym typeface="Arial"/>
              </a:defRPr>
            </a:lvl5pPr>
            <a:lvl6pPr indent="0" lvl="5" marL="22860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Arial"/>
                <a:ea typeface="Arial"/>
                <a:cs typeface="Arial"/>
                <a:sym typeface="Arial"/>
              </a:defRPr>
            </a:lvl6pPr>
            <a:lvl7pPr indent="0" lvl="6" marL="27432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Arial"/>
                <a:ea typeface="Arial"/>
                <a:cs typeface="Arial"/>
                <a:sym typeface="Arial"/>
              </a:defRPr>
            </a:lvl7pPr>
            <a:lvl8pPr indent="0" lvl="7" marL="32004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Arial"/>
                <a:ea typeface="Arial"/>
                <a:cs typeface="Arial"/>
                <a:sym typeface="Arial"/>
              </a:defRPr>
            </a:lvl8pPr>
            <a:lvl9pPr indent="0" lvl="8" marL="36576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Arial"/>
                <a:ea typeface="Arial"/>
                <a:cs typeface="Arial"/>
                <a:sym typeface="Arial"/>
              </a:defRPr>
            </a:lvl9pPr>
          </a:lstStyle>
          <a:p/>
        </p:txBody>
      </p:sp>
      <p:sp>
        <p:nvSpPr>
          <p:cNvPr id="467" name="Google Shape;467;p95"/>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343451"/>
              </a:buClr>
              <a:buSzPts val="1200"/>
              <a:buFont typeface="Arial"/>
              <a:buNone/>
              <a:defRPr b="0" i="0" sz="1200" u="none" cap="none" strike="noStrike">
                <a:solidFill>
                  <a:srgbClr val="343451"/>
                </a:solidFill>
                <a:latin typeface="Arial"/>
                <a:ea typeface="Arial"/>
                <a:cs typeface="Arial"/>
                <a:sym typeface="Arial"/>
              </a:defRPr>
            </a:lvl1pPr>
            <a:lvl2pPr indent="0" lvl="1" marL="4572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6pPr>
            <a:lvl7pPr indent="0" lvl="6" marL="27432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7pPr>
            <a:lvl8pPr indent="0" lvl="7" marL="32004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8pPr>
            <a:lvl9pPr indent="0" lvl="8" marL="36576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9pPr>
          </a:lstStyle>
          <a:p/>
        </p:txBody>
      </p:sp>
      <p:sp>
        <p:nvSpPr>
          <p:cNvPr id="468" name="Google Shape;468;p95"/>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343451"/>
              </a:buClr>
              <a:buSzPts val="1200"/>
              <a:buFont typeface="Arial"/>
              <a:buNone/>
              <a:defRPr b="0" i="0" sz="1200" u="none" cap="none" strike="noStrike">
                <a:solidFill>
                  <a:srgbClr val="343451"/>
                </a:solidFill>
                <a:latin typeface="Arial"/>
                <a:ea typeface="Arial"/>
                <a:cs typeface="Arial"/>
                <a:sym typeface="Arial"/>
              </a:defRPr>
            </a:lvl1pPr>
            <a:lvl2pPr indent="0" lvl="1" marL="4572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6pPr>
            <a:lvl7pPr indent="0" lvl="6" marL="27432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7pPr>
            <a:lvl8pPr indent="0" lvl="7" marL="32004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8pPr>
            <a:lvl9pPr indent="0" lvl="8" marL="36576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9pPr>
          </a:lstStyle>
          <a:p/>
        </p:txBody>
      </p:sp>
      <p:sp>
        <p:nvSpPr>
          <p:cNvPr id="469" name="Google Shape;469;p95"/>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343451"/>
              </a:buClr>
              <a:buSzPts val="300"/>
              <a:buFont typeface="Arial"/>
              <a:buNone/>
              <a:defRPr sz="1200">
                <a:solidFill>
                  <a:srgbClr val="343451"/>
                </a:solidFill>
                <a:latin typeface="Arial"/>
                <a:ea typeface="Arial"/>
                <a:cs typeface="Arial"/>
                <a:sym typeface="Arial"/>
              </a:defRPr>
            </a:lvl1pPr>
            <a:lvl2pPr indent="0" lvl="1" marL="0" marR="0" rtl="0" algn="r">
              <a:spcBef>
                <a:spcPts val="0"/>
              </a:spcBef>
              <a:buClr>
                <a:srgbClr val="343451"/>
              </a:buClr>
              <a:buSzPts val="300"/>
              <a:buFont typeface="Arial"/>
              <a:buNone/>
              <a:defRPr sz="1200">
                <a:solidFill>
                  <a:srgbClr val="343451"/>
                </a:solidFill>
                <a:latin typeface="Arial"/>
                <a:ea typeface="Arial"/>
                <a:cs typeface="Arial"/>
                <a:sym typeface="Arial"/>
              </a:defRPr>
            </a:lvl2pPr>
            <a:lvl3pPr indent="0" lvl="2" marL="0" marR="0" rtl="0" algn="r">
              <a:spcBef>
                <a:spcPts val="0"/>
              </a:spcBef>
              <a:buClr>
                <a:srgbClr val="343451"/>
              </a:buClr>
              <a:buSzPts val="300"/>
              <a:buFont typeface="Arial"/>
              <a:buNone/>
              <a:defRPr sz="1200">
                <a:solidFill>
                  <a:srgbClr val="343451"/>
                </a:solidFill>
                <a:latin typeface="Arial"/>
                <a:ea typeface="Arial"/>
                <a:cs typeface="Arial"/>
                <a:sym typeface="Arial"/>
              </a:defRPr>
            </a:lvl3pPr>
            <a:lvl4pPr indent="0" lvl="3" marL="0" marR="0" rtl="0" algn="r">
              <a:spcBef>
                <a:spcPts val="0"/>
              </a:spcBef>
              <a:buClr>
                <a:srgbClr val="343451"/>
              </a:buClr>
              <a:buSzPts val="300"/>
              <a:buFont typeface="Arial"/>
              <a:buNone/>
              <a:defRPr sz="1200">
                <a:solidFill>
                  <a:srgbClr val="343451"/>
                </a:solidFill>
                <a:latin typeface="Arial"/>
                <a:ea typeface="Arial"/>
                <a:cs typeface="Arial"/>
                <a:sym typeface="Arial"/>
              </a:defRPr>
            </a:lvl4pPr>
            <a:lvl5pPr indent="0" lvl="4" marL="0" marR="0" rtl="0" algn="r">
              <a:spcBef>
                <a:spcPts val="0"/>
              </a:spcBef>
              <a:buClr>
                <a:srgbClr val="343451"/>
              </a:buClr>
              <a:buSzPts val="300"/>
              <a:buFont typeface="Arial"/>
              <a:buNone/>
              <a:defRPr sz="1200">
                <a:solidFill>
                  <a:srgbClr val="343451"/>
                </a:solidFill>
                <a:latin typeface="Arial"/>
                <a:ea typeface="Arial"/>
                <a:cs typeface="Arial"/>
                <a:sym typeface="Arial"/>
              </a:defRPr>
            </a:lvl5pPr>
            <a:lvl6pPr indent="0" lvl="5" marL="0" marR="0" rtl="0" algn="r">
              <a:spcBef>
                <a:spcPts val="0"/>
              </a:spcBef>
              <a:buClr>
                <a:srgbClr val="343451"/>
              </a:buClr>
              <a:buSzPts val="300"/>
              <a:buFont typeface="Arial"/>
              <a:buNone/>
              <a:defRPr sz="1200">
                <a:solidFill>
                  <a:srgbClr val="343451"/>
                </a:solidFill>
                <a:latin typeface="Arial"/>
                <a:ea typeface="Arial"/>
                <a:cs typeface="Arial"/>
                <a:sym typeface="Arial"/>
              </a:defRPr>
            </a:lvl6pPr>
            <a:lvl7pPr indent="0" lvl="6" marL="0" marR="0" rtl="0" algn="r">
              <a:spcBef>
                <a:spcPts val="0"/>
              </a:spcBef>
              <a:buClr>
                <a:srgbClr val="343451"/>
              </a:buClr>
              <a:buSzPts val="300"/>
              <a:buFont typeface="Arial"/>
              <a:buNone/>
              <a:defRPr sz="1200">
                <a:solidFill>
                  <a:srgbClr val="343451"/>
                </a:solidFill>
                <a:latin typeface="Arial"/>
                <a:ea typeface="Arial"/>
                <a:cs typeface="Arial"/>
                <a:sym typeface="Arial"/>
              </a:defRPr>
            </a:lvl7pPr>
            <a:lvl8pPr indent="0" lvl="7" marL="0" marR="0" rtl="0" algn="r">
              <a:spcBef>
                <a:spcPts val="0"/>
              </a:spcBef>
              <a:buClr>
                <a:srgbClr val="343451"/>
              </a:buClr>
              <a:buSzPts val="300"/>
              <a:buFont typeface="Arial"/>
              <a:buNone/>
              <a:defRPr sz="1200">
                <a:solidFill>
                  <a:srgbClr val="343451"/>
                </a:solidFill>
                <a:latin typeface="Arial"/>
                <a:ea typeface="Arial"/>
                <a:cs typeface="Arial"/>
                <a:sym typeface="Arial"/>
              </a:defRPr>
            </a:lvl8pPr>
            <a:lvl9pPr indent="0" lvl="8" marL="0" marR="0" rtl="0" algn="r">
              <a:spcBef>
                <a:spcPts val="0"/>
              </a:spcBef>
              <a:buClr>
                <a:srgbClr val="343451"/>
              </a:buClr>
              <a:buSzPts val="300"/>
              <a:buFont typeface="Arial"/>
              <a:buNone/>
              <a:defRPr sz="1200">
                <a:solidFill>
                  <a:srgbClr val="34345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470" name="Google Shape;470;p95"/>
          <p:cNvSpPr txBox="1"/>
          <p:nvPr>
            <p:ph type="title"/>
          </p:nvPr>
        </p:nvSpPr>
        <p:spPr>
          <a:xfrm>
            <a:off x="457200" y="1905000"/>
            <a:ext cx="8229600" cy="15240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343451"/>
              </a:buClr>
              <a:buSzPts val="4000"/>
              <a:buFont typeface="Arial"/>
              <a:buNone/>
              <a:defRPr b="0" i="0" sz="4000" u="none" cap="none" strike="noStrike">
                <a:solidFill>
                  <a:srgbClr val="343451"/>
                </a:solidFill>
                <a:latin typeface="Arial"/>
                <a:ea typeface="Arial"/>
                <a:cs typeface="Arial"/>
                <a:sym typeface="Arial"/>
              </a:defRPr>
            </a:lvl1pPr>
            <a:lvl2pPr indent="0" lvl="1"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2pPr>
            <a:lvl3pPr indent="0" lvl="2"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3pPr>
            <a:lvl4pPr indent="0" lvl="3"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4pPr>
            <a:lvl5pPr indent="0" lvl="4"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5pPr>
            <a:lvl6pPr indent="0" lvl="5" marL="4572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6pPr>
            <a:lvl7pPr indent="0" lvl="6" marL="9144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7pPr>
            <a:lvl8pPr indent="0" lvl="7" marL="13716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8pPr>
            <a:lvl9pPr indent="0" lvl="8" marL="18288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9pPr>
          </a:lstStyle>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_Picture with Caption">
  <p:cSld name="10_Picture with Caption">
    <p:spTree>
      <p:nvGrpSpPr>
        <p:cNvPr id="471" name="Shape 471"/>
        <p:cNvGrpSpPr/>
        <p:nvPr/>
      </p:nvGrpSpPr>
      <p:grpSpPr>
        <a:xfrm>
          <a:off x="0" y="0"/>
          <a:ext cx="0" cy="0"/>
          <a:chOff x="0" y="0"/>
          <a:chExt cx="0" cy="0"/>
        </a:xfrm>
      </p:grpSpPr>
      <p:sp>
        <p:nvSpPr>
          <p:cNvPr id="472" name="Google Shape;472;p96"/>
          <p:cNvSpPr/>
          <p:nvPr>
            <p:ph idx="2" type="pic"/>
          </p:nvPr>
        </p:nvSpPr>
        <p:spPr>
          <a:xfrm>
            <a:off x="1792288" y="1142999"/>
            <a:ext cx="5486400" cy="35847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640"/>
              </a:spcBef>
              <a:spcAft>
                <a:spcPts val="0"/>
              </a:spcAft>
              <a:buClr>
                <a:srgbClr val="595959"/>
              </a:buClr>
              <a:buSzPts val="3200"/>
              <a:buFont typeface="Arial"/>
              <a:buNone/>
              <a:defRPr b="0" i="0" sz="3200" u="none" cap="none" strike="noStrike">
                <a:solidFill>
                  <a:srgbClr val="595959"/>
                </a:solidFill>
                <a:latin typeface="Arial"/>
                <a:ea typeface="Arial"/>
                <a:cs typeface="Arial"/>
                <a:sym typeface="Arial"/>
              </a:defRPr>
            </a:lvl1pPr>
            <a:lvl2pPr indent="0" lvl="1" marL="457200" marR="0" rtl="0" algn="l">
              <a:lnSpc>
                <a:spcPct val="100000"/>
              </a:lnSpc>
              <a:spcBef>
                <a:spcPts val="560"/>
              </a:spcBef>
              <a:spcAft>
                <a:spcPts val="0"/>
              </a:spcAft>
              <a:buClr>
                <a:srgbClr val="595959"/>
              </a:buClr>
              <a:buSzPts val="2800"/>
              <a:buFont typeface="Arial"/>
              <a:buNone/>
              <a:defRPr b="0" i="0" sz="2800" u="none" cap="none" strike="noStrike">
                <a:solidFill>
                  <a:srgbClr val="595959"/>
                </a:solidFill>
                <a:latin typeface="Arial"/>
                <a:ea typeface="Arial"/>
                <a:cs typeface="Arial"/>
                <a:sym typeface="Arial"/>
              </a:defRPr>
            </a:lvl2pPr>
            <a:lvl3pPr indent="0" lvl="2" marL="914400" marR="0" rtl="0" algn="l">
              <a:lnSpc>
                <a:spcPct val="100000"/>
              </a:lnSpc>
              <a:spcBef>
                <a:spcPts val="480"/>
              </a:spcBef>
              <a:spcAft>
                <a:spcPts val="0"/>
              </a:spcAft>
              <a:buClr>
                <a:srgbClr val="595959"/>
              </a:buClr>
              <a:buSzPts val="2400"/>
              <a:buFont typeface="Arial"/>
              <a:buNone/>
              <a:defRPr b="0" i="0" sz="2400" u="none" cap="none" strike="noStrike">
                <a:solidFill>
                  <a:srgbClr val="595959"/>
                </a:solidFill>
                <a:latin typeface="Arial"/>
                <a:ea typeface="Arial"/>
                <a:cs typeface="Arial"/>
                <a:sym typeface="Arial"/>
              </a:defRPr>
            </a:lvl3pPr>
            <a:lvl4pPr indent="0" lvl="3" marL="13716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Arial"/>
                <a:ea typeface="Arial"/>
                <a:cs typeface="Arial"/>
                <a:sym typeface="Arial"/>
              </a:defRPr>
            </a:lvl4pPr>
            <a:lvl5pPr indent="0" lvl="4" marL="18288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Arial"/>
                <a:ea typeface="Arial"/>
                <a:cs typeface="Arial"/>
                <a:sym typeface="Arial"/>
              </a:defRPr>
            </a:lvl5pPr>
            <a:lvl6pPr indent="0" lvl="5" marL="22860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6pPr>
            <a:lvl7pPr indent="0" lvl="6" marL="27432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7pPr>
            <a:lvl8pPr indent="0" lvl="7" marL="32004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8pPr>
            <a:lvl9pPr indent="0" lvl="8" marL="36576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9pPr>
          </a:lstStyle>
          <a:p/>
        </p:txBody>
      </p:sp>
      <p:sp>
        <p:nvSpPr>
          <p:cNvPr id="473" name="Google Shape;473;p96"/>
          <p:cNvSpPr txBox="1"/>
          <p:nvPr>
            <p:ph idx="1" type="body"/>
          </p:nvPr>
        </p:nvSpPr>
        <p:spPr>
          <a:xfrm>
            <a:off x="1792288" y="4876800"/>
            <a:ext cx="5486400" cy="6096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00000"/>
              </a:lnSpc>
              <a:spcBef>
                <a:spcPts val="280"/>
              </a:spcBef>
              <a:spcAft>
                <a:spcPts val="0"/>
              </a:spcAft>
              <a:buClr>
                <a:srgbClr val="636463"/>
              </a:buClr>
              <a:buSzPts val="1400"/>
              <a:buFont typeface="Arial"/>
              <a:buNone/>
              <a:defRPr b="0" i="0" sz="1400" u="none" cap="none" strike="noStrike">
                <a:solidFill>
                  <a:srgbClr val="636463"/>
                </a:solidFill>
                <a:latin typeface="Arial"/>
                <a:ea typeface="Arial"/>
                <a:cs typeface="Arial"/>
                <a:sym typeface="Arial"/>
              </a:defRPr>
            </a:lvl1pPr>
            <a:lvl2pPr indent="-228600" lvl="1" marL="914400" marR="0" rtl="0" algn="l">
              <a:lnSpc>
                <a:spcPct val="100000"/>
              </a:lnSpc>
              <a:spcBef>
                <a:spcPts val="240"/>
              </a:spcBef>
              <a:spcAft>
                <a:spcPts val="0"/>
              </a:spcAft>
              <a:buClr>
                <a:srgbClr val="595959"/>
              </a:buClr>
              <a:buSzPts val="1200"/>
              <a:buFont typeface="Arial"/>
              <a:buNone/>
              <a:defRPr b="0" i="0" sz="1200" u="none" cap="none" strike="noStrike">
                <a:solidFill>
                  <a:srgbClr val="595959"/>
                </a:solidFill>
                <a:latin typeface="Arial"/>
                <a:ea typeface="Arial"/>
                <a:cs typeface="Arial"/>
                <a:sym typeface="Arial"/>
              </a:defRPr>
            </a:lvl2pPr>
            <a:lvl3pPr indent="-228600" lvl="2" marL="1371600" marR="0" rtl="0" algn="l">
              <a:lnSpc>
                <a:spcPct val="100000"/>
              </a:lnSpc>
              <a:spcBef>
                <a:spcPts val="20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3pPr>
            <a:lvl4pPr indent="-228600" lvl="3" marL="1828800" marR="0" rtl="0" algn="l">
              <a:lnSpc>
                <a:spcPct val="100000"/>
              </a:lnSpc>
              <a:spcBef>
                <a:spcPts val="180"/>
              </a:spcBef>
              <a:spcAft>
                <a:spcPts val="0"/>
              </a:spcAft>
              <a:buClr>
                <a:srgbClr val="595959"/>
              </a:buClr>
              <a:buSzPts val="900"/>
              <a:buFont typeface="Arial"/>
              <a:buNone/>
              <a:defRPr b="0" i="0" sz="900" u="none" cap="none" strike="noStrike">
                <a:solidFill>
                  <a:srgbClr val="595959"/>
                </a:solidFill>
                <a:latin typeface="Arial"/>
                <a:ea typeface="Arial"/>
                <a:cs typeface="Arial"/>
                <a:sym typeface="Arial"/>
              </a:defRPr>
            </a:lvl4pPr>
            <a:lvl5pPr indent="-228600" lvl="4" marL="2286000" marR="0" rtl="0" algn="l">
              <a:lnSpc>
                <a:spcPct val="100000"/>
              </a:lnSpc>
              <a:spcBef>
                <a:spcPts val="180"/>
              </a:spcBef>
              <a:spcAft>
                <a:spcPts val="0"/>
              </a:spcAft>
              <a:buClr>
                <a:srgbClr val="595959"/>
              </a:buClr>
              <a:buSzPts val="900"/>
              <a:buFont typeface="Arial"/>
              <a:buNone/>
              <a:defRPr b="0" i="0" sz="900" u="none" cap="none" strike="noStrike">
                <a:solidFill>
                  <a:srgbClr val="595959"/>
                </a:solidFill>
                <a:latin typeface="Arial"/>
                <a:ea typeface="Arial"/>
                <a:cs typeface="Arial"/>
                <a:sym typeface="Arial"/>
              </a:defRPr>
            </a:lvl5pPr>
            <a:lvl6pPr indent="-228600" lvl="5" marL="27432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Arial"/>
                <a:ea typeface="Arial"/>
                <a:cs typeface="Arial"/>
                <a:sym typeface="Arial"/>
              </a:defRPr>
            </a:lvl6pPr>
            <a:lvl7pPr indent="-228600" lvl="6" marL="32004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Arial"/>
                <a:ea typeface="Arial"/>
                <a:cs typeface="Arial"/>
                <a:sym typeface="Arial"/>
              </a:defRPr>
            </a:lvl7pPr>
            <a:lvl8pPr indent="-228600" lvl="7" marL="36576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Arial"/>
                <a:ea typeface="Arial"/>
                <a:cs typeface="Arial"/>
                <a:sym typeface="Arial"/>
              </a:defRPr>
            </a:lvl8pPr>
            <a:lvl9pPr indent="-228600" lvl="8" marL="41148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Arial"/>
                <a:ea typeface="Arial"/>
                <a:cs typeface="Arial"/>
                <a:sym typeface="Arial"/>
              </a:defRPr>
            </a:lvl9pPr>
          </a:lstStyle>
          <a:p/>
        </p:txBody>
      </p:sp>
      <p:sp>
        <p:nvSpPr>
          <p:cNvPr id="474" name="Google Shape;474;p96"/>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1pPr>
            <a:lvl2pPr indent="0" lvl="1" marL="4572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6pPr>
            <a:lvl7pPr indent="0" lvl="6" marL="27432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7pPr>
            <a:lvl8pPr indent="0" lvl="7" marL="32004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8pPr>
            <a:lvl9pPr indent="0" lvl="8" marL="36576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9pPr>
          </a:lstStyle>
          <a:p/>
        </p:txBody>
      </p:sp>
      <p:sp>
        <p:nvSpPr>
          <p:cNvPr id="475" name="Google Shape;475;p96"/>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1pPr>
            <a:lvl2pPr indent="0" lvl="1" marL="4572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6pPr>
            <a:lvl7pPr indent="0" lvl="6" marL="27432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7pPr>
            <a:lvl8pPr indent="0" lvl="7" marL="32004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8pPr>
            <a:lvl9pPr indent="0" lvl="8" marL="36576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9pPr>
          </a:lstStyle>
          <a:p/>
        </p:txBody>
      </p:sp>
      <p:sp>
        <p:nvSpPr>
          <p:cNvPr id="476" name="Google Shape;476;p96"/>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888888"/>
              </a:buClr>
              <a:buSzPts val="300"/>
              <a:buFont typeface="Arial"/>
              <a:buNone/>
              <a:defRPr sz="1200">
                <a:solidFill>
                  <a:srgbClr val="888888"/>
                </a:solidFill>
                <a:latin typeface="Arial"/>
                <a:ea typeface="Arial"/>
                <a:cs typeface="Arial"/>
                <a:sym typeface="Arial"/>
              </a:defRPr>
            </a:lvl1pPr>
            <a:lvl2pPr indent="0" lvl="1" marL="0" marR="0" rtl="0" algn="r">
              <a:spcBef>
                <a:spcPts val="0"/>
              </a:spcBef>
              <a:buClr>
                <a:srgbClr val="888888"/>
              </a:buClr>
              <a:buSzPts val="300"/>
              <a:buFont typeface="Arial"/>
              <a:buNone/>
              <a:defRPr sz="1200">
                <a:solidFill>
                  <a:srgbClr val="888888"/>
                </a:solidFill>
                <a:latin typeface="Arial"/>
                <a:ea typeface="Arial"/>
                <a:cs typeface="Arial"/>
                <a:sym typeface="Arial"/>
              </a:defRPr>
            </a:lvl2pPr>
            <a:lvl3pPr indent="0" lvl="2" marL="0" marR="0" rtl="0" algn="r">
              <a:spcBef>
                <a:spcPts val="0"/>
              </a:spcBef>
              <a:buClr>
                <a:srgbClr val="888888"/>
              </a:buClr>
              <a:buSzPts val="300"/>
              <a:buFont typeface="Arial"/>
              <a:buNone/>
              <a:defRPr sz="1200">
                <a:solidFill>
                  <a:srgbClr val="888888"/>
                </a:solidFill>
                <a:latin typeface="Arial"/>
                <a:ea typeface="Arial"/>
                <a:cs typeface="Arial"/>
                <a:sym typeface="Arial"/>
              </a:defRPr>
            </a:lvl3pPr>
            <a:lvl4pPr indent="0" lvl="3" marL="0" marR="0" rtl="0" algn="r">
              <a:spcBef>
                <a:spcPts val="0"/>
              </a:spcBef>
              <a:buClr>
                <a:srgbClr val="888888"/>
              </a:buClr>
              <a:buSzPts val="300"/>
              <a:buFont typeface="Arial"/>
              <a:buNone/>
              <a:defRPr sz="1200">
                <a:solidFill>
                  <a:srgbClr val="888888"/>
                </a:solidFill>
                <a:latin typeface="Arial"/>
                <a:ea typeface="Arial"/>
                <a:cs typeface="Arial"/>
                <a:sym typeface="Arial"/>
              </a:defRPr>
            </a:lvl4pPr>
            <a:lvl5pPr indent="0" lvl="4" marL="0" marR="0" rtl="0" algn="r">
              <a:spcBef>
                <a:spcPts val="0"/>
              </a:spcBef>
              <a:buClr>
                <a:srgbClr val="888888"/>
              </a:buClr>
              <a:buSzPts val="300"/>
              <a:buFont typeface="Arial"/>
              <a:buNone/>
              <a:defRPr sz="1200">
                <a:solidFill>
                  <a:srgbClr val="888888"/>
                </a:solidFill>
                <a:latin typeface="Arial"/>
                <a:ea typeface="Arial"/>
                <a:cs typeface="Arial"/>
                <a:sym typeface="Arial"/>
              </a:defRPr>
            </a:lvl5pPr>
            <a:lvl6pPr indent="0" lvl="5" marL="0" marR="0" rtl="0" algn="r">
              <a:spcBef>
                <a:spcPts val="0"/>
              </a:spcBef>
              <a:buClr>
                <a:srgbClr val="888888"/>
              </a:buClr>
              <a:buSzPts val="300"/>
              <a:buFont typeface="Arial"/>
              <a:buNone/>
              <a:defRPr sz="1200">
                <a:solidFill>
                  <a:srgbClr val="888888"/>
                </a:solidFill>
                <a:latin typeface="Arial"/>
                <a:ea typeface="Arial"/>
                <a:cs typeface="Arial"/>
                <a:sym typeface="Arial"/>
              </a:defRPr>
            </a:lvl6pPr>
            <a:lvl7pPr indent="0" lvl="6" marL="0" marR="0" rtl="0" algn="r">
              <a:spcBef>
                <a:spcPts val="0"/>
              </a:spcBef>
              <a:buClr>
                <a:srgbClr val="888888"/>
              </a:buClr>
              <a:buSzPts val="300"/>
              <a:buFont typeface="Arial"/>
              <a:buNone/>
              <a:defRPr sz="1200">
                <a:solidFill>
                  <a:srgbClr val="888888"/>
                </a:solidFill>
                <a:latin typeface="Arial"/>
                <a:ea typeface="Arial"/>
                <a:cs typeface="Arial"/>
                <a:sym typeface="Arial"/>
              </a:defRPr>
            </a:lvl7pPr>
            <a:lvl8pPr indent="0" lvl="7" marL="0" marR="0" rtl="0" algn="r">
              <a:spcBef>
                <a:spcPts val="0"/>
              </a:spcBef>
              <a:buClr>
                <a:srgbClr val="888888"/>
              </a:buClr>
              <a:buSzPts val="300"/>
              <a:buFont typeface="Arial"/>
              <a:buNone/>
              <a:defRPr sz="1200">
                <a:solidFill>
                  <a:srgbClr val="888888"/>
                </a:solidFill>
                <a:latin typeface="Arial"/>
                <a:ea typeface="Arial"/>
                <a:cs typeface="Arial"/>
                <a:sym typeface="Arial"/>
              </a:defRPr>
            </a:lvl8pPr>
            <a:lvl9pPr indent="0" lvl="8" marL="0" marR="0" rtl="0" algn="r">
              <a:spcBef>
                <a:spcPts val="0"/>
              </a:spcBef>
              <a:buClr>
                <a:srgbClr val="888888"/>
              </a:buClr>
              <a:buSzPts val="300"/>
              <a:buFont typeface="Arial"/>
              <a:buNone/>
              <a:defRPr sz="1200">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Comparison">
  <p:cSld name="2_Comparison">
    <p:spTree>
      <p:nvGrpSpPr>
        <p:cNvPr id="477" name="Shape 477"/>
        <p:cNvGrpSpPr/>
        <p:nvPr/>
      </p:nvGrpSpPr>
      <p:grpSpPr>
        <a:xfrm>
          <a:off x="0" y="0"/>
          <a:ext cx="0" cy="0"/>
          <a:chOff x="0" y="0"/>
          <a:chExt cx="0" cy="0"/>
        </a:xfrm>
      </p:grpSpPr>
      <p:sp>
        <p:nvSpPr>
          <p:cNvPr id="478" name="Google Shape;478;p97"/>
          <p:cNvSpPr txBox="1"/>
          <p:nvPr>
            <p:ph type="title"/>
          </p:nvPr>
        </p:nvSpPr>
        <p:spPr>
          <a:xfrm>
            <a:off x="331788" y="2883894"/>
            <a:ext cx="8481900" cy="703200"/>
          </a:xfrm>
          <a:prstGeom prst="rect">
            <a:avLst/>
          </a:prstGeom>
          <a:noFill/>
          <a:ln>
            <a:noFill/>
          </a:ln>
        </p:spPr>
        <p:txBody>
          <a:bodyPr anchorCtr="0" anchor="ctr" bIns="45700" lIns="91425" spcFirstLastPara="1" rIns="91425" wrap="square" tIns="45700">
            <a:noAutofit/>
          </a:bodyPr>
          <a:lstStyle>
            <a:lvl1pPr lvl="0" rtl="0" algn="ctr">
              <a:lnSpc>
                <a:spcPct val="100000"/>
              </a:lnSpc>
              <a:spcBef>
                <a:spcPts val="0"/>
              </a:spcBef>
              <a:spcAft>
                <a:spcPts val="0"/>
              </a:spcAft>
              <a:buSzPts val="1400"/>
              <a:buNone/>
              <a:defRPr b="1" sz="3600">
                <a:solidFill>
                  <a:srgbClr val="002060"/>
                </a:solidFill>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485" name="Shape 485"/>
        <p:cNvGrpSpPr/>
        <p:nvPr/>
      </p:nvGrpSpPr>
      <p:grpSpPr>
        <a:xfrm>
          <a:off x="0" y="0"/>
          <a:ext cx="0" cy="0"/>
          <a:chOff x="0" y="0"/>
          <a:chExt cx="0" cy="0"/>
        </a:xfrm>
      </p:grpSpPr>
      <p:sp>
        <p:nvSpPr>
          <p:cNvPr id="486" name="Google Shape;486;p99"/>
          <p:cNvSpPr txBox="1"/>
          <p:nvPr>
            <p:ph type="ctrTitle"/>
          </p:nvPr>
        </p:nvSpPr>
        <p:spPr>
          <a:xfrm>
            <a:off x="685800" y="2130425"/>
            <a:ext cx="7772400" cy="14700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585572"/>
              </a:buClr>
              <a:buSzPts val="4400"/>
              <a:buFont typeface="Calibri"/>
              <a:buNone/>
              <a:defRPr b="0" i="0" sz="4400" u="none" cap="none" strike="noStrike">
                <a:solidFill>
                  <a:srgbClr val="585572"/>
                </a:solidFill>
                <a:latin typeface="Calibri"/>
                <a:ea typeface="Calibri"/>
                <a:cs typeface="Calibri"/>
                <a:sym typeface="Calibri"/>
              </a:defRPr>
            </a:lvl1pPr>
            <a:lvl2pPr indent="0" lvl="1"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9pPr>
          </a:lstStyle>
          <a:p/>
        </p:txBody>
      </p:sp>
      <p:sp>
        <p:nvSpPr>
          <p:cNvPr id="487" name="Google Shape;487;p99"/>
          <p:cNvSpPr txBox="1"/>
          <p:nvPr>
            <p:ph idx="1" type="subTitle"/>
          </p:nvPr>
        </p:nvSpPr>
        <p:spPr>
          <a:xfrm>
            <a:off x="1371600" y="3886200"/>
            <a:ext cx="6400800" cy="1752600"/>
          </a:xfrm>
          <a:prstGeom prst="rect">
            <a:avLst/>
          </a:prstGeom>
          <a:noFill/>
          <a:ln>
            <a:noFill/>
          </a:ln>
        </p:spPr>
        <p:txBody>
          <a:bodyPr anchorCtr="0" anchor="t" bIns="91425" lIns="91425" spcFirstLastPara="1" rIns="91425" wrap="square" tIns="91425">
            <a:noAutofit/>
          </a:bodyPr>
          <a:lstStyle>
            <a:lvl1pPr indent="0" lvl="0" marL="0" marR="0" rtl="0" algn="ctr">
              <a:lnSpc>
                <a:spcPct val="100000"/>
              </a:lnSpc>
              <a:spcBef>
                <a:spcPts val="640"/>
              </a:spcBef>
              <a:spcAft>
                <a:spcPts val="0"/>
              </a:spcAft>
              <a:buClr>
                <a:srgbClr val="888888"/>
              </a:buClr>
              <a:buSzPts val="3200"/>
              <a:buFont typeface="Arial"/>
              <a:buNone/>
              <a:defRPr b="0" i="0" sz="3200" u="none" cap="none" strike="noStrike">
                <a:solidFill>
                  <a:srgbClr val="888888"/>
                </a:solidFill>
                <a:latin typeface="Calibri"/>
                <a:ea typeface="Calibri"/>
                <a:cs typeface="Calibri"/>
                <a:sym typeface="Calibri"/>
              </a:defRPr>
            </a:lvl1pPr>
            <a:lvl2pPr indent="0" lvl="1" marL="457200" marR="0" rtl="0" algn="ctr">
              <a:lnSpc>
                <a:spcPct val="100000"/>
              </a:lnSpc>
              <a:spcBef>
                <a:spcPts val="560"/>
              </a:spcBef>
              <a:spcAft>
                <a:spcPts val="0"/>
              </a:spcAft>
              <a:buClr>
                <a:srgbClr val="888888"/>
              </a:buClr>
              <a:buSzPts val="2800"/>
              <a:buFont typeface="Arial"/>
              <a:buNone/>
              <a:defRPr b="0" i="0" sz="2800" u="none" cap="none" strike="noStrike">
                <a:solidFill>
                  <a:srgbClr val="888888"/>
                </a:solidFill>
                <a:latin typeface="Calibri"/>
                <a:ea typeface="Calibri"/>
                <a:cs typeface="Calibri"/>
                <a:sym typeface="Calibri"/>
              </a:defRPr>
            </a:lvl2pPr>
            <a:lvl3pPr indent="0" lvl="2" marL="914400" marR="0" rtl="0" algn="ctr">
              <a:lnSpc>
                <a:spcPct val="100000"/>
              </a:lnSpc>
              <a:spcBef>
                <a:spcPts val="480"/>
              </a:spcBef>
              <a:spcAft>
                <a:spcPts val="0"/>
              </a:spcAft>
              <a:buClr>
                <a:srgbClr val="888888"/>
              </a:buClr>
              <a:buSzPts val="2400"/>
              <a:buFont typeface="Arial"/>
              <a:buNone/>
              <a:defRPr b="0" i="0" sz="2400" u="none" cap="none" strike="noStrike">
                <a:solidFill>
                  <a:srgbClr val="888888"/>
                </a:solidFill>
                <a:latin typeface="Calibri"/>
                <a:ea typeface="Calibri"/>
                <a:cs typeface="Calibri"/>
                <a:sym typeface="Calibri"/>
              </a:defRPr>
            </a:lvl3pPr>
            <a:lvl4pPr indent="0" lvl="3" marL="13716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4pPr>
            <a:lvl5pPr indent="0" lvl="4" marL="18288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5pPr>
            <a:lvl6pPr indent="0" lvl="5" marL="22860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6pPr>
            <a:lvl7pPr indent="0" lvl="6" marL="27432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7pPr>
            <a:lvl8pPr indent="0" lvl="7" marL="32004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8pPr>
            <a:lvl9pPr indent="0" lvl="8" marL="36576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9pPr>
          </a:lstStyle>
          <a:p/>
        </p:txBody>
      </p:sp>
      <p:sp>
        <p:nvSpPr>
          <p:cNvPr id="488" name="Google Shape;488;p99"/>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9pPr>
          </a:lstStyle>
          <a:p/>
        </p:txBody>
      </p:sp>
      <p:sp>
        <p:nvSpPr>
          <p:cNvPr id="489" name="Google Shape;489;p99"/>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9pPr>
          </a:lstStyle>
          <a:p/>
        </p:txBody>
      </p:sp>
      <p:sp>
        <p:nvSpPr>
          <p:cNvPr id="490" name="Google Shape;490;p99"/>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1" name="Shape 491"/>
        <p:cNvGrpSpPr/>
        <p:nvPr/>
      </p:nvGrpSpPr>
      <p:grpSpPr>
        <a:xfrm>
          <a:off x="0" y="0"/>
          <a:ext cx="0" cy="0"/>
          <a:chOff x="0" y="0"/>
          <a:chExt cx="0" cy="0"/>
        </a:xfrm>
      </p:grpSpPr>
      <p:sp>
        <p:nvSpPr>
          <p:cNvPr id="492" name="Google Shape;492;p100"/>
          <p:cNvSpPr txBox="1"/>
          <p:nvPr>
            <p:ph type="title"/>
          </p:nvPr>
        </p:nvSpPr>
        <p:spPr>
          <a:xfrm>
            <a:off x="457200" y="274637"/>
            <a:ext cx="8229600" cy="11430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1pPr>
            <a:lvl2pPr indent="0" lvl="1"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2pPr>
            <a:lvl3pPr indent="0" lvl="2"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3pPr>
            <a:lvl4pPr indent="0" lvl="3"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4pPr>
            <a:lvl5pPr indent="0" lvl="4"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5pPr>
            <a:lvl6pPr indent="0" lvl="5" marL="4572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6pPr>
            <a:lvl7pPr indent="0" lvl="6" marL="9144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7pPr>
            <a:lvl8pPr indent="0" lvl="7" marL="13716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8pPr>
            <a:lvl9pPr indent="0" lvl="8" marL="18288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9pPr>
          </a:lstStyle>
          <a:p/>
        </p:txBody>
      </p:sp>
      <p:sp>
        <p:nvSpPr>
          <p:cNvPr id="493" name="Google Shape;493;p100"/>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9pPr>
          </a:lstStyle>
          <a:p/>
        </p:txBody>
      </p:sp>
      <p:sp>
        <p:nvSpPr>
          <p:cNvPr id="494" name="Google Shape;494;p100"/>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9pPr>
          </a:lstStyle>
          <a:p/>
        </p:txBody>
      </p:sp>
      <p:sp>
        <p:nvSpPr>
          <p:cNvPr id="495" name="Google Shape;495;p100"/>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1pPr>
            <a:lvl2pPr indent="0" lvl="1" marL="0" marR="0" rtl="0" algn="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2pPr>
            <a:lvl3pPr indent="0" lvl="2" marL="0" marR="0" rtl="0" algn="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3pPr>
            <a:lvl4pPr indent="0" lvl="3" marL="0" marR="0" rtl="0" algn="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4pPr>
            <a:lvl5pPr indent="0" lvl="4" marL="0" marR="0" rtl="0" algn="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5pPr>
            <a:lvl6pPr indent="0" lvl="5" marL="0" marR="0" rtl="0" algn="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6pPr>
            <a:lvl7pPr indent="0" lvl="6" marL="0" marR="0" rtl="0" algn="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7pPr>
            <a:lvl8pPr indent="0" lvl="7" marL="0" marR="0" rtl="0" algn="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8pPr>
            <a:lvl9pPr indent="0" lvl="8" marL="0" marR="0" rtl="0" algn="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latin typeface="Calibri"/>
              <a:ea typeface="Calibri"/>
              <a:cs typeface="Calibri"/>
              <a:sym typeface="Calibri"/>
            </a:endParaRPr>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496" name="Shape 496"/>
        <p:cNvGrpSpPr/>
        <p:nvPr/>
      </p:nvGrpSpPr>
      <p:grpSpPr>
        <a:xfrm>
          <a:off x="0" y="0"/>
          <a:ext cx="0" cy="0"/>
          <a:chOff x="0" y="0"/>
          <a:chExt cx="0" cy="0"/>
        </a:xfrm>
      </p:grpSpPr>
      <p:sp>
        <p:nvSpPr>
          <p:cNvPr id="497" name="Google Shape;497;p101"/>
          <p:cNvSpPr txBox="1"/>
          <p:nvPr>
            <p:ph type="title"/>
          </p:nvPr>
        </p:nvSpPr>
        <p:spPr>
          <a:xfrm>
            <a:off x="457200" y="228600"/>
            <a:ext cx="8229600" cy="11430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498" name="Google Shape;498;p101"/>
          <p:cNvSpPr txBox="1"/>
          <p:nvPr>
            <p:ph idx="1" type="body"/>
          </p:nvPr>
        </p:nvSpPr>
        <p:spPr>
          <a:xfrm>
            <a:off x="457200" y="1600200"/>
            <a:ext cx="4038600" cy="4526100"/>
          </a:xfrm>
          <a:prstGeom prst="rect">
            <a:avLst/>
          </a:prstGeom>
          <a:noFill/>
          <a:ln>
            <a:noFill/>
          </a:ln>
        </p:spPr>
        <p:txBody>
          <a:bodyPr anchorCtr="0" anchor="t" bIns="45700" lIns="91425" spcFirstLastPara="1" rIns="91425" wrap="square" tIns="45700">
            <a:noAutofit/>
          </a:bodyPr>
          <a:lstStyle>
            <a:lvl1pPr indent="-228600" lvl="0" marL="457200" rtl="0" algn="l">
              <a:spcBef>
                <a:spcPts val="560"/>
              </a:spcBef>
              <a:spcAft>
                <a:spcPts val="0"/>
              </a:spcAft>
              <a:buClr>
                <a:srgbClr val="595959"/>
              </a:buClr>
              <a:buSzPts val="2800"/>
              <a:buNone/>
              <a:defRPr sz="2800"/>
            </a:lvl1pPr>
            <a:lvl2pPr indent="-228600" lvl="1" marL="914400" rtl="0" algn="l">
              <a:spcBef>
                <a:spcPts val="480"/>
              </a:spcBef>
              <a:spcAft>
                <a:spcPts val="0"/>
              </a:spcAft>
              <a:buClr>
                <a:srgbClr val="595959"/>
              </a:buClr>
              <a:buSzPts val="2400"/>
              <a:buNone/>
              <a:defRPr sz="2400"/>
            </a:lvl2pPr>
            <a:lvl3pPr indent="-228600" lvl="2" marL="1371600" rtl="0" algn="l">
              <a:spcBef>
                <a:spcPts val="400"/>
              </a:spcBef>
              <a:spcAft>
                <a:spcPts val="0"/>
              </a:spcAft>
              <a:buClr>
                <a:srgbClr val="595959"/>
              </a:buClr>
              <a:buSzPts val="2000"/>
              <a:buNone/>
              <a:defRPr sz="2000"/>
            </a:lvl3pPr>
            <a:lvl4pPr indent="-228600" lvl="3" marL="1828800" rtl="0" algn="l">
              <a:spcBef>
                <a:spcPts val="360"/>
              </a:spcBef>
              <a:spcAft>
                <a:spcPts val="0"/>
              </a:spcAft>
              <a:buClr>
                <a:srgbClr val="595959"/>
              </a:buClr>
              <a:buSzPts val="1800"/>
              <a:buNone/>
              <a:defRPr sz="1800"/>
            </a:lvl4pPr>
            <a:lvl5pPr indent="-228600" lvl="4" marL="2286000" rtl="0" algn="l">
              <a:spcBef>
                <a:spcPts val="360"/>
              </a:spcBef>
              <a:spcAft>
                <a:spcPts val="0"/>
              </a:spcAft>
              <a:buClr>
                <a:srgbClr val="595959"/>
              </a:buClr>
              <a:buSzPts val="1800"/>
              <a:buNone/>
              <a:defRPr sz="1800"/>
            </a:lvl5pPr>
            <a:lvl6pPr indent="-228600" lvl="5" marL="2743200" rtl="0" algn="l">
              <a:spcBef>
                <a:spcPts val="360"/>
              </a:spcBef>
              <a:spcAft>
                <a:spcPts val="0"/>
              </a:spcAft>
              <a:buClr>
                <a:schemeClr val="dk1"/>
              </a:buClr>
              <a:buSzPts val="1800"/>
              <a:buNone/>
              <a:defRPr sz="1800"/>
            </a:lvl6pPr>
            <a:lvl7pPr indent="-228600" lvl="6" marL="3200400" rtl="0" algn="l">
              <a:spcBef>
                <a:spcPts val="360"/>
              </a:spcBef>
              <a:spcAft>
                <a:spcPts val="0"/>
              </a:spcAft>
              <a:buClr>
                <a:schemeClr val="dk1"/>
              </a:buClr>
              <a:buSzPts val="1800"/>
              <a:buNone/>
              <a:defRPr sz="1800"/>
            </a:lvl7pPr>
            <a:lvl8pPr indent="-228600" lvl="7" marL="3657600" rtl="0" algn="l">
              <a:spcBef>
                <a:spcPts val="360"/>
              </a:spcBef>
              <a:spcAft>
                <a:spcPts val="0"/>
              </a:spcAft>
              <a:buClr>
                <a:schemeClr val="dk1"/>
              </a:buClr>
              <a:buSzPts val="1800"/>
              <a:buNone/>
              <a:defRPr sz="1800"/>
            </a:lvl8pPr>
            <a:lvl9pPr indent="-228600" lvl="8" marL="4114800" rtl="0" algn="l">
              <a:spcBef>
                <a:spcPts val="360"/>
              </a:spcBef>
              <a:spcAft>
                <a:spcPts val="0"/>
              </a:spcAft>
              <a:buClr>
                <a:schemeClr val="dk1"/>
              </a:buClr>
              <a:buSzPts val="1800"/>
              <a:buNone/>
              <a:defRPr sz="1800"/>
            </a:lvl9pPr>
          </a:lstStyle>
          <a:p/>
        </p:txBody>
      </p:sp>
      <p:sp>
        <p:nvSpPr>
          <p:cNvPr id="499" name="Google Shape;499;p101"/>
          <p:cNvSpPr txBox="1"/>
          <p:nvPr>
            <p:ph idx="2" type="body"/>
          </p:nvPr>
        </p:nvSpPr>
        <p:spPr>
          <a:xfrm>
            <a:off x="4648200" y="1600200"/>
            <a:ext cx="4038600" cy="4526100"/>
          </a:xfrm>
          <a:prstGeom prst="rect">
            <a:avLst/>
          </a:prstGeom>
          <a:noFill/>
          <a:ln>
            <a:noFill/>
          </a:ln>
        </p:spPr>
        <p:txBody>
          <a:bodyPr anchorCtr="0" anchor="t" bIns="45700" lIns="91425" spcFirstLastPara="1" rIns="91425" wrap="square" tIns="45700">
            <a:noAutofit/>
          </a:bodyPr>
          <a:lstStyle>
            <a:lvl1pPr indent="-228600" lvl="0" marL="457200" rtl="0" algn="l">
              <a:spcBef>
                <a:spcPts val="560"/>
              </a:spcBef>
              <a:spcAft>
                <a:spcPts val="0"/>
              </a:spcAft>
              <a:buClr>
                <a:srgbClr val="595959"/>
              </a:buClr>
              <a:buSzPts val="2800"/>
              <a:buNone/>
              <a:defRPr sz="2800"/>
            </a:lvl1pPr>
            <a:lvl2pPr indent="-228600" lvl="1" marL="914400" rtl="0" algn="l">
              <a:spcBef>
                <a:spcPts val="480"/>
              </a:spcBef>
              <a:spcAft>
                <a:spcPts val="0"/>
              </a:spcAft>
              <a:buClr>
                <a:srgbClr val="595959"/>
              </a:buClr>
              <a:buSzPts val="2400"/>
              <a:buNone/>
              <a:defRPr sz="2400"/>
            </a:lvl2pPr>
            <a:lvl3pPr indent="-228600" lvl="2" marL="1371600" rtl="0" algn="l">
              <a:spcBef>
                <a:spcPts val="400"/>
              </a:spcBef>
              <a:spcAft>
                <a:spcPts val="0"/>
              </a:spcAft>
              <a:buClr>
                <a:srgbClr val="595959"/>
              </a:buClr>
              <a:buSzPts val="2000"/>
              <a:buNone/>
              <a:defRPr sz="2000"/>
            </a:lvl3pPr>
            <a:lvl4pPr indent="-228600" lvl="3" marL="1828800" rtl="0" algn="l">
              <a:spcBef>
                <a:spcPts val="360"/>
              </a:spcBef>
              <a:spcAft>
                <a:spcPts val="0"/>
              </a:spcAft>
              <a:buClr>
                <a:srgbClr val="595959"/>
              </a:buClr>
              <a:buSzPts val="1800"/>
              <a:buNone/>
              <a:defRPr sz="1800"/>
            </a:lvl4pPr>
            <a:lvl5pPr indent="-228600" lvl="4" marL="2286000" rtl="0" algn="l">
              <a:spcBef>
                <a:spcPts val="360"/>
              </a:spcBef>
              <a:spcAft>
                <a:spcPts val="0"/>
              </a:spcAft>
              <a:buClr>
                <a:srgbClr val="595959"/>
              </a:buClr>
              <a:buSzPts val="1800"/>
              <a:buNone/>
              <a:defRPr sz="1800"/>
            </a:lvl5pPr>
            <a:lvl6pPr indent="-228600" lvl="5" marL="2743200" rtl="0" algn="l">
              <a:spcBef>
                <a:spcPts val="360"/>
              </a:spcBef>
              <a:spcAft>
                <a:spcPts val="0"/>
              </a:spcAft>
              <a:buClr>
                <a:schemeClr val="dk1"/>
              </a:buClr>
              <a:buSzPts val="1800"/>
              <a:buNone/>
              <a:defRPr sz="1800"/>
            </a:lvl6pPr>
            <a:lvl7pPr indent="-228600" lvl="6" marL="3200400" rtl="0" algn="l">
              <a:spcBef>
                <a:spcPts val="360"/>
              </a:spcBef>
              <a:spcAft>
                <a:spcPts val="0"/>
              </a:spcAft>
              <a:buClr>
                <a:schemeClr val="dk1"/>
              </a:buClr>
              <a:buSzPts val="1800"/>
              <a:buNone/>
              <a:defRPr sz="1800"/>
            </a:lvl7pPr>
            <a:lvl8pPr indent="-228600" lvl="7" marL="3657600" rtl="0" algn="l">
              <a:spcBef>
                <a:spcPts val="360"/>
              </a:spcBef>
              <a:spcAft>
                <a:spcPts val="0"/>
              </a:spcAft>
              <a:buClr>
                <a:schemeClr val="dk1"/>
              </a:buClr>
              <a:buSzPts val="1800"/>
              <a:buNone/>
              <a:defRPr sz="1800"/>
            </a:lvl8pPr>
            <a:lvl9pPr indent="-228600" lvl="8" marL="4114800" rtl="0" algn="l">
              <a:spcBef>
                <a:spcPts val="360"/>
              </a:spcBef>
              <a:spcAft>
                <a:spcPts val="0"/>
              </a:spcAft>
              <a:buClr>
                <a:schemeClr val="dk1"/>
              </a:buClr>
              <a:buSzPts val="1800"/>
              <a:buNone/>
              <a:defRPr sz="1800"/>
            </a:lvl9pPr>
          </a:lstStyle>
          <a:p/>
        </p:txBody>
      </p:sp>
      <p:sp>
        <p:nvSpPr>
          <p:cNvPr id="500" name="Google Shape;500;p101"/>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501" name="Google Shape;501;p101"/>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502" name="Google Shape;502;p101"/>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spcAft>
                <a:spcPts val="0"/>
              </a:spcAft>
              <a:buNone/>
              <a:defRPr b="0" i="0" sz="1200" u="none" cap="none" strike="noStrike">
                <a:solidFill>
                  <a:srgbClr val="888888"/>
                </a:solidFill>
                <a:latin typeface="Calibri"/>
                <a:ea typeface="Calibri"/>
                <a:cs typeface="Calibri"/>
                <a:sym typeface="Calibri"/>
              </a:defRPr>
            </a:lvl1pPr>
            <a:lvl2pPr indent="0" lvl="1" marL="0" marR="0" rtl="0" algn="r">
              <a:spcBef>
                <a:spcPts val="0"/>
              </a:spcBef>
              <a:spcAft>
                <a:spcPts val="0"/>
              </a:spcAft>
              <a:buNone/>
              <a:defRPr b="0" i="0" sz="1200" u="none" cap="none" strike="noStrike">
                <a:solidFill>
                  <a:srgbClr val="888888"/>
                </a:solidFill>
                <a:latin typeface="Calibri"/>
                <a:ea typeface="Calibri"/>
                <a:cs typeface="Calibri"/>
                <a:sym typeface="Calibri"/>
              </a:defRPr>
            </a:lvl2pPr>
            <a:lvl3pPr indent="0" lvl="2" marL="0" marR="0" rtl="0" algn="r">
              <a:spcBef>
                <a:spcPts val="0"/>
              </a:spcBef>
              <a:spcAft>
                <a:spcPts val="0"/>
              </a:spcAft>
              <a:buNone/>
              <a:defRPr b="0" i="0" sz="1200" u="none" cap="none" strike="noStrike">
                <a:solidFill>
                  <a:srgbClr val="888888"/>
                </a:solidFill>
                <a:latin typeface="Calibri"/>
                <a:ea typeface="Calibri"/>
                <a:cs typeface="Calibri"/>
                <a:sym typeface="Calibri"/>
              </a:defRPr>
            </a:lvl3pPr>
            <a:lvl4pPr indent="0" lvl="3" marL="0" marR="0" rtl="0" algn="r">
              <a:spcBef>
                <a:spcPts val="0"/>
              </a:spcBef>
              <a:spcAft>
                <a:spcPts val="0"/>
              </a:spcAft>
              <a:buNone/>
              <a:defRPr b="0" i="0" sz="1200" u="none" cap="none" strike="noStrike">
                <a:solidFill>
                  <a:srgbClr val="888888"/>
                </a:solidFill>
                <a:latin typeface="Calibri"/>
                <a:ea typeface="Calibri"/>
                <a:cs typeface="Calibri"/>
                <a:sym typeface="Calibri"/>
              </a:defRPr>
            </a:lvl4pPr>
            <a:lvl5pPr indent="0" lvl="4" marL="0" marR="0" rtl="0" algn="r">
              <a:spcBef>
                <a:spcPts val="0"/>
              </a:spcBef>
              <a:spcAft>
                <a:spcPts val="0"/>
              </a:spcAft>
              <a:buNone/>
              <a:defRPr b="0" i="0" sz="1200" u="none" cap="none" strike="noStrike">
                <a:solidFill>
                  <a:srgbClr val="888888"/>
                </a:solidFill>
                <a:latin typeface="Calibri"/>
                <a:ea typeface="Calibri"/>
                <a:cs typeface="Calibri"/>
                <a:sym typeface="Calibri"/>
              </a:defRPr>
            </a:lvl5pPr>
            <a:lvl6pPr indent="0" lvl="5" marL="0" marR="0" rtl="0" algn="r">
              <a:spcBef>
                <a:spcPts val="0"/>
              </a:spcBef>
              <a:spcAft>
                <a:spcPts val="0"/>
              </a:spcAft>
              <a:buNone/>
              <a:defRPr b="0" i="0" sz="1200" u="none" cap="none" strike="noStrike">
                <a:solidFill>
                  <a:srgbClr val="888888"/>
                </a:solidFill>
                <a:latin typeface="Calibri"/>
                <a:ea typeface="Calibri"/>
                <a:cs typeface="Calibri"/>
                <a:sym typeface="Calibri"/>
              </a:defRPr>
            </a:lvl6pPr>
            <a:lvl7pPr indent="0" lvl="6" marL="0" marR="0" rtl="0" algn="r">
              <a:spcBef>
                <a:spcPts val="0"/>
              </a:spcBef>
              <a:spcAft>
                <a:spcPts val="0"/>
              </a:spcAft>
              <a:buNone/>
              <a:defRPr b="0" i="0" sz="1200" u="none" cap="none" strike="noStrike">
                <a:solidFill>
                  <a:srgbClr val="888888"/>
                </a:solidFill>
                <a:latin typeface="Calibri"/>
                <a:ea typeface="Calibri"/>
                <a:cs typeface="Calibri"/>
                <a:sym typeface="Calibri"/>
              </a:defRPr>
            </a:lvl7pPr>
            <a:lvl8pPr indent="0" lvl="7" marL="0" marR="0" rtl="0" algn="r">
              <a:spcBef>
                <a:spcPts val="0"/>
              </a:spcBef>
              <a:spcAft>
                <a:spcPts val="0"/>
              </a:spcAft>
              <a:buNone/>
              <a:defRPr b="0" i="0" sz="1200" u="none" cap="none" strike="noStrike">
                <a:solidFill>
                  <a:srgbClr val="888888"/>
                </a:solidFill>
                <a:latin typeface="Calibri"/>
                <a:ea typeface="Calibri"/>
                <a:cs typeface="Calibri"/>
                <a:sym typeface="Calibri"/>
              </a:defRPr>
            </a:lvl8pPr>
            <a:lvl9pPr indent="0" lvl="8" marL="0" marR="0" rtl="0" algn="r">
              <a:spcBef>
                <a:spcPts val="0"/>
              </a:spcBef>
              <a:spcAft>
                <a:spcPts val="0"/>
              </a:spcAft>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509" name="Shape 509"/>
        <p:cNvGrpSpPr/>
        <p:nvPr/>
      </p:nvGrpSpPr>
      <p:grpSpPr>
        <a:xfrm>
          <a:off x="0" y="0"/>
          <a:ext cx="0" cy="0"/>
          <a:chOff x="0" y="0"/>
          <a:chExt cx="0" cy="0"/>
        </a:xfrm>
      </p:grpSpPr>
      <p:sp>
        <p:nvSpPr>
          <p:cNvPr id="510" name="Google Shape;510;p103"/>
          <p:cNvSpPr txBox="1"/>
          <p:nvPr>
            <p:ph type="title"/>
          </p:nvPr>
        </p:nvSpPr>
        <p:spPr>
          <a:xfrm>
            <a:off x="457200" y="228600"/>
            <a:ext cx="8229600" cy="1143000"/>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b="0" i="0" sz="1400" u="none" cap="none" strike="noStrike">
                <a:solidFill>
                  <a:srgbClr val="000000"/>
                </a:solidFill>
                <a:latin typeface="Arial"/>
                <a:ea typeface="Arial"/>
                <a:cs typeface="Arial"/>
                <a:sym typeface="Arial"/>
              </a:defRPr>
            </a:lvl1pPr>
            <a:lvl2pPr indent="0" lvl="1" marL="0" marR="0" rtl="0" algn="l">
              <a:spcBef>
                <a:spcPts val="0"/>
              </a:spcBef>
              <a:spcAft>
                <a:spcPts val="0"/>
              </a:spcAft>
              <a:buSzPts val="1400"/>
              <a:buNone/>
              <a:defRPr b="0" i="0" sz="1400" u="none" cap="none" strike="noStrike">
                <a:solidFill>
                  <a:srgbClr val="000000"/>
                </a:solidFill>
                <a:latin typeface="Arial"/>
                <a:ea typeface="Arial"/>
                <a:cs typeface="Arial"/>
                <a:sym typeface="Arial"/>
              </a:defRPr>
            </a:lvl2pPr>
            <a:lvl3pPr indent="0" lvl="2" marL="0" marR="0" rtl="0" algn="l">
              <a:spcBef>
                <a:spcPts val="0"/>
              </a:spcBef>
              <a:spcAft>
                <a:spcPts val="0"/>
              </a:spcAft>
              <a:buSzPts val="1400"/>
              <a:buNone/>
              <a:defRPr b="0" i="0" sz="1400" u="none" cap="none" strike="noStrike">
                <a:solidFill>
                  <a:srgbClr val="000000"/>
                </a:solidFill>
                <a:latin typeface="Arial"/>
                <a:ea typeface="Arial"/>
                <a:cs typeface="Arial"/>
                <a:sym typeface="Arial"/>
              </a:defRPr>
            </a:lvl3pPr>
            <a:lvl4pPr indent="0" lvl="3" marL="0" marR="0" rtl="0" algn="l">
              <a:spcBef>
                <a:spcPts val="0"/>
              </a:spcBef>
              <a:spcAft>
                <a:spcPts val="0"/>
              </a:spcAft>
              <a:buSzPts val="1400"/>
              <a:buNone/>
              <a:defRPr b="0" i="0" sz="1400" u="none" cap="none" strike="noStrike">
                <a:solidFill>
                  <a:srgbClr val="000000"/>
                </a:solidFill>
                <a:latin typeface="Arial"/>
                <a:ea typeface="Arial"/>
                <a:cs typeface="Arial"/>
                <a:sym typeface="Arial"/>
              </a:defRPr>
            </a:lvl4pPr>
            <a:lvl5pPr indent="0" lvl="4" marL="0" marR="0" rtl="0" algn="l">
              <a:spcBef>
                <a:spcPts val="0"/>
              </a:spcBef>
              <a:spcAft>
                <a:spcPts val="0"/>
              </a:spcAft>
              <a:buSzPts val="1400"/>
              <a:buNone/>
              <a:defRPr b="0" i="0" sz="1400" u="none" cap="none" strike="noStrike">
                <a:solidFill>
                  <a:srgbClr val="000000"/>
                </a:solidFill>
                <a:latin typeface="Arial"/>
                <a:ea typeface="Arial"/>
                <a:cs typeface="Arial"/>
                <a:sym typeface="Arial"/>
              </a:defRPr>
            </a:lvl5pPr>
            <a:lvl6pPr indent="0" lvl="5" marL="457200" marR="0" rtl="0" algn="l">
              <a:spcBef>
                <a:spcPts val="0"/>
              </a:spcBef>
              <a:spcAft>
                <a:spcPts val="0"/>
              </a:spcAft>
              <a:buSzPts val="1400"/>
              <a:buNone/>
              <a:defRPr b="0" i="0" sz="1400" u="none" cap="none" strike="noStrike">
                <a:solidFill>
                  <a:srgbClr val="000000"/>
                </a:solidFill>
                <a:latin typeface="Arial"/>
                <a:ea typeface="Arial"/>
                <a:cs typeface="Arial"/>
                <a:sym typeface="Arial"/>
              </a:defRPr>
            </a:lvl6pPr>
            <a:lvl7pPr indent="0" lvl="6" marL="914400" marR="0" rtl="0" algn="l">
              <a:spcBef>
                <a:spcPts val="0"/>
              </a:spcBef>
              <a:spcAft>
                <a:spcPts val="0"/>
              </a:spcAft>
              <a:buSzPts val="1400"/>
              <a:buNone/>
              <a:defRPr b="0" i="0" sz="1400" u="none" cap="none" strike="noStrike">
                <a:solidFill>
                  <a:srgbClr val="000000"/>
                </a:solidFill>
                <a:latin typeface="Arial"/>
                <a:ea typeface="Arial"/>
                <a:cs typeface="Arial"/>
                <a:sym typeface="Arial"/>
              </a:defRPr>
            </a:lvl7pPr>
            <a:lvl8pPr indent="0" lvl="7" marL="1371600" marR="0" rtl="0" algn="l">
              <a:spcBef>
                <a:spcPts val="0"/>
              </a:spcBef>
              <a:spcAft>
                <a:spcPts val="0"/>
              </a:spcAft>
              <a:buSzPts val="1400"/>
              <a:buNone/>
              <a:defRPr b="0" i="0" sz="1400" u="none" cap="none" strike="noStrike">
                <a:solidFill>
                  <a:srgbClr val="000000"/>
                </a:solidFill>
                <a:latin typeface="Arial"/>
                <a:ea typeface="Arial"/>
                <a:cs typeface="Arial"/>
                <a:sym typeface="Arial"/>
              </a:defRPr>
            </a:lvl8pPr>
            <a:lvl9pPr indent="0" lvl="8" marL="1828800" marR="0" rtl="0" algn="l">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511" name="Google Shape;511;p103"/>
          <p:cNvSpPr txBox="1"/>
          <p:nvPr>
            <p:ph idx="1" type="body"/>
          </p:nvPr>
        </p:nvSpPr>
        <p:spPr>
          <a:xfrm>
            <a:off x="457200" y="1600200"/>
            <a:ext cx="4038600" cy="4526100"/>
          </a:xfrm>
          <a:prstGeom prst="rect">
            <a:avLst/>
          </a:prstGeom>
          <a:noFill/>
          <a:ln>
            <a:noFill/>
          </a:ln>
        </p:spPr>
        <p:txBody>
          <a:bodyPr anchorCtr="0" anchor="t" bIns="91425" lIns="91425" spcFirstLastPara="1" rIns="91425" wrap="square" tIns="91425">
            <a:noAutofit/>
          </a:bodyPr>
          <a:lstStyle>
            <a:lvl1pPr indent="-228600" lvl="0" marL="457200" marR="0" rtl="0" algn="l">
              <a:spcBef>
                <a:spcPts val="0"/>
              </a:spcBef>
              <a:spcAft>
                <a:spcPts val="0"/>
              </a:spcAft>
              <a:buSzPts val="1400"/>
              <a:buNone/>
              <a:defRPr b="0" i="0" sz="2800" u="none" cap="none" strike="noStrike">
                <a:solidFill>
                  <a:srgbClr val="000000"/>
                </a:solidFill>
                <a:latin typeface="Arial"/>
                <a:ea typeface="Arial"/>
                <a:cs typeface="Arial"/>
                <a:sym typeface="Arial"/>
              </a:defRPr>
            </a:lvl1pPr>
            <a:lvl2pPr indent="-228600" lvl="1" marL="914400" marR="0" rtl="0" algn="l">
              <a:spcBef>
                <a:spcPts val="0"/>
              </a:spcBef>
              <a:spcAft>
                <a:spcPts val="0"/>
              </a:spcAft>
              <a:buSzPts val="1400"/>
              <a:buNone/>
              <a:defRPr b="0" i="0" sz="2400" u="none" cap="none" strike="noStrike">
                <a:solidFill>
                  <a:srgbClr val="000000"/>
                </a:solidFill>
                <a:latin typeface="Arial"/>
                <a:ea typeface="Arial"/>
                <a:cs typeface="Arial"/>
                <a:sym typeface="Arial"/>
              </a:defRPr>
            </a:lvl2pPr>
            <a:lvl3pPr indent="-228600" lvl="2" marL="1371600" marR="0" rtl="0" algn="l">
              <a:spcBef>
                <a:spcPts val="0"/>
              </a:spcBef>
              <a:spcAft>
                <a:spcPts val="0"/>
              </a:spcAft>
              <a:buSzPts val="1400"/>
              <a:buNone/>
              <a:defRPr b="0" i="0" sz="2000" u="none" cap="none" strike="noStrike">
                <a:solidFill>
                  <a:srgbClr val="000000"/>
                </a:solidFill>
                <a:latin typeface="Arial"/>
                <a:ea typeface="Arial"/>
                <a:cs typeface="Arial"/>
                <a:sym typeface="Arial"/>
              </a:defRPr>
            </a:lvl3pPr>
            <a:lvl4pPr indent="-228600" lvl="3" marL="1828800" marR="0" rtl="0" algn="l">
              <a:spcBef>
                <a:spcPts val="0"/>
              </a:spcBef>
              <a:spcAft>
                <a:spcPts val="0"/>
              </a:spcAft>
              <a:buSzPts val="1400"/>
              <a:buNone/>
              <a:defRPr b="0" i="0" sz="1800" u="none" cap="none" strike="noStrike">
                <a:solidFill>
                  <a:srgbClr val="000000"/>
                </a:solidFill>
                <a:latin typeface="Arial"/>
                <a:ea typeface="Arial"/>
                <a:cs typeface="Arial"/>
                <a:sym typeface="Arial"/>
              </a:defRPr>
            </a:lvl4pPr>
            <a:lvl5pPr indent="-228600" lvl="4" marL="2286000" marR="0" rtl="0" algn="l">
              <a:spcBef>
                <a:spcPts val="0"/>
              </a:spcBef>
              <a:spcAft>
                <a:spcPts val="0"/>
              </a:spcAft>
              <a:buSzPts val="1400"/>
              <a:buNone/>
              <a:defRPr b="0" i="0" sz="1800" u="none" cap="none" strike="noStrike">
                <a:solidFill>
                  <a:srgbClr val="000000"/>
                </a:solidFill>
                <a:latin typeface="Arial"/>
                <a:ea typeface="Arial"/>
                <a:cs typeface="Arial"/>
                <a:sym typeface="Arial"/>
              </a:defRPr>
            </a:lvl5pPr>
            <a:lvl6pPr indent="-228600" lvl="5" marL="2743200"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Arial"/>
                <a:ea typeface="Arial"/>
                <a:cs typeface="Arial"/>
                <a:sym typeface="Arial"/>
              </a:defRPr>
            </a:lvl6pPr>
            <a:lvl7pPr indent="-228600" lvl="6" marL="3200400"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Arial"/>
                <a:ea typeface="Arial"/>
                <a:cs typeface="Arial"/>
                <a:sym typeface="Arial"/>
              </a:defRPr>
            </a:lvl7pPr>
            <a:lvl8pPr indent="-228600" lvl="7" marL="3657600"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Arial"/>
                <a:ea typeface="Arial"/>
                <a:cs typeface="Arial"/>
                <a:sym typeface="Arial"/>
              </a:defRPr>
            </a:lvl8pPr>
            <a:lvl9pPr indent="-228600" lvl="8" marL="4114800"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Arial"/>
                <a:ea typeface="Arial"/>
                <a:cs typeface="Arial"/>
                <a:sym typeface="Arial"/>
              </a:defRPr>
            </a:lvl9pPr>
          </a:lstStyle>
          <a:p/>
        </p:txBody>
      </p:sp>
      <p:sp>
        <p:nvSpPr>
          <p:cNvPr id="512" name="Google Shape;512;p103"/>
          <p:cNvSpPr txBox="1"/>
          <p:nvPr>
            <p:ph idx="2" type="body"/>
          </p:nvPr>
        </p:nvSpPr>
        <p:spPr>
          <a:xfrm>
            <a:off x="4648200" y="1600200"/>
            <a:ext cx="4038600" cy="4526100"/>
          </a:xfrm>
          <a:prstGeom prst="rect">
            <a:avLst/>
          </a:prstGeom>
          <a:noFill/>
          <a:ln>
            <a:noFill/>
          </a:ln>
        </p:spPr>
        <p:txBody>
          <a:bodyPr anchorCtr="0" anchor="t" bIns="91425" lIns="91425" spcFirstLastPara="1" rIns="91425" wrap="square" tIns="91425">
            <a:noAutofit/>
          </a:bodyPr>
          <a:lstStyle>
            <a:lvl1pPr indent="-228600" lvl="0" marL="457200" marR="0" rtl="0" algn="l">
              <a:spcBef>
                <a:spcPts val="0"/>
              </a:spcBef>
              <a:spcAft>
                <a:spcPts val="0"/>
              </a:spcAft>
              <a:buSzPts val="1400"/>
              <a:buNone/>
              <a:defRPr b="0" i="0" sz="2800" u="none" cap="none" strike="noStrike">
                <a:solidFill>
                  <a:srgbClr val="000000"/>
                </a:solidFill>
                <a:latin typeface="Arial"/>
                <a:ea typeface="Arial"/>
                <a:cs typeface="Arial"/>
                <a:sym typeface="Arial"/>
              </a:defRPr>
            </a:lvl1pPr>
            <a:lvl2pPr indent="-228600" lvl="1" marL="914400" marR="0" rtl="0" algn="l">
              <a:spcBef>
                <a:spcPts val="0"/>
              </a:spcBef>
              <a:spcAft>
                <a:spcPts val="0"/>
              </a:spcAft>
              <a:buSzPts val="1400"/>
              <a:buNone/>
              <a:defRPr b="0" i="0" sz="2400" u="none" cap="none" strike="noStrike">
                <a:solidFill>
                  <a:srgbClr val="000000"/>
                </a:solidFill>
                <a:latin typeface="Arial"/>
                <a:ea typeface="Arial"/>
                <a:cs typeface="Arial"/>
                <a:sym typeface="Arial"/>
              </a:defRPr>
            </a:lvl2pPr>
            <a:lvl3pPr indent="-228600" lvl="2" marL="1371600" marR="0" rtl="0" algn="l">
              <a:spcBef>
                <a:spcPts val="0"/>
              </a:spcBef>
              <a:spcAft>
                <a:spcPts val="0"/>
              </a:spcAft>
              <a:buSzPts val="1400"/>
              <a:buNone/>
              <a:defRPr b="0" i="0" sz="2000" u="none" cap="none" strike="noStrike">
                <a:solidFill>
                  <a:srgbClr val="000000"/>
                </a:solidFill>
                <a:latin typeface="Arial"/>
                <a:ea typeface="Arial"/>
                <a:cs typeface="Arial"/>
                <a:sym typeface="Arial"/>
              </a:defRPr>
            </a:lvl3pPr>
            <a:lvl4pPr indent="-228600" lvl="3" marL="1828800" marR="0" rtl="0" algn="l">
              <a:spcBef>
                <a:spcPts val="0"/>
              </a:spcBef>
              <a:spcAft>
                <a:spcPts val="0"/>
              </a:spcAft>
              <a:buSzPts val="1400"/>
              <a:buNone/>
              <a:defRPr b="0" i="0" sz="1800" u="none" cap="none" strike="noStrike">
                <a:solidFill>
                  <a:srgbClr val="000000"/>
                </a:solidFill>
                <a:latin typeface="Arial"/>
                <a:ea typeface="Arial"/>
                <a:cs typeface="Arial"/>
                <a:sym typeface="Arial"/>
              </a:defRPr>
            </a:lvl4pPr>
            <a:lvl5pPr indent="-228600" lvl="4" marL="2286000" marR="0" rtl="0" algn="l">
              <a:spcBef>
                <a:spcPts val="0"/>
              </a:spcBef>
              <a:spcAft>
                <a:spcPts val="0"/>
              </a:spcAft>
              <a:buSzPts val="1400"/>
              <a:buNone/>
              <a:defRPr b="0" i="0" sz="1800" u="none" cap="none" strike="noStrike">
                <a:solidFill>
                  <a:srgbClr val="000000"/>
                </a:solidFill>
                <a:latin typeface="Arial"/>
                <a:ea typeface="Arial"/>
                <a:cs typeface="Arial"/>
                <a:sym typeface="Arial"/>
              </a:defRPr>
            </a:lvl5pPr>
            <a:lvl6pPr indent="-228600" lvl="5" marL="2743200"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Arial"/>
                <a:ea typeface="Arial"/>
                <a:cs typeface="Arial"/>
                <a:sym typeface="Arial"/>
              </a:defRPr>
            </a:lvl6pPr>
            <a:lvl7pPr indent="-228600" lvl="6" marL="3200400"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Arial"/>
                <a:ea typeface="Arial"/>
                <a:cs typeface="Arial"/>
                <a:sym typeface="Arial"/>
              </a:defRPr>
            </a:lvl7pPr>
            <a:lvl8pPr indent="-228600" lvl="7" marL="3657600"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Arial"/>
                <a:ea typeface="Arial"/>
                <a:cs typeface="Arial"/>
                <a:sym typeface="Arial"/>
              </a:defRPr>
            </a:lvl8pPr>
            <a:lvl9pPr indent="-228600" lvl="8" marL="4114800"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Arial"/>
                <a:ea typeface="Arial"/>
                <a:cs typeface="Arial"/>
                <a:sym typeface="Arial"/>
              </a:defRPr>
            </a:lvl9pPr>
          </a:lstStyle>
          <a:p/>
        </p:txBody>
      </p:sp>
      <p:sp>
        <p:nvSpPr>
          <p:cNvPr id="513" name="Google Shape;513;p103"/>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9pPr>
          </a:lstStyle>
          <a:p/>
        </p:txBody>
      </p:sp>
      <p:sp>
        <p:nvSpPr>
          <p:cNvPr id="514" name="Google Shape;514;p103"/>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9pPr>
          </a:lstStyle>
          <a:p/>
        </p:txBody>
      </p:sp>
      <p:sp>
        <p:nvSpPr>
          <p:cNvPr id="515" name="Google Shape;515;p103"/>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l">
              <a:lnSpc>
                <a:spcPct val="100000"/>
              </a:lnSpc>
              <a:spcBef>
                <a:spcPts val="0"/>
              </a:spcBef>
              <a:spcAft>
                <a:spcPts val="0"/>
              </a:spcAft>
              <a:buClr>
                <a:srgbClr val="898989"/>
              </a:buClr>
              <a:buSzPts val="1800"/>
              <a:buFont typeface="Calibri"/>
              <a:buNone/>
              <a:defRPr b="0" i="0" sz="1800" u="none" cap="none" strike="noStrike">
                <a:solidFill>
                  <a:srgbClr val="898989"/>
                </a:solidFill>
                <a:latin typeface="Calibri"/>
                <a:ea typeface="Calibri"/>
                <a:cs typeface="Calibri"/>
                <a:sym typeface="Calibri"/>
              </a:defRPr>
            </a:lvl1pPr>
            <a:lvl2pPr indent="0" lvl="1" marL="0" marR="0" rtl="0" algn="l">
              <a:lnSpc>
                <a:spcPct val="100000"/>
              </a:lnSpc>
              <a:spcBef>
                <a:spcPts val="0"/>
              </a:spcBef>
              <a:spcAft>
                <a:spcPts val="0"/>
              </a:spcAft>
              <a:buClr>
                <a:srgbClr val="898989"/>
              </a:buClr>
              <a:buSzPts val="1800"/>
              <a:buFont typeface="Calibri"/>
              <a:buNone/>
              <a:defRPr b="0" i="0" sz="1800" u="none" cap="none" strike="noStrike">
                <a:solidFill>
                  <a:srgbClr val="898989"/>
                </a:solidFill>
                <a:latin typeface="Calibri"/>
                <a:ea typeface="Calibri"/>
                <a:cs typeface="Calibri"/>
                <a:sym typeface="Calibri"/>
              </a:defRPr>
            </a:lvl2pPr>
            <a:lvl3pPr indent="0" lvl="2" marL="0" marR="0" rtl="0" algn="l">
              <a:lnSpc>
                <a:spcPct val="100000"/>
              </a:lnSpc>
              <a:spcBef>
                <a:spcPts val="0"/>
              </a:spcBef>
              <a:spcAft>
                <a:spcPts val="0"/>
              </a:spcAft>
              <a:buClr>
                <a:srgbClr val="898989"/>
              </a:buClr>
              <a:buSzPts val="1800"/>
              <a:buFont typeface="Calibri"/>
              <a:buNone/>
              <a:defRPr b="0" i="0" sz="1800" u="none" cap="none" strike="noStrike">
                <a:solidFill>
                  <a:srgbClr val="898989"/>
                </a:solidFill>
                <a:latin typeface="Calibri"/>
                <a:ea typeface="Calibri"/>
                <a:cs typeface="Calibri"/>
                <a:sym typeface="Calibri"/>
              </a:defRPr>
            </a:lvl3pPr>
            <a:lvl4pPr indent="0" lvl="3" marL="0" marR="0" rtl="0" algn="l">
              <a:lnSpc>
                <a:spcPct val="100000"/>
              </a:lnSpc>
              <a:spcBef>
                <a:spcPts val="0"/>
              </a:spcBef>
              <a:spcAft>
                <a:spcPts val="0"/>
              </a:spcAft>
              <a:buClr>
                <a:srgbClr val="898989"/>
              </a:buClr>
              <a:buSzPts val="1800"/>
              <a:buFont typeface="Calibri"/>
              <a:buNone/>
              <a:defRPr b="0" i="0" sz="1800" u="none" cap="none" strike="noStrike">
                <a:solidFill>
                  <a:srgbClr val="898989"/>
                </a:solidFill>
                <a:latin typeface="Calibri"/>
                <a:ea typeface="Calibri"/>
                <a:cs typeface="Calibri"/>
                <a:sym typeface="Calibri"/>
              </a:defRPr>
            </a:lvl4pPr>
            <a:lvl5pPr indent="0" lvl="4" marL="0" marR="0" rtl="0" algn="l">
              <a:lnSpc>
                <a:spcPct val="100000"/>
              </a:lnSpc>
              <a:spcBef>
                <a:spcPts val="0"/>
              </a:spcBef>
              <a:spcAft>
                <a:spcPts val="0"/>
              </a:spcAft>
              <a:buClr>
                <a:srgbClr val="898989"/>
              </a:buClr>
              <a:buSzPts val="1800"/>
              <a:buFont typeface="Calibri"/>
              <a:buNone/>
              <a:defRPr b="0" i="0" sz="1800" u="none" cap="none" strike="noStrike">
                <a:solidFill>
                  <a:srgbClr val="898989"/>
                </a:solidFill>
                <a:latin typeface="Calibri"/>
                <a:ea typeface="Calibri"/>
                <a:cs typeface="Calibri"/>
                <a:sym typeface="Calibri"/>
              </a:defRPr>
            </a:lvl5pPr>
            <a:lvl6pPr indent="0" lvl="5" marL="0" marR="0" rtl="0" algn="l">
              <a:lnSpc>
                <a:spcPct val="100000"/>
              </a:lnSpc>
              <a:spcBef>
                <a:spcPts val="0"/>
              </a:spcBef>
              <a:spcAft>
                <a:spcPts val="0"/>
              </a:spcAft>
              <a:buClr>
                <a:srgbClr val="898989"/>
              </a:buClr>
              <a:buSzPts val="1800"/>
              <a:buFont typeface="Calibri"/>
              <a:buNone/>
              <a:defRPr b="0" i="0" sz="1800" u="none" cap="none" strike="noStrike">
                <a:solidFill>
                  <a:srgbClr val="898989"/>
                </a:solidFill>
                <a:latin typeface="Calibri"/>
                <a:ea typeface="Calibri"/>
                <a:cs typeface="Calibri"/>
                <a:sym typeface="Calibri"/>
              </a:defRPr>
            </a:lvl6pPr>
            <a:lvl7pPr indent="0" lvl="6" marL="0" marR="0" rtl="0" algn="l">
              <a:lnSpc>
                <a:spcPct val="100000"/>
              </a:lnSpc>
              <a:spcBef>
                <a:spcPts val="0"/>
              </a:spcBef>
              <a:spcAft>
                <a:spcPts val="0"/>
              </a:spcAft>
              <a:buClr>
                <a:srgbClr val="898989"/>
              </a:buClr>
              <a:buSzPts val="1800"/>
              <a:buFont typeface="Calibri"/>
              <a:buNone/>
              <a:defRPr b="0" i="0" sz="1800" u="none" cap="none" strike="noStrike">
                <a:solidFill>
                  <a:srgbClr val="898989"/>
                </a:solidFill>
                <a:latin typeface="Calibri"/>
                <a:ea typeface="Calibri"/>
                <a:cs typeface="Calibri"/>
                <a:sym typeface="Calibri"/>
              </a:defRPr>
            </a:lvl7pPr>
            <a:lvl8pPr indent="0" lvl="7" marL="0" marR="0" rtl="0" algn="l">
              <a:lnSpc>
                <a:spcPct val="100000"/>
              </a:lnSpc>
              <a:spcBef>
                <a:spcPts val="0"/>
              </a:spcBef>
              <a:spcAft>
                <a:spcPts val="0"/>
              </a:spcAft>
              <a:buClr>
                <a:srgbClr val="898989"/>
              </a:buClr>
              <a:buSzPts val="1800"/>
              <a:buFont typeface="Calibri"/>
              <a:buNone/>
              <a:defRPr b="0" i="0" sz="1800" u="none" cap="none" strike="noStrike">
                <a:solidFill>
                  <a:srgbClr val="898989"/>
                </a:solidFill>
                <a:latin typeface="Calibri"/>
                <a:ea typeface="Calibri"/>
                <a:cs typeface="Calibri"/>
                <a:sym typeface="Calibri"/>
              </a:defRPr>
            </a:lvl8pPr>
            <a:lvl9pPr indent="0" lvl="8" marL="0" marR="0" rtl="0" algn="l">
              <a:lnSpc>
                <a:spcPct val="100000"/>
              </a:lnSpc>
              <a:spcBef>
                <a:spcPts val="0"/>
              </a:spcBef>
              <a:spcAft>
                <a:spcPts val="0"/>
              </a:spcAft>
              <a:buClr>
                <a:srgbClr val="898989"/>
              </a:buClr>
              <a:buSzPts val="1800"/>
              <a:buFont typeface="Calibri"/>
              <a:buNone/>
              <a:defRPr b="0" i="0" sz="1800" u="none" cap="none" strike="noStrike">
                <a:solidFill>
                  <a:srgbClr val="898989"/>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16" name="Shape 516"/>
        <p:cNvGrpSpPr/>
        <p:nvPr/>
      </p:nvGrpSpPr>
      <p:grpSpPr>
        <a:xfrm>
          <a:off x="0" y="0"/>
          <a:ext cx="0" cy="0"/>
          <a:chOff x="0" y="0"/>
          <a:chExt cx="0" cy="0"/>
        </a:xfrm>
      </p:grpSpPr>
      <p:sp>
        <p:nvSpPr>
          <p:cNvPr id="517" name="Google Shape;517;p104"/>
          <p:cNvSpPr txBox="1"/>
          <p:nvPr>
            <p:ph type="title"/>
          </p:nvPr>
        </p:nvSpPr>
        <p:spPr>
          <a:xfrm>
            <a:off x="457200" y="274637"/>
            <a:ext cx="8229600" cy="11430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1pPr>
            <a:lvl2pPr indent="0" lvl="1"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9pPr>
          </a:lstStyle>
          <a:p/>
        </p:txBody>
      </p:sp>
      <p:sp>
        <p:nvSpPr>
          <p:cNvPr id="518" name="Google Shape;518;p104"/>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9pPr>
          </a:lstStyle>
          <a:p/>
        </p:txBody>
      </p:sp>
      <p:sp>
        <p:nvSpPr>
          <p:cNvPr id="519" name="Google Shape;519;p104"/>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9pPr>
          </a:lstStyle>
          <a:p/>
        </p:txBody>
      </p:sp>
      <p:sp>
        <p:nvSpPr>
          <p:cNvPr id="520" name="Google Shape;520;p104"/>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sz="1800">
              <a:solidFill>
                <a:srgbClr val="898989"/>
              </a:solidFill>
            </a:endParaRPr>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527" name="Shape 527"/>
        <p:cNvGrpSpPr/>
        <p:nvPr/>
      </p:nvGrpSpPr>
      <p:grpSpPr>
        <a:xfrm>
          <a:off x="0" y="0"/>
          <a:ext cx="0" cy="0"/>
          <a:chOff x="0" y="0"/>
          <a:chExt cx="0" cy="0"/>
        </a:xfrm>
      </p:grpSpPr>
      <p:sp>
        <p:nvSpPr>
          <p:cNvPr id="528" name="Google Shape;528;p106"/>
          <p:cNvSpPr txBox="1"/>
          <p:nvPr>
            <p:ph type="title"/>
          </p:nvPr>
        </p:nvSpPr>
        <p:spPr>
          <a:xfrm>
            <a:off x="457200" y="274637"/>
            <a:ext cx="8229600" cy="11430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1pPr>
            <a:lvl2pPr indent="0" lvl="1"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2pPr>
            <a:lvl3pPr indent="0" lvl="2"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3pPr>
            <a:lvl4pPr indent="0" lvl="3"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4pPr>
            <a:lvl5pPr indent="0" lvl="4"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5pPr>
            <a:lvl6pPr indent="0" lvl="5" marL="4572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6pPr>
            <a:lvl7pPr indent="0" lvl="6" marL="9144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7pPr>
            <a:lvl8pPr indent="0" lvl="7" marL="13716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8pPr>
            <a:lvl9pPr indent="0" lvl="8" marL="18288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9pPr>
          </a:lstStyle>
          <a:p/>
        </p:txBody>
      </p:sp>
      <p:sp>
        <p:nvSpPr>
          <p:cNvPr id="529" name="Google Shape;529;p106"/>
          <p:cNvSpPr txBox="1"/>
          <p:nvPr>
            <p:ph idx="1" type="body"/>
          </p:nvPr>
        </p:nvSpPr>
        <p:spPr>
          <a:xfrm>
            <a:off x="457200" y="1600200"/>
            <a:ext cx="8229600" cy="4526100"/>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rgbClr val="595959"/>
              </a:buClr>
              <a:buSzPts val="3200"/>
              <a:buFont typeface="Arial"/>
              <a:buChar char="•"/>
              <a:defRPr b="0" i="0" sz="3200" u="none" cap="none" strike="noStrike">
                <a:solidFill>
                  <a:srgbClr val="595959"/>
                </a:solidFill>
                <a:latin typeface="Arial"/>
                <a:ea typeface="Arial"/>
                <a:cs typeface="Arial"/>
                <a:sym typeface="Arial"/>
              </a:defRPr>
            </a:lvl1pPr>
            <a:lvl2pPr indent="-406400" lvl="1" marL="914400" marR="0" rtl="0" algn="l">
              <a:spcBef>
                <a:spcPts val="560"/>
              </a:spcBef>
              <a:spcAft>
                <a:spcPts val="0"/>
              </a:spcAft>
              <a:buClr>
                <a:srgbClr val="595959"/>
              </a:buClr>
              <a:buSzPts val="2800"/>
              <a:buFont typeface="Arial"/>
              <a:buChar char="–"/>
              <a:defRPr b="0" i="0" sz="2800" u="none" cap="none" strike="noStrike">
                <a:solidFill>
                  <a:srgbClr val="595959"/>
                </a:solidFill>
                <a:latin typeface="Arial"/>
                <a:ea typeface="Arial"/>
                <a:cs typeface="Arial"/>
                <a:sym typeface="Arial"/>
              </a:defRPr>
            </a:lvl2pPr>
            <a:lvl3pPr indent="-381000" lvl="2" marL="1371600" marR="0" rtl="0" algn="l">
              <a:spcBef>
                <a:spcPts val="480"/>
              </a:spcBef>
              <a:spcAft>
                <a:spcPts val="0"/>
              </a:spcAft>
              <a:buClr>
                <a:srgbClr val="595959"/>
              </a:buClr>
              <a:buSzPts val="2400"/>
              <a:buFont typeface="Arial"/>
              <a:buChar char="•"/>
              <a:defRPr b="0" i="0" sz="2400" u="none" cap="none" strike="noStrike">
                <a:solidFill>
                  <a:srgbClr val="595959"/>
                </a:solidFill>
                <a:latin typeface="Arial"/>
                <a:ea typeface="Arial"/>
                <a:cs typeface="Arial"/>
                <a:sym typeface="Arial"/>
              </a:defRPr>
            </a:lvl3pPr>
            <a:lvl4pPr indent="-355600" lvl="3" marL="1828800" marR="0" rtl="0" algn="l">
              <a:spcBef>
                <a:spcPts val="400"/>
              </a:spcBef>
              <a:spcAft>
                <a:spcPts val="0"/>
              </a:spcAft>
              <a:buClr>
                <a:srgbClr val="595959"/>
              </a:buClr>
              <a:buSzPts val="2000"/>
              <a:buFont typeface="Arial"/>
              <a:buChar char="–"/>
              <a:defRPr b="0" i="0" sz="2000" u="none" cap="none" strike="noStrike">
                <a:solidFill>
                  <a:srgbClr val="595959"/>
                </a:solidFill>
                <a:latin typeface="Arial"/>
                <a:ea typeface="Arial"/>
                <a:cs typeface="Arial"/>
                <a:sym typeface="Arial"/>
              </a:defRPr>
            </a:lvl4pPr>
            <a:lvl5pPr indent="-355600" lvl="4" marL="2286000" marR="0" rtl="0" algn="l">
              <a:spcBef>
                <a:spcPts val="400"/>
              </a:spcBef>
              <a:spcAft>
                <a:spcPts val="0"/>
              </a:spcAft>
              <a:buClr>
                <a:srgbClr val="595959"/>
              </a:buClr>
              <a:buSzPts val="2000"/>
              <a:buFont typeface="Arial"/>
              <a:buChar char="»"/>
              <a:defRPr b="0" i="0" sz="2000" u="none" cap="none" strike="noStrike">
                <a:solidFill>
                  <a:srgbClr val="595959"/>
                </a:solidFill>
                <a:latin typeface="Arial"/>
                <a:ea typeface="Arial"/>
                <a:cs typeface="Arial"/>
                <a:sym typeface="Arial"/>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530" name="Google Shape;530;p106"/>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1200" u="none" cap="none" strike="noStrike">
                <a:solidFill>
                  <a:srgbClr val="898989"/>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9pPr>
          </a:lstStyle>
          <a:p/>
        </p:txBody>
      </p:sp>
      <p:sp>
        <p:nvSpPr>
          <p:cNvPr id="531" name="Google Shape;531;p106"/>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SzPts val="1400"/>
              <a:buNone/>
              <a:defRPr b="0" i="0" sz="1200" u="none" cap="none" strike="noStrike">
                <a:solidFill>
                  <a:srgbClr val="898989"/>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9pPr>
          </a:lstStyle>
          <a:p/>
        </p:txBody>
      </p:sp>
      <p:sp>
        <p:nvSpPr>
          <p:cNvPr id="532" name="Google Shape;532;p106"/>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1pPr>
            <a:lvl2pPr indent="0" lvl="1" marL="0" marR="0" rtl="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2pPr>
            <a:lvl3pPr indent="0" lvl="2" marL="0" marR="0" rtl="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3pPr>
            <a:lvl4pPr indent="0" lvl="3" marL="0" marR="0" rtl="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4pPr>
            <a:lvl5pPr indent="0" lvl="4" marL="0" marR="0" rtl="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5pPr>
            <a:lvl6pPr indent="0" lvl="5" marL="0" marR="0" rtl="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6pPr>
            <a:lvl7pPr indent="0" lvl="6" marL="0" marR="0" rtl="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7pPr>
            <a:lvl8pPr indent="0" lvl="7" marL="0" marR="0" rtl="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8pPr>
            <a:lvl9pPr indent="0" lvl="8" marL="0" marR="0" rtl="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533" name="Shape 533"/>
        <p:cNvGrpSpPr/>
        <p:nvPr/>
      </p:nvGrpSpPr>
      <p:grpSpPr>
        <a:xfrm>
          <a:off x="0" y="0"/>
          <a:ext cx="0" cy="0"/>
          <a:chOff x="0" y="0"/>
          <a:chExt cx="0" cy="0"/>
        </a:xfrm>
      </p:grpSpPr>
      <p:sp>
        <p:nvSpPr>
          <p:cNvPr id="534" name="Google Shape;534;p107"/>
          <p:cNvSpPr txBox="1"/>
          <p:nvPr>
            <p:ph type="title"/>
          </p:nvPr>
        </p:nvSpPr>
        <p:spPr>
          <a:xfrm>
            <a:off x="457200" y="228600"/>
            <a:ext cx="8229600" cy="11430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535" name="Google Shape;535;p107"/>
          <p:cNvSpPr txBox="1"/>
          <p:nvPr>
            <p:ph idx="1" type="body"/>
          </p:nvPr>
        </p:nvSpPr>
        <p:spPr>
          <a:xfrm>
            <a:off x="457200" y="1600200"/>
            <a:ext cx="4038600" cy="4526100"/>
          </a:xfrm>
          <a:prstGeom prst="rect">
            <a:avLst/>
          </a:prstGeom>
          <a:noFill/>
          <a:ln>
            <a:noFill/>
          </a:ln>
        </p:spPr>
        <p:txBody>
          <a:bodyPr anchorCtr="0" anchor="t" bIns="45700" lIns="91425" spcFirstLastPara="1" rIns="91425" wrap="square" tIns="45700">
            <a:noAutofit/>
          </a:bodyPr>
          <a:lstStyle>
            <a:lvl1pPr indent="-406400" lvl="0" marL="457200" rtl="0" algn="l">
              <a:spcBef>
                <a:spcPts val="560"/>
              </a:spcBef>
              <a:spcAft>
                <a:spcPts val="0"/>
              </a:spcAft>
              <a:buClr>
                <a:srgbClr val="595959"/>
              </a:buClr>
              <a:buSzPts val="2800"/>
              <a:buChar char="•"/>
              <a:defRPr sz="2800"/>
            </a:lvl1pPr>
            <a:lvl2pPr indent="-381000" lvl="1" marL="914400" rtl="0" algn="l">
              <a:spcBef>
                <a:spcPts val="480"/>
              </a:spcBef>
              <a:spcAft>
                <a:spcPts val="0"/>
              </a:spcAft>
              <a:buClr>
                <a:srgbClr val="595959"/>
              </a:buClr>
              <a:buSzPts val="2400"/>
              <a:buChar char="–"/>
              <a:defRPr sz="2400"/>
            </a:lvl2pPr>
            <a:lvl3pPr indent="-355600" lvl="2" marL="1371600" rtl="0" algn="l">
              <a:spcBef>
                <a:spcPts val="400"/>
              </a:spcBef>
              <a:spcAft>
                <a:spcPts val="0"/>
              </a:spcAft>
              <a:buClr>
                <a:srgbClr val="595959"/>
              </a:buClr>
              <a:buSzPts val="2000"/>
              <a:buChar char="•"/>
              <a:defRPr sz="2000"/>
            </a:lvl3pPr>
            <a:lvl4pPr indent="-342900" lvl="3" marL="1828800" rtl="0" algn="l">
              <a:spcBef>
                <a:spcPts val="360"/>
              </a:spcBef>
              <a:spcAft>
                <a:spcPts val="0"/>
              </a:spcAft>
              <a:buClr>
                <a:srgbClr val="595959"/>
              </a:buClr>
              <a:buSzPts val="1800"/>
              <a:buChar char="–"/>
              <a:defRPr sz="1800"/>
            </a:lvl4pPr>
            <a:lvl5pPr indent="-342900" lvl="4" marL="2286000" rtl="0" algn="l">
              <a:spcBef>
                <a:spcPts val="360"/>
              </a:spcBef>
              <a:spcAft>
                <a:spcPts val="0"/>
              </a:spcAft>
              <a:buClr>
                <a:srgbClr val="595959"/>
              </a:buClr>
              <a:buSzPts val="1800"/>
              <a:buChar char="»"/>
              <a:defRPr sz="1800"/>
            </a:lvl5pPr>
            <a:lvl6pPr indent="-342900" lvl="5" marL="2743200" rtl="0" algn="l">
              <a:spcBef>
                <a:spcPts val="360"/>
              </a:spcBef>
              <a:spcAft>
                <a:spcPts val="0"/>
              </a:spcAft>
              <a:buClr>
                <a:schemeClr val="dk1"/>
              </a:buClr>
              <a:buSzPts val="1800"/>
              <a:buChar char="•"/>
              <a:defRPr sz="1800"/>
            </a:lvl6pPr>
            <a:lvl7pPr indent="-342900" lvl="6" marL="3200400" rtl="0" algn="l">
              <a:spcBef>
                <a:spcPts val="360"/>
              </a:spcBef>
              <a:spcAft>
                <a:spcPts val="0"/>
              </a:spcAft>
              <a:buClr>
                <a:schemeClr val="dk1"/>
              </a:buClr>
              <a:buSzPts val="1800"/>
              <a:buChar char="•"/>
              <a:defRPr sz="1800"/>
            </a:lvl7pPr>
            <a:lvl8pPr indent="-342900" lvl="7" marL="3657600" rtl="0" algn="l">
              <a:spcBef>
                <a:spcPts val="360"/>
              </a:spcBef>
              <a:spcAft>
                <a:spcPts val="0"/>
              </a:spcAft>
              <a:buClr>
                <a:schemeClr val="dk1"/>
              </a:buClr>
              <a:buSzPts val="1800"/>
              <a:buChar char="•"/>
              <a:defRPr sz="1800"/>
            </a:lvl8pPr>
            <a:lvl9pPr indent="-342900" lvl="8" marL="4114800" rtl="0" algn="l">
              <a:spcBef>
                <a:spcPts val="360"/>
              </a:spcBef>
              <a:spcAft>
                <a:spcPts val="0"/>
              </a:spcAft>
              <a:buClr>
                <a:schemeClr val="dk1"/>
              </a:buClr>
              <a:buSzPts val="1800"/>
              <a:buChar char="•"/>
              <a:defRPr sz="1800"/>
            </a:lvl9pPr>
          </a:lstStyle>
          <a:p/>
        </p:txBody>
      </p:sp>
      <p:sp>
        <p:nvSpPr>
          <p:cNvPr id="536" name="Google Shape;536;p107"/>
          <p:cNvSpPr txBox="1"/>
          <p:nvPr>
            <p:ph idx="2" type="body"/>
          </p:nvPr>
        </p:nvSpPr>
        <p:spPr>
          <a:xfrm>
            <a:off x="4648200" y="1600200"/>
            <a:ext cx="4038600" cy="4526100"/>
          </a:xfrm>
          <a:prstGeom prst="rect">
            <a:avLst/>
          </a:prstGeom>
          <a:noFill/>
          <a:ln>
            <a:noFill/>
          </a:ln>
        </p:spPr>
        <p:txBody>
          <a:bodyPr anchorCtr="0" anchor="t" bIns="45700" lIns="91425" spcFirstLastPara="1" rIns="91425" wrap="square" tIns="45700">
            <a:noAutofit/>
          </a:bodyPr>
          <a:lstStyle>
            <a:lvl1pPr indent="-406400" lvl="0" marL="457200" rtl="0" algn="l">
              <a:spcBef>
                <a:spcPts val="560"/>
              </a:spcBef>
              <a:spcAft>
                <a:spcPts val="0"/>
              </a:spcAft>
              <a:buClr>
                <a:srgbClr val="595959"/>
              </a:buClr>
              <a:buSzPts val="2800"/>
              <a:buChar char="•"/>
              <a:defRPr sz="2800"/>
            </a:lvl1pPr>
            <a:lvl2pPr indent="-381000" lvl="1" marL="914400" rtl="0" algn="l">
              <a:spcBef>
                <a:spcPts val="480"/>
              </a:spcBef>
              <a:spcAft>
                <a:spcPts val="0"/>
              </a:spcAft>
              <a:buClr>
                <a:srgbClr val="595959"/>
              </a:buClr>
              <a:buSzPts val="2400"/>
              <a:buChar char="–"/>
              <a:defRPr sz="2400"/>
            </a:lvl2pPr>
            <a:lvl3pPr indent="-355600" lvl="2" marL="1371600" rtl="0" algn="l">
              <a:spcBef>
                <a:spcPts val="400"/>
              </a:spcBef>
              <a:spcAft>
                <a:spcPts val="0"/>
              </a:spcAft>
              <a:buClr>
                <a:srgbClr val="595959"/>
              </a:buClr>
              <a:buSzPts val="2000"/>
              <a:buChar char="•"/>
              <a:defRPr sz="2000"/>
            </a:lvl3pPr>
            <a:lvl4pPr indent="-342900" lvl="3" marL="1828800" rtl="0" algn="l">
              <a:spcBef>
                <a:spcPts val="360"/>
              </a:spcBef>
              <a:spcAft>
                <a:spcPts val="0"/>
              </a:spcAft>
              <a:buClr>
                <a:srgbClr val="595959"/>
              </a:buClr>
              <a:buSzPts val="1800"/>
              <a:buChar char="–"/>
              <a:defRPr sz="1800"/>
            </a:lvl4pPr>
            <a:lvl5pPr indent="-342900" lvl="4" marL="2286000" rtl="0" algn="l">
              <a:spcBef>
                <a:spcPts val="360"/>
              </a:spcBef>
              <a:spcAft>
                <a:spcPts val="0"/>
              </a:spcAft>
              <a:buClr>
                <a:srgbClr val="595959"/>
              </a:buClr>
              <a:buSzPts val="1800"/>
              <a:buChar char="»"/>
              <a:defRPr sz="1800"/>
            </a:lvl5pPr>
            <a:lvl6pPr indent="-342900" lvl="5" marL="2743200" rtl="0" algn="l">
              <a:spcBef>
                <a:spcPts val="360"/>
              </a:spcBef>
              <a:spcAft>
                <a:spcPts val="0"/>
              </a:spcAft>
              <a:buClr>
                <a:schemeClr val="dk1"/>
              </a:buClr>
              <a:buSzPts val="1800"/>
              <a:buChar char="•"/>
              <a:defRPr sz="1800"/>
            </a:lvl6pPr>
            <a:lvl7pPr indent="-342900" lvl="6" marL="3200400" rtl="0" algn="l">
              <a:spcBef>
                <a:spcPts val="360"/>
              </a:spcBef>
              <a:spcAft>
                <a:spcPts val="0"/>
              </a:spcAft>
              <a:buClr>
                <a:schemeClr val="dk1"/>
              </a:buClr>
              <a:buSzPts val="1800"/>
              <a:buChar char="•"/>
              <a:defRPr sz="1800"/>
            </a:lvl7pPr>
            <a:lvl8pPr indent="-342900" lvl="7" marL="3657600" rtl="0" algn="l">
              <a:spcBef>
                <a:spcPts val="360"/>
              </a:spcBef>
              <a:spcAft>
                <a:spcPts val="0"/>
              </a:spcAft>
              <a:buClr>
                <a:schemeClr val="dk1"/>
              </a:buClr>
              <a:buSzPts val="1800"/>
              <a:buChar char="•"/>
              <a:defRPr sz="1800"/>
            </a:lvl8pPr>
            <a:lvl9pPr indent="-342900" lvl="8" marL="4114800" rtl="0" algn="l">
              <a:spcBef>
                <a:spcPts val="360"/>
              </a:spcBef>
              <a:spcAft>
                <a:spcPts val="0"/>
              </a:spcAft>
              <a:buClr>
                <a:schemeClr val="dk1"/>
              </a:buClr>
              <a:buSzPts val="1800"/>
              <a:buChar char="•"/>
              <a:defRPr sz="1800"/>
            </a:lvl9pPr>
          </a:lstStyle>
          <a:p/>
        </p:txBody>
      </p:sp>
      <p:sp>
        <p:nvSpPr>
          <p:cNvPr id="537" name="Google Shape;537;p107"/>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538" name="Google Shape;538;p107"/>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539" name="Google Shape;539;p107"/>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spcAft>
                <a:spcPts val="0"/>
              </a:spcAft>
              <a:buNone/>
              <a:defRPr b="0" i="0" sz="1200" u="none" cap="none" strike="noStrike">
                <a:solidFill>
                  <a:srgbClr val="888888"/>
                </a:solidFill>
                <a:latin typeface="Calibri"/>
                <a:ea typeface="Calibri"/>
                <a:cs typeface="Calibri"/>
                <a:sym typeface="Calibri"/>
              </a:defRPr>
            </a:lvl1pPr>
            <a:lvl2pPr indent="0" lvl="1" marL="0" marR="0" rtl="0" algn="r">
              <a:spcBef>
                <a:spcPts val="0"/>
              </a:spcBef>
              <a:spcAft>
                <a:spcPts val="0"/>
              </a:spcAft>
              <a:buNone/>
              <a:defRPr b="0" i="0" sz="1200" u="none" cap="none" strike="noStrike">
                <a:solidFill>
                  <a:srgbClr val="888888"/>
                </a:solidFill>
                <a:latin typeface="Calibri"/>
                <a:ea typeface="Calibri"/>
                <a:cs typeface="Calibri"/>
                <a:sym typeface="Calibri"/>
              </a:defRPr>
            </a:lvl2pPr>
            <a:lvl3pPr indent="0" lvl="2" marL="0" marR="0" rtl="0" algn="r">
              <a:spcBef>
                <a:spcPts val="0"/>
              </a:spcBef>
              <a:spcAft>
                <a:spcPts val="0"/>
              </a:spcAft>
              <a:buNone/>
              <a:defRPr b="0" i="0" sz="1200" u="none" cap="none" strike="noStrike">
                <a:solidFill>
                  <a:srgbClr val="888888"/>
                </a:solidFill>
                <a:latin typeface="Calibri"/>
                <a:ea typeface="Calibri"/>
                <a:cs typeface="Calibri"/>
                <a:sym typeface="Calibri"/>
              </a:defRPr>
            </a:lvl3pPr>
            <a:lvl4pPr indent="0" lvl="3" marL="0" marR="0" rtl="0" algn="r">
              <a:spcBef>
                <a:spcPts val="0"/>
              </a:spcBef>
              <a:spcAft>
                <a:spcPts val="0"/>
              </a:spcAft>
              <a:buNone/>
              <a:defRPr b="0" i="0" sz="1200" u="none" cap="none" strike="noStrike">
                <a:solidFill>
                  <a:srgbClr val="888888"/>
                </a:solidFill>
                <a:latin typeface="Calibri"/>
                <a:ea typeface="Calibri"/>
                <a:cs typeface="Calibri"/>
                <a:sym typeface="Calibri"/>
              </a:defRPr>
            </a:lvl4pPr>
            <a:lvl5pPr indent="0" lvl="4" marL="0" marR="0" rtl="0" algn="r">
              <a:spcBef>
                <a:spcPts val="0"/>
              </a:spcBef>
              <a:spcAft>
                <a:spcPts val="0"/>
              </a:spcAft>
              <a:buNone/>
              <a:defRPr b="0" i="0" sz="1200" u="none" cap="none" strike="noStrike">
                <a:solidFill>
                  <a:srgbClr val="888888"/>
                </a:solidFill>
                <a:latin typeface="Calibri"/>
                <a:ea typeface="Calibri"/>
                <a:cs typeface="Calibri"/>
                <a:sym typeface="Calibri"/>
              </a:defRPr>
            </a:lvl5pPr>
            <a:lvl6pPr indent="0" lvl="5" marL="0" marR="0" rtl="0" algn="r">
              <a:spcBef>
                <a:spcPts val="0"/>
              </a:spcBef>
              <a:spcAft>
                <a:spcPts val="0"/>
              </a:spcAft>
              <a:buNone/>
              <a:defRPr b="0" i="0" sz="1200" u="none" cap="none" strike="noStrike">
                <a:solidFill>
                  <a:srgbClr val="888888"/>
                </a:solidFill>
                <a:latin typeface="Calibri"/>
                <a:ea typeface="Calibri"/>
                <a:cs typeface="Calibri"/>
                <a:sym typeface="Calibri"/>
              </a:defRPr>
            </a:lvl6pPr>
            <a:lvl7pPr indent="0" lvl="6" marL="0" marR="0" rtl="0" algn="r">
              <a:spcBef>
                <a:spcPts val="0"/>
              </a:spcBef>
              <a:spcAft>
                <a:spcPts val="0"/>
              </a:spcAft>
              <a:buNone/>
              <a:defRPr b="0" i="0" sz="1200" u="none" cap="none" strike="noStrike">
                <a:solidFill>
                  <a:srgbClr val="888888"/>
                </a:solidFill>
                <a:latin typeface="Calibri"/>
                <a:ea typeface="Calibri"/>
                <a:cs typeface="Calibri"/>
                <a:sym typeface="Calibri"/>
              </a:defRPr>
            </a:lvl7pPr>
            <a:lvl8pPr indent="0" lvl="7" marL="0" marR="0" rtl="0" algn="r">
              <a:spcBef>
                <a:spcPts val="0"/>
              </a:spcBef>
              <a:spcAft>
                <a:spcPts val="0"/>
              </a:spcAft>
              <a:buNone/>
              <a:defRPr b="0" i="0" sz="1200" u="none" cap="none" strike="noStrike">
                <a:solidFill>
                  <a:srgbClr val="888888"/>
                </a:solidFill>
                <a:latin typeface="Calibri"/>
                <a:ea typeface="Calibri"/>
                <a:cs typeface="Calibri"/>
                <a:sym typeface="Calibri"/>
              </a:defRPr>
            </a:lvl8pPr>
            <a:lvl9pPr indent="0" lvl="8" marL="0" marR="0" rtl="0" algn="r">
              <a:spcBef>
                <a:spcPts val="0"/>
              </a:spcBef>
              <a:spcAft>
                <a:spcPts val="0"/>
              </a:spcAft>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13.png"/><Relationship Id="rId2" Type="http://schemas.openxmlformats.org/officeDocument/2006/relationships/slideLayout" Target="../slideLayouts/slideLayout1.xml"/><Relationship Id="rId3" Type="http://schemas.openxmlformats.org/officeDocument/2006/relationships/theme" Target="../theme/theme4.xml"/></Relationships>
</file>

<file path=ppt/slideMasters/_rels/slideMaster2.xml.rels><?xml version="1.0" encoding="UTF-8" standalone="yes"?><Relationships xmlns="http://schemas.openxmlformats.org/package/2006/relationships"><Relationship Id="rId1" Type="http://schemas.openxmlformats.org/officeDocument/2006/relationships/image" Target="../media/image13.png"/><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_rels/slideMaster3.xml.rels><?xml version="1.0" encoding="UTF-8" standalone="yes"?><Relationships xmlns="http://schemas.openxmlformats.org/package/2006/relationships"><Relationship Id="rId40" Type="http://schemas.openxmlformats.org/officeDocument/2006/relationships/slideLayout" Target="../slideLayouts/slideLayout41.xml"/><Relationship Id="rId84" Type="http://schemas.openxmlformats.org/officeDocument/2006/relationships/slideLayout" Target="../slideLayouts/slideLayout85.xml"/><Relationship Id="rId83" Type="http://schemas.openxmlformats.org/officeDocument/2006/relationships/slideLayout" Target="../slideLayouts/slideLayout84.xml"/><Relationship Id="rId42" Type="http://schemas.openxmlformats.org/officeDocument/2006/relationships/slideLayout" Target="../slideLayouts/slideLayout43.xml"/><Relationship Id="rId86" Type="http://schemas.openxmlformats.org/officeDocument/2006/relationships/slideLayout" Target="../slideLayouts/slideLayout87.xml"/><Relationship Id="rId41" Type="http://schemas.openxmlformats.org/officeDocument/2006/relationships/slideLayout" Target="../slideLayouts/slideLayout42.xml"/><Relationship Id="rId85" Type="http://schemas.openxmlformats.org/officeDocument/2006/relationships/slideLayout" Target="../slideLayouts/slideLayout86.xml"/><Relationship Id="rId44" Type="http://schemas.openxmlformats.org/officeDocument/2006/relationships/slideLayout" Target="../slideLayouts/slideLayout45.xml"/><Relationship Id="rId88" Type="http://schemas.openxmlformats.org/officeDocument/2006/relationships/slideLayout" Target="../slideLayouts/slideLayout89.xml"/><Relationship Id="rId43" Type="http://schemas.openxmlformats.org/officeDocument/2006/relationships/slideLayout" Target="../slideLayouts/slideLayout44.xml"/><Relationship Id="rId87" Type="http://schemas.openxmlformats.org/officeDocument/2006/relationships/slideLayout" Target="../slideLayouts/slideLayout88.xml"/><Relationship Id="rId46" Type="http://schemas.openxmlformats.org/officeDocument/2006/relationships/slideLayout" Target="../slideLayouts/slideLayout47.xml"/><Relationship Id="rId45" Type="http://schemas.openxmlformats.org/officeDocument/2006/relationships/slideLayout" Target="../slideLayouts/slideLayout46.xml"/><Relationship Id="rId89" Type="http://schemas.openxmlformats.org/officeDocument/2006/relationships/slideLayout" Target="../slideLayouts/slideLayout90.xml"/><Relationship Id="rId80" Type="http://schemas.openxmlformats.org/officeDocument/2006/relationships/slideLayout" Target="../slideLayouts/slideLayout81.xml"/><Relationship Id="rId82" Type="http://schemas.openxmlformats.org/officeDocument/2006/relationships/slideLayout" Target="../slideLayouts/slideLayout83.xml"/><Relationship Id="rId81" Type="http://schemas.openxmlformats.org/officeDocument/2006/relationships/slideLayout" Target="../slideLayouts/slideLayout82.xml"/><Relationship Id="rId1" Type="http://schemas.openxmlformats.org/officeDocument/2006/relationships/image" Target="../media/image13.png"/><Relationship Id="rId2" Type="http://schemas.openxmlformats.org/officeDocument/2006/relationships/slideLayout" Target="../slideLayouts/slideLayout3.xml"/><Relationship Id="rId3" Type="http://schemas.openxmlformats.org/officeDocument/2006/relationships/slideLayout" Target="../slideLayouts/slideLayout4.xml"/><Relationship Id="rId4" Type="http://schemas.openxmlformats.org/officeDocument/2006/relationships/slideLayout" Target="../slideLayouts/slideLayout5.xml"/><Relationship Id="rId9" Type="http://schemas.openxmlformats.org/officeDocument/2006/relationships/slideLayout" Target="../slideLayouts/slideLayout10.xml"/><Relationship Id="rId48" Type="http://schemas.openxmlformats.org/officeDocument/2006/relationships/slideLayout" Target="../slideLayouts/slideLayout49.xml"/><Relationship Id="rId47" Type="http://schemas.openxmlformats.org/officeDocument/2006/relationships/slideLayout" Target="../slideLayouts/slideLayout48.xml"/><Relationship Id="rId49" Type="http://schemas.openxmlformats.org/officeDocument/2006/relationships/slideLayout" Target="../slideLayouts/slideLayout50.xml"/><Relationship Id="rId5" Type="http://schemas.openxmlformats.org/officeDocument/2006/relationships/slideLayout" Target="../slideLayouts/slideLayout6.xml"/><Relationship Id="rId6" Type="http://schemas.openxmlformats.org/officeDocument/2006/relationships/slideLayout" Target="../slideLayouts/slideLayout7.xml"/><Relationship Id="rId7" Type="http://schemas.openxmlformats.org/officeDocument/2006/relationships/slideLayout" Target="../slideLayouts/slideLayout8.xml"/><Relationship Id="rId8" Type="http://schemas.openxmlformats.org/officeDocument/2006/relationships/slideLayout" Target="../slideLayouts/slideLayout9.xml"/><Relationship Id="rId73" Type="http://schemas.openxmlformats.org/officeDocument/2006/relationships/slideLayout" Target="../slideLayouts/slideLayout74.xml"/><Relationship Id="rId72" Type="http://schemas.openxmlformats.org/officeDocument/2006/relationships/slideLayout" Target="../slideLayouts/slideLayout73.xml"/><Relationship Id="rId31" Type="http://schemas.openxmlformats.org/officeDocument/2006/relationships/slideLayout" Target="../slideLayouts/slideLayout32.xml"/><Relationship Id="rId75" Type="http://schemas.openxmlformats.org/officeDocument/2006/relationships/slideLayout" Target="../slideLayouts/slideLayout76.xml"/><Relationship Id="rId30" Type="http://schemas.openxmlformats.org/officeDocument/2006/relationships/slideLayout" Target="../slideLayouts/slideLayout31.xml"/><Relationship Id="rId74" Type="http://schemas.openxmlformats.org/officeDocument/2006/relationships/slideLayout" Target="../slideLayouts/slideLayout75.xml"/><Relationship Id="rId33" Type="http://schemas.openxmlformats.org/officeDocument/2006/relationships/slideLayout" Target="../slideLayouts/slideLayout34.xml"/><Relationship Id="rId77" Type="http://schemas.openxmlformats.org/officeDocument/2006/relationships/slideLayout" Target="../slideLayouts/slideLayout78.xml"/><Relationship Id="rId32" Type="http://schemas.openxmlformats.org/officeDocument/2006/relationships/slideLayout" Target="../slideLayouts/slideLayout33.xml"/><Relationship Id="rId76" Type="http://schemas.openxmlformats.org/officeDocument/2006/relationships/slideLayout" Target="../slideLayouts/slideLayout77.xml"/><Relationship Id="rId35" Type="http://schemas.openxmlformats.org/officeDocument/2006/relationships/slideLayout" Target="../slideLayouts/slideLayout36.xml"/><Relationship Id="rId79" Type="http://schemas.openxmlformats.org/officeDocument/2006/relationships/slideLayout" Target="../slideLayouts/slideLayout80.xml"/><Relationship Id="rId34" Type="http://schemas.openxmlformats.org/officeDocument/2006/relationships/slideLayout" Target="../slideLayouts/slideLayout35.xml"/><Relationship Id="rId78" Type="http://schemas.openxmlformats.org/officeDocument/2006/relationships/slideLayout" Target="../slideLayouts/slideLayout79.xml"/><Relationship Id="rId71" Type="http://schemas.openxmlformats.org/officeDocument/2006/relationships/slideLayout" Target="../slideLayouts/slideLayout72.xml"/><Relationship Id="rId70" Type="http://schemas.openxmlformats.org/officeDocument/2006/relationships/slideLayout" Target="../slideLayouts/slideLayout71.xml"/><Relationship Id="rId37" Type="http://schemas.openxmlformats.org/officeDocument/2006/relationships/slideLayout" Target="../slideLayouts/slideLayout38.xml"/><Relationship Id="rId36" Type="http://schemas.openxmlformats.org/officeDocument/2006/relationships/slideLayout" Target="../slideLayouts/slideLayout37.xml"/><Relationship Id="rId39" Type="http://schemas.openxmlformats.org/officeDocument/2006/relationships/slideLayout" Target="../slideLayouts/slideLayout40.xml"/><Relationship Id="rId38" Type="http://schemas.openxmlformats.org/officeDocument/2006/relationships/slideLayout" Target="../slideLayouts/slideLayout39.xml"/><Relationship Id="rId62" Type="http://schemas.openxmlformats.org/officeDocument/2006/relationships/slideLayout" Target="../slideLayouts/slideLayout63.xml"/><Relationship Id="rId61" Type="http://schemas.openxmlformats.org/officeDocument/2006/relationships/slideLayout" Target="../slideLayouts/slideLayout62.xml"/><Relationship Id="rId20" Type="http://schemas.openxmlformats.org/officeDocument/2006/relationships/slideLayout" Target="../slideLayouts/slideLayout21.xml"/><Relationship Id="rId64" Type="http://schemas.openxmlformats.org/officeDocument/2006/relationships/slideLayout" Target="../slideLayouts/slideLayout65.xml"/><Relationship Id="rId63" Type="http://schemas.openxmlformats.org/officeDocument/2006/relationships/slideLayout" Target="../slideLayouts/slideLayout64.xml"/><Relationship Id="rId22" Type="http://schemas.openxmlformats.org/officeDocument/2006/relationships/slideLayout" Target="../slideLayouts/slideLayout23.xml"/><Relationship Id="rId66" Type="http://schemas.openxmlformats.org/officeDocument/2006/relationships/slideLayout" Target="../slideLayouts/slideLayout67.xml"/><Relationship Id="rId21" Type="http://schemas.openxmlformats.org/officeDocument/2006/relationships/slideLayout" Target="../slideLayouts/slideLayout22.xml"/><Relationship Id="rId65" Type="http://schemas.openxmlformats.org/officeDocument/2006/relationships/slideLayout" Target="../slideLayouts/slideLayout66.xml"/><Relationship Id="rId24" Type="http://schemas.openxmlformats.org/officeDocument/2006/relationships/slideLayout" Target="../slideLayouts/slideLayout25.xml"/><Relationship Id="rId68" Type="http://schemas.openxmlformats.org/officeDocument/2006/relationships/slideLayout" Target="../slideLayouts/slideLayout69.xml"/><Relationship Id="rId23" Type="http://schemas.openxmlformats.org/officeDocument/2006/relationships/slideLayout" Target="../slideLayouts/slideLayout24.xml"/><Relationship Id="rId67" Type="http://schemas.openxmlformats.org/officeDocument/2006/relationships/slideLayout" Target="../slideLayouts/slideLayout68.xml"/><Relationship Id="rId60" Type="http://schemas.openxmlformats.org/officeDocument/2006/relationships/slideLayout" Target="../slideLayouts/slideLayout61.xml"/><Relationship Id="rId26" Type="http://schemas.openxmlformats.org/officeDocument/2006/relationships/slideLayout" Target="../slideLayouts/slideLayout27.xml"/><Relationship Id="rId25" Type="http://schemas.openxmlformats.org/officeDocument/2006/relationships/slideLayout" Target="../slideLayouts/slideLayout26.xml"/><Relationship Id="rId69" Type="http://schemas.openxmlformats.org/officeDocument/2006/relationships/slideLayout" Target="../slideLayouts/slideLayout70.xml"/><Relationship Id="rId28" Type="http://schemas.openxmlformats.org/officeDocument/2006/relationships/slideLayout" Target="../slideLayouts/slideLayout29.xml"/><Relationship Id="rId27" Type="http://schemas.openxmlformats.org/officeDocument/2006/relationships/slideLayout" Target="../slideLayouts/slideLayout28.xml"/><Relationship Id="rId29" Type="http://schemas.openxmlformats.org/officeDocument/2006/relationships/slideLayout" Target="../slideLayouts/slideLayout30.xml"/><Relationship Id="rId51" Type="http://schemas.openxmlformats.org/officeDocument/2006/relationships/slideLayout" Target="../slideLayouts/slideLayout52.xml"/><Relationship Id="rId50" Type="http://schemas.openxmlformats.org/officeDocument/2006/relationships/slideLayout" Target="../slideLayouts/slideLayout51.xml"/><Relationship Id="rId94" Type="http://schemas.openxmlformats.org/officeDocument/2006/relationships/theme" Target="../theme/theme6.xml"/><Relationship Id="rId53" Type="http://schemas.openxmlformats.org/officeDocument/2006/relationships/slideLayout" Target="../slideLayouts/slideLayout54.xml"/><Relationship Id="rId52" Type="http://schemas.openxmlformats.org/officeDocument/2006/relationships/slideLayout" Target="../slideLayouts/slideLayout53.xml"/><Relationship Id="rId11" Type="http://schemas.openxmlformats.org/officeDocument/2006/relationships/slideLayout" Target="../slideLayouts/slideLayout12.xml"/><Relationship Id="rId55" Type="http://schemas.openxmlformats.org/officeDocument/2006/relationships/slideLayout" Target="../slideLayouts/slideLayout56.xml"/><Relationship Id="rId10" Type="http://schemas.openxmlformats.org/officeDocument/2006/relationships/slideLayout" Target="../slideLayouts/slideLayout11.xml"/><Relationship Id="rId54" Type="http://schemas.openxmlformats.org/officeDocument/2006/relationships/slideLayout" Target="../slideLayouts/slideLayout55.xml"/><Relationship Id="rId13" Type="http://schemas.openxmlformats.org/officeDocument/2006/relationships/slideLayout" Target="../slideLayouts/slideLayout14.xml"/><Relationship Id="rId57" Type="http://schemas.openxmlformats.org/officeDocument/2006/relationships/slideLayout" Target="../slideLayouts/slideLayout58.xml"/><Relationship Id="rId12" Type="http://schemas.openxmlformats.org/officeDocument/2006/relationships/slideLayout" Target="../slideLayouts/slideLayout13.xml"/><Relationship Id="rId56" Type="http://schemas.openxmlformats.org/officeDocument/2006/relationships/slideLayout" Target="../slideLayouts/slideLayout57.xml"/><Relationship Id="rId91" Type="http://schemas.openxmlformats.org/officeDocument/2006/relationships/slideLayout" Target="../slideLayouts/slideLayout92.xml"/><Relationship Id="rId90" Type="http://schemas.openxmlformats.org/officeDocument/2006/relationships/slideLayout" Target="../slideLayouts/slideLayout91.xml"/><Relationship Id="rId93" Type="http://schemas.openxmlformats.org/officeDocument/2006/relationships/slideLayout" Target="../slideLayouts/slideLayout94.xml"/><Relationship Id="rId92" Type="http://schemas.openxmlformats.org/officeDocument/2006/relationships/slideLayout" Target="../slideLayouts/slideLayout93.xml"/><Relationship Id="rId15" Type="http://schemas.openxmlformats.org/officeDocument/2006/relationships/slideLayout" Target="../slideLayouts/slideLayout16.xml"/><Relationship Id="rId59" Type="http://schemas.openxmlformats.org/officeDocument/2006/relationships/slideLayout" Target="../slideLayouts/slideLayout60.xml"/><Relationship Id="rId14" Type="http://schemas.openxmlformats.org/officeDocument/2006/relationships/slideLayout" Target="../slideLayouts/slideLayout15.xml"/><Relationship Id="rId58" Type="http://schemas.openxmlformats.org/officeDocument/2006/relationships/slideLayout" Target="../slideLayouts/slideLayout59.xml"/><Relationship Id="rId17" Type="http://schemas.openxmlformats.org/officeDocument/2006/relationships/slideLayout" Target="../slideLayouts/slideLayout18.xml"/><Relationship Id="rId16" Type="http://schemas.openxmlformats.org/officeDocument/2006/relationships/slideLayout" Target="../slideLayouts/slideLayout17.xml"/><Relationship Id="rId19" Type="http://schemas.openxmlformats.org/officeDocument/2006/relationships/slideLayout" Target="../slideLayouts/slideLayout20.xml"/><Relationship Id="rId18" Type="http://schemas.openxmlformats.org/officeDocument/2006/relationships/slideLayout" Target="../slideLayouts/slideLayout19.xml"/></Relationships>
</file>

<file path=ppt/slideMasters/_rels/slideMaster4.xml.rels><?xml version="1.0" encoding="UTF-8" standalone="yes"?><Relationships xmlns="http://schemas.openxmlformats.org/package/2006/relationships"><Relationship Id="rId1" Type="http://schemas.openxmlformats.org/officeDocument/2006/relationships/image" Target="../media/image13.png"/><Relationship Id="rId2" Type="http://schemas.openxmlformats.org/officeDocument/2006/relationships/slideLayout" Target="../slideLayouts/slideLayout95.xml"/><Relationship Id="rId3" Type="http://schemas.openxmlformats.org/officeDocument/2006/relationships/slideLayout" Target="../slideLayouts/slideLayout96.xml"/><Relationship Id="rId4" Type="http://schemas.openxmlformats.org/officeDocument/2006/relationships/slideLayout" Target="../slideLayouts/slideLayout97.xml"/><Relationship Id="rId5" Type="http://schemas.openxmlformats.org/officeDocument/2006/relationships/theme" Target="../theme/theme2.xml"/></Relationships>
</file>

<file path=ppt/slideMasters/_rels/slideMaster5.xml.rels><?xml version="1.0" encoding="UTF-8" standalone="yes"?><Relationships xmlns="http://schemas.openxmlformats.org/package/2006/relationships"><Relationship Id="rId1" Type="http://schemas.openxmlformats.org/officeDocument/2006/relationships/image" Target="../media/image13.png"/><Relationship Id="rId2" Type="http://schemas.openxmlformats.org/officeDocument/2006/relationships/slideLayout" Target="../slideLayouts/slideLayout98.xml"/><Relationship Id="rId3" Type="http://schemas.openxmlformats.org/officeDocument/2006/relationships/slideLayout" Target="../slideLayouts/slideLayout99.xml"/><Relationship Id="rId4" Type="http://schemas.openxmlformats.org/officeDocument/2006/relationships/theme" Target="../theme/theme3.xml"/></Relationships>
</file>

<file path=ppt/slideMasters/_rels/slideMaster6.xml.rels><?xml version="1.0" encoding="UTF-8" standalone="yes"?><Relationships xmlns="http://schemas.openxmlformats.org/package/2006/relationships"><Relationship Id="rId1" Type="http://schemas.openxmlformats.org/officeDocument/2006/relationships/image" Target="../media/image5.png"/><Relationship Id="rId2" Type="http://schemas.openxmlformats.org/officeDocument/2006/relationships/slideLayout" Target="../slideLayouts/slideLayout100.xml"/><Relationship Id="rId3" Type="http://schemas.openxmlformats.org/officeDocument/2006/relationships/slideLayout" Target="../slideLayouts/slideLayout101.xml"/><Relationship Id="rId4" Type="http://schemas.openxmlformats.org/officeDocument/2006/relationships/theme" Target="../theme/theme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457200" y="274637"/>
            <a:ext cx="8229600" cy="11430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1pPr>
            <a:lvl2pPr indent="0" lvl="1" marL="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9pPr>
          </a:lstStyle>
          <a:p/>
        </p:txBody>
      </p:sp>
      <p:sp>
        <p:nvSpPr>
          <p:cNvPr id="11" name="Google Shape;11;p1"/>
          <p:cNvSpPr txBox="1"/>
          <p:nvPr>
            <p:ph idx="1" type="body"/>
          </p:nvPr>
        </p:nvSpPr>
        <p:spPr>
          <a:xfrm>
            <a:off x="457200" y="1600200"/>
            <a:ext cx="8229600" cy="4525962"/>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rgbClr val="595959"/>
              </a:buClr>
              <a:buSzPts val="3200"/>
              <a:buFont typeface="Arial"/>
              <a:buChar char="•"/>
              <a:defRPr b="0" i="0" sz="3200" u="none" cap="none" strike="noStrike">
                <a:solidFill>
                  <a:srgbClr val="595959"/>
                </a:solidFill>
                <a:latin typeface="Calibri"/>
                <a:ea typeface="Calibri"/>
                <a:cs typeface="Calibri"/>
                <a:sym typeface="Calibri"/>
              </a:defRPr>
            </a:lvl1pPr>
            <a:lvl2pPr indent="-406400" lvl="1" marL="914400" marR="0" rtl="0" algn="l">
              <a:spcBef>
                <a:spcPts val="560"/>
              </a:spcBef>
              <a:spcAft>
                <a:spcPts val="0"/>
              </a:spcAft>
              <a:buClr>
                <a:srgbClr val="595959"/>
              </a:buClr>
              <a:buSzPts val="2800"/>
              <a:buFont typeface="Arial"/>
              <a:buChar char="–"/>
              <a:defRPr b="0" i="0" sz="2800" u="none" cap="none" strike="noStrike">
                <a:solidFill>
                  <a:srgbClr val="595959"/>
                </a:solidFill>
                <a:latin typeface="Calibri"/>
                <a:ea typeface="Calibri"/>
                <a:cs typeface="Calibri"/>
                <a:sym typeface="Calibri"/>
              </a:defRPr>
            </a:lvl2pPr>
            <a:lvl3pPr indent="-381000" lvl="2" marL="1371600" marR="0" rtl="0" algn="l">
              <a:spcBef>
                <a:spcPts val="480"/>
              </a:spcBef>
              <a:spcAft>
                <a:spcPts val="0"/>
              </a:spcAft>
              <a:buClr>
                <a:srgbClr val="595959"/>
              </a:buClr>
              <a:buSzPts val="2400"/>
              <a:buFont typeface="Arial"/>
              <a:buChar char="•"/>
              <a:defRPr b="0" i="0" sz="2400" u="none" cap="none" strike="noStrike">
                <a:solidFill>
                  <a:srgbClr val="595959"/>
                </a:solidFill>
                <a:latin typeface="Calibri"/>
                <a:ea typeface="Calibri"/>
                <a:cs typeface="Calibri"/>
                <a:sym typeface="Calibri"/>
              </a:defRPr>
            </a:lvl3pPr>
            <a:lvl4pPr indent="-355600" lvl="3" marL="1828800" marR="0" rtl="0" algn="l">
              <a:spcBef>
                <a:spcPts val="400"/>
              </a:spcBef>
              <a:spcAft>
                <a:spcPts val="0"/>
              </a:spcAft>
              <a:buClr>
                <a:srgbClr val="595959"/>
              </a:buClr>
              <a:buSzPts val="2000"/>
              <a:buFont typeface="Arial"/>
              <a:buChar char="–"/>
              <a:defRPr b="0" i="0" sz="2000" u="none" cap="none" strike="noStrike">
                <a:solidFill>
                  <a:srgbClr val="595959"/>
                </a:solidFill>
                <a:latin typeface="Calibri"/>
                <a:ea typeface="Calibri"/>
                <a:cs typeface="Calibri"/>
                <a:sym typeface="Calibri"/>
              </a:defRPr>
            </a:lvl4pPr>
            <a:lvl5pPr indent="-355600" lvl="4" marL="2286000" marR="0" rtl="0" algn="l">
              <a:spcBef>
                <a:spcPts val="400"/>
              </a:spcBef>
              <a:spcAft>
                <a:spcPts val="0"/>
              </a:spcAft>
              <a:buClr>
                <a:srgbClr val="595959"/>
              </a:buClr>
              <a:buSzPts val="2000"/>
              <a:buFont typeface="Arial"/>
              <a:buChar char="»"/>
              <a:defRPr b="0" i="0" sz="2000" u="none" cap="none" strike="noStrike">
                <a:solidFill>
                  <a:srgbClr val="595959"/>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2" name="Google Shape;12;p1"/>
          <p:cNvSpPr txBox="1"/>
          <p:nvPr>
            <p:ph idx="10" type="dt"/>
          </p:nvPr>
        </p:nvSpPr>
        <p:spPr>
          <a:xfrm>
            <a:off x="457200" y="6356350"/>
            <a:ext cx="2133600" cy="365125"/>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1"/>
          <p:cNvSpPr txBox="1"/>
          <p:nvPr>
            <p:ph idx="11" type="ftr"/>
          </p:nvPr>
        </p:nvSpPr>
        <p:spPr>
          <a:xfrm>
            <a:off x="3124200" y="6356350"/>
            <a:ext cx="2895600" cy="365125"/>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0" marR="0" rtl="0" algn="r">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2pPr>
            <a:lvl3pPr indent="0" lvl="2" marL="0" marR="0" rtl="0" algn="r">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3pPr>
            <a:lvl4pPr indent="0" lvl="3" marL="0" marR="0" rtl="0" algn="r">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4pPr>
            <a:lvl5pPr indent="0" lvl="4" marL="0" marR="0" rtl="0" algn="r">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5pPr>
            <a:lvl6pPr indent="0" lvl="5" marL="0" marR="0" rtl="0" algn="r">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6pPr>
            <a:lvl7pPr indent="0" lvl="6" marL="0" marR="0" rtl="0" algn="r">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7pPr>
            <a:lvl8pPr indent="0" lvl="7" marL="0" marR="0" rtl="0" algn="r">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8pPr>
            <a:lvl9pPr indent="0" lvl="8" marL="0" marR="0" rtl="0" algn="r">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sz="1400">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48" r:id="rId2"/>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21" name="Shape 21"/>
        <p:cNvGrpSpPr/>
        <p:nvPr/>
      </p:nvGrpSpPr>
      <p:grpSpPr>
        <a:xfrm>
          <a:off x="0" y="0"/>
          <a:ext cx="0" cy="0"/>
          <a:chOff x="0" y="0"/>
          <a:chExt cx="0" cy="0"/>
        </a:xfrm>
      </p:grpSpPr>
      <p:sp>
        <p:nvSpPr>
          <p:cNvPr id="22" name="Google Shape;22;p3"/>
          <p:cNvSpPr txBox="1"/>
          <p:nvPr>
            <p:ph type="title"/>
          </p:nvPr>
        </p:nvSpPr>
        <p:spPr>
          <a:xfrm>
            <a:off x="457200" y="274637"/>
            <a:ext cx="8229600" cy="11430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1pPr>
            <a:lvl2pPr indent="0" lvl="1"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2pPr>
            <a:lvl3pPr indent="0" lvl="2"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3pPr>
            <a:lvl4pPr indent="0" lvl="3"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4pPr>
            <a:lvl5pPr indent="0" lvl="4"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5pPr>
            <a:lvl6pPr indent="0" lvl="5" marL="4572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6pPr>
            <a:lvl7pPr indent="0" lvl="6" marL="9144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7pPr>
            <a:lvl8pPr indent="0" lvl="7" marL="13716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8pPr>
            <a:lvl9pPr indent="0" lvl="8" marL="18288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9pPr>
          </a:lstStyle>
          <a:p/>
        </p:txBody>
      </p:sp>
      <p:sp>
        <p:nvSpPr>
          <p:cNvPr id="23" name="Google Shape;23;p3"/>
          <p:cNvSpPr txBox="1"/>
          <p:nvPr>
            <p:ph idx="1" type="body"/>
          </p:nvPr>
        </p:nvSpPr>
        <p:spPr>
          <a:xfrm>
            <a:off x="457200" y="1600200"/>
            <a:ext cx="8229600" cy="4526100"/>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rgbClr val="595959"/>
              </a:buClr>
              <a:buSzPts val="3200"/>
              <a:buFont typeface="Arial"/>
              <a:buChar char="•"/>
              <a:defRPr b="0" i="0" sz="3200" u="none" cap="none" strike="noStrike">
                <a:solidFill>
                  <a:srgbClr val="595959"/>
                </a:solidFill>
                <a:latin typeface="Arial"/>
                <a:ea typeface="Arial"/>
                <a:cs typeface="Arial"/>
                <a:sym typeface="Arial"/>
              </a:defRPr>
            </a:lvl1pPr>
            <a:lvl2pPr indent="-406400" lvl="1" marL="914400" marR="0" rtl="0" algn="l">
              <a:spcBef>
                <a:spcPts val="560"/>
              </a:spcBef>
              <a:spcAft>
                <a:spcPts val="0"/>
              </a:spcAft>
              <a:buClr>
                <a:srgbClr val="595959"/>
              </a:buClr>
              <a:buSzPts val="2800"/>
              <a:buFont typeface="Arial"/>
              <a:buChar char="–"/>
              <a:defRPr b="0" i="0" sz="2800" u="none" cap="none" strike="noStrike">
                <a:solidFill>
                  <a:srgbClr val="595959"/>
                </a:solidFill>
                <a:latin typeface="Arial"/>
                <a:ea typeface="Arial"/>
                <a:cs typeface="Arial"/>
                <a:sym typeface="Arial"/>
              </a:defRPr>
            </a:lvl2pPr>
            <a:lvl3pPr indent="-381000" lvl="2" marL="1371600" marR="0" rtl="0" algn="l">
              <a:spcBef>
                <a:spcPts val="480"/>
              </a:spcBef>
              <a:spcAft>
                <a:spcPts val="0"/>
              </a:spcAft>
              <a:buClr>
                <a:srgbClr val="595959"/>
              </a:buClr>
              <a:buSzPts val="2400"/>
              <a:buFont typeface="Arial"/>
              <a:buChar char="•"/>
              <a:defRPr b="0" i="0" sz="2400" u="none" cap="none" strike="noStrike">
                <a:solidFill>
                  <a:srgbClr val="595959"/>
                </a:solidFill>
                <a:latin typeface="Arial"/>
                <a:ea typeface="Arial"/>
                <a:cs typeface="Arial"/>
                <a:sym typeface="Arial"/>
              </a:defRPr>
            </a:lvl3pPr>
            <a:lvl4pPr indent="-355600" lvl="3" marL="1828800" marR="0" rtl="0" algn="l">
              <a:spcBef>
                <a:spcPts val="400"/>
              </a:spcBef>
              <a:spcAft>
                <a:spcPts val="0"/>
              </a:spcAft>
              <a:buClr>
                <a:srgbClr val="595959"/>
              </a:buClr>
              <a:buSzPts val="2000"/>
              <a:buFont typeface="Arial"/>
              <a:buChar char="–"/>
              <a:defRPr b="0" i="0" sz="2000" u="none" cap="none" strike="noStrike">
                <a:solidFill>
                  <a:srgbClr val="595959"/>
                </a:solidFill>
                <a:latin typeface="Arial"/>
                <a:ea typeface="Arial"/>
                <a:cs typeface="Arial"/>
                <a:sym typeface="Arial"/>
              </a:defRPr>
            </a:lvl4pPr>
            <a:lvl5pPr indent="-355600" lvl="4" marL="2286000" marR="0" rtl="0" algn="l">
              <a:spcBef>
                <a:spcPts val="400"/>
              </a:spcBef>
              <a:spcAft>
                <a:spcPts val="0"/>
              </a:spcAft>
              <a:buClr>
                <a:srgbClr val="595959"/>
              </a:buClr>
              <a:buSzPts val="2000"/>
              <a:buFont typeface="Arial"/>
              <a:buChar char="»"/>
              <a:defRPr b="0" i="0" sz="2000" u="none" cap="none" strike="noStrike">
                <a:solidFill>
                  <a:srgbClr val="595959"/>
                </a:solidFill>
                <a:latin typeface="Arial"/>
                <a:ea typeface="Arial"/>
                <a:cs typeface="Arial"/>
                <a:sym typeface="Arial"/>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24" name="Google Shape;24;p3"/>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1200" u="none" cap="none" strike="noStrike">
                <a:solidFill>
                  <a:srgbClr val="898989"/>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9pPr>
          </a:lstStyle>
          <a:p/>
        </p:txBody>
      </p:sp>
      <p:sp>
        <p:nvSpPr>
          <p:cNvPr id="25" name="Google Shape;25;p3"/>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SzPts val="1400"/>
              <a:buNone/>
              <a:defRPr b="0" i="0" sz="1200" u="none" cap="none" strike="noStrike">
                <a:solidFill>
                  <a:srgbClr val="898989"/>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9pPr>
          </a:lstStyle>
          <a:p/>
        </p:txBody>
      </p:sp>
      <p:sp>
        <p:nvSpPr>
          <p:cNvPr id="26" name="Google Shape;26;p3"/>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1pPr>
            <a:lvl2pPr indent="0" lvl="1" marL="0" marR="0" rtl="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2pPr>
            <a:lvl3pPr indent="0" lvl="2" marL="0" marR="0" rtl="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3pPr>
            <a:lvl4pPr indent="0" lvl="3" marL="0" marR="0" rtl="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4pPr>
            <a:lvl5pPr indent="0" lvl="4" marL="0" marR="0" rtl="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5pPr>
            <a:lvl6pPr indent="0" lvl="5" marL="0" marR="0" rtl="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6pPr>
            <a:lvl7pPr indent="0" lvl="6" marL="0" marR="0" rtl="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7pPr>
            <a:lvl8pPr indent="0" lvl="7" marL="0" marR="0" rtl="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8pPr>
            <a:lvl9pPr indent="0" lvl="8" marL="0" marR="0" rtl="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sz="1400">
              <a:solidFill>
                <a:srgbClr val="000000"/>
              </a:solidFill>
            </a:endParaRPr>
          </a:p>
        </p:txBody>
      </p:sp>
    </p:spTree>
  </p:cSld>
  <p:clrMap accent1="accent1" accent2="accent2" accent3="accent3" accent4="accent4" accent5="accent5" accent6="accent6" bg1="lt1" bg2="dk2" tx1="dk1" tx2="lt2" folHlink="folHlink" hlink="hlink"/>
  <p:sldLayoutIdLst>
    <p:sldLayoutId id="2147483649" r:id="rId2"/>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33" name="Shape 33"/>
        <p:cNvGrpSpPr/>
        <p:nvPr/>
      </p:nvGrpSpPr>
      <p:grpSpPr>
        <a:xfrm>
          <a:off x="0" y="0"/>
          <a:ext cx="0" cy="0"/>
          <a:chOff x="0" y="0"/>
          <a:chExt cx="0" cy="0"/>
        </a:xfrm>
      </p:grpSpPr>
      <p:sp>
        <p:nvSpPr>
          <p:cNvPr id="34" name="Google Shape;34;p5"/>
          <p:cNvSpPr txBox="1"/>
          <p:nvPr>
            <p:ph type="title"/>
          </p:nvPr>
        </p:nvSpPr>
        <p:spPr>
          <a:xfrm>
            <a:off x="457200" y="274637"/>
            <a:ext cx="8229600" cy="11430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1pPr>
            <a:lvl2pPr indent="0" lvl="1"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2pPr>
            <a:lvl3pPr indent="0" lvl="2"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3pPr>
            <a:lvl4pPr indent="0" lvl="3"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4pPr>
            <a:lvl5pPr indent="0" lvl="4"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5pPr>
            <a:lvl6pPr indent="0" lvl="5" marL="4572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6pPr>
            <a:lvl7pPr indent="0" lvl="6" marL="9144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7pPr>
            <a:lvl8pPr indent="0" lvl="7" marL="13716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8pPr>
            <a:lvl9pPr indent="0" lvl="8" marL="18288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9pPr>
          </a:lstStyle>
          <a:p/>
        </p:txBody>
      </p:sp>
      <p:sp>
        <p:nvSpPr>
          <p:cNvPr id="35" name="Google Shape;35;p5"/>
          <p:cNvSpPr txBox="1"/>
          <p:nvPr>
            <p:ph idx="1" type="body"/>
          </p:nvPr>
        </p:nvSpPr>
        <p:spPr>
          <a:xfrm>
            <a:off x="457200" y="1600200"/>
            <a:ext cx="8229600" cy="4526100"/>
          </a:xfrm>
          <a:prstGeom prst="rect">
            <a:avLst/>
          </a:prstGeom>
          <a:noFill/>
          <a:ln>
            <a:noFill/>
          </a:ln>
        </p:spPr>
        <p:txBody>
          <a:bodyPr anchorCtr="0" anchor="t" bIns="91425" lIns="91425" spcFirstLastPara="1" rIns="91425" wrap="square" tIns="91425">
            <a:noAutofit/>
          </a:bodyPr>
          <a:lstStyle>
            <a:lvl1pPr indent="-431800" lvl="0" marL="457200" marR="0" rtl="0" algn="l">
              <a:lnSpc>
                <a:spcPct val="100000"/>
              </a:lnSpc>
              <a:spcBef>
                <a:spcPts val="640"/>
              </a:spcBef>
              <a:spcAft>
                <a:spcPts val="0"/>
              </a:spcAft>
              <a:buClr>
                <a:srgbClr val="595959"/>
              </a:buClr>
              <a:buSzPts val="3200"/>
              <a:buFont typeface="Arial"/>
              <a:buChar char="•"/>
              <a:defRPr b="0" i="0" sz="3200" u="none" cap="none" strike="noStrike">
                <a:solidFill>
                  <a:srgbClr val="595959"/>
                </a:solidFill>
                <a:latin typeface="Arial"/>
                <a:ea typeface="Arial"/>
                <a:cs typeface="Arial"/>
                <a:sym typeface="Arial"/>
              </a:defRPr>
            </a:lvl1pPr>
            <a:lvl2pPr indent="-406400" lvl="1" marL="914400" marR="0" rtl="0" algn="l">
              <a:lnSpc>
                <a:spcPct val="100000"/>
              </a:lnSpc>
              <a:spcBef>
                <a:spcPts val="560"/>
              </a:spcBef>
              <a:spcAft>
                <a:spcPts val="0"/>
              </a:spcAft>
              <a:buClr>
                <a:srgbClr val="595959"/>
              </a:buClr>
              <a:buSzPts val="2800"/>
              <a:buFont typeface="Arial"/>
              <a:buChar char="–"/>
              <a:defRPr b="0" i="0" sz="2800" u="none" cap="none" strike="noStrike">
                <a:solidFill>
                  <a:srgbClr val="595959"/>
                </a:solidFill>
                <a:latin typeface="Arial"/>
                <a:ea typeface="Arial"/>
                <a:cs typeface="Arial"/>
                <a:sym typeface="Arial"/>
              </a:defRPr>
            </a:lvl2pPr>
            <a:lvl3pPr indent="-381000" lvl="2" marL="1371600" marR="0" rtl="0" algn="l">
              <a:lnSpc>
                <a:spcPct val="100000"/>
              </a:lnSpc>
              <a:spcBef>
                <a:spcPts val="480"/>
              </a:spcBef>
              <a:spcAft>
                <a:spcPts val="0"/>
              </a:spcAft>
              <a:buClr>
                <a:srgbClr val="595959"/>
              </a:buClr>
              <a:buSzPts val="2400"/>
              <a:buFont typeface="Arial"/>
              <a:buChar char="•"/>
              <a:defRPr b="0" i="0" sz="2400" u="none" cap="none" strike="noStrike">
                <a:solidFill>
                  <a:srgbClr val="595959"/>
                </a:solidFill>
                <a:latin typeface="Arial"/>
                <a:ea typeface="Arial"/>
                <a:cs typeface="Arial"/>
                <a:sym typeface="Arial"/>
              </a:defRPr>
            </a:lvl3pPr>
            <a:lvl4pPr indent="-355600" lvl="3" marL="1828800" marR="0" rtl="0" algn="l">
              <a:lnSpc>
                <a:spcPct val="100000"/>
              </a:lnSpc>
              <a:spcBef>
                <a:spcPts val="400"/>
              </a:spcBef>
              <a:spcAft>
                <a:spcPts val="0"/>
              </a:spcAft>
              <a:buClr>
                <a:srgbClr val="595959"/>
              </a:buClr>
              <a:buSzPts val="2000"/>
              <a:buFont typeface="Arial"/>
              <a:buChar char="–"/>
              <a:defRPr b="0" i="0" sz="2000" u="none" cap="none" strike="noStrike">
                <a:solidFill>
                  <a:srgbClr val="595959"/>
                </a:solidFill>
                <a:latin typeface="Arial"/>
                <a:ea typeface="Arial"/>
                <a:cs typeface="Arial"/>
                <a:sym typeface="Arial"/>
              </a:defRPr>
            </a:lvl4pPr>
            <a:lvl5pPr indent="-355600" lvl="4" marL="2286000" marR="0" rtl="0" algn="l">
              <a:lnSpc>
                <a:spcPct val="100000"/>
              </a:lnSpc>
              <a:spcBef>
                <a:spcPts val="400"/>
              </a:spcBef>
              <a:spcAft>
                <a:spcPts val="0"/>
              </a:spcAft>
              <a:buClr>
                <a:srgbClr val="595959"/>
              </a:buClr>
              <a:buSzPts val="2000"/>
              <a:buFont typeface="Arial"/>
              <a:buChar char="»"/>
              <a:defRPr b="0" i="0" sz="2000" u="none" cap="none" strike="noStrike">
                <a:solidFill>
                  <a:srgbClr val="595959"/>
                </a:solidFill>
                <a:latin typeface="Arial"/>
                <a:ea typeface="Arial"/>
                <a:cs typeface="Arial"/>
                <a:sym typeface="Arial"/>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36" name="Google Shape;36;p5"/>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1pPr>
            <a:lvl2pPr indent="0" lvl="1" marL="4572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6pPr>
            <a:lvl7pPr indent="0" lvl="6" marL="27432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7pPr>
            <a:lvl8pPr indent="0" lvl="7" marL="32004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8pPr>
            <a:lvl9pPr indent="0" lvl="8" marL="36576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9pPr>
          </a:lstStyle>
          <a:p/>
        </p:txBody>
      </p:sp>
      <p:sp>
        <p:nvSpPr>
          <p:cNvPr id="37" name="Google Shape;37;p5"/>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1pPr>
            <a:lvl2pPr indent="0" lvl="1" marL="4572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6pPr>
            <a:lvl7pPr indent="0" lvl="6" marL="27432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7pPr>
            <a:lvl8pPr indent="0" lvl="7" marL="32004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8pPr>
            <a:lvl9pPr indent="0" lvl="8" marL="3657600"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9pPr>
          </a:lstStyle>
          <a:p/>
        </p:txBody>
      </p:sp>
      <p:sp>
        <p:nvSpPr>
          <p:cNvPr id="38" name="Google Shape;38;p5"/>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888888"/>
              </a:buClr>
              <a:buSzPts val="300"/>
              <a:buFont typeface="Arial"/>
              <a:buNone/>
              <a:defRPr sz="1200">
                <a:solidFill>
                  <a:srgbClr val="888888"/>
                </a:solidFill>
                <a:latin typeface="Arial"/>
                <a:ea typeface="Arial"/>
                <a:cs typeface="Arial"/>
                <a:sym typeface="Arial"/>
              </a:defRPr>
            </a:lvl1pPr>
            <a:lvl2pPr indent="0" lvl="1" marL="0" marR="0" rtl="0" algn="r">
              <a:spcBef>
                <a:spcPts val="0"/>
              </a:spcBef>
              <a:buClr>
                <a:srgbClr val="888888"/>
              </a:buClr>
              <a:buSzPts val="300"/>
              <a:buFont typeface="Arial"/>
              <a:buNone/>
              <a:defRPr sz="1200">
                <a:solidFill>
                  <a:srgbClr val="888888"/>
                </a:solidFill>
                <a:latin typeface="Arial"/>
                <a:ea typeface="Arial"/>
                <a:cs typeface="Arial"/>
                <a:sym typeface="Arial"/>
              </a:defRPr>
            </a:lvl2pPr>
            <a:lvl3pPr indent="0" lvl="2" marL="0" marR="0" rtl="0" algn="r">
              <a:spcBef>
                <a:spcPts val="0"/>
              </a:spcBef>
              <a:buClr>
                <a:srgbClr val="888888"/>
              </a:buClr>
              <a:buSzPts val="300"/>
              <a:buFont typeface="Arial"/>
              <a:buNone/>
              <a:defRPr sz="1200">
                <a:solidFill>
                  <a:srgbClr val="888888"/>
                </a:solidFill>
                <a:latin typeface="Arial"/>
                <a:ea typeface="Arial"/>
                <a:cs typeface="Arial"/>
                <a:sym typeface="Arial"/>
              </a:defRPr>
            </a:lvl3pPr>
            <a:lvl4pPr indent="0" lvl="3" marL="0" marR="0" rtl="0" algn="r">
              <a:spcBef>
                <a:spcPts val="0"/>
              </a:spcBef>
              <a:buClr>
                <a:srgbClr val="888888"/>
              </a:buClr>
              <a:buSzPts val="300"/>
              <a:buFont typeface="Arial"/>
              <a:buNone/>
              <a:defRPr sz="1200">
                <a:solidFill>
                  <a:srgbClr val="888888"/>
                </a:solidFill>
                <a:latin typeface="Arial"/>
                <a:ea typeface="Arial"/>
                <a:cs typeface="Arial"/>
                <a:sym typeface="Arial"/>
              </a:defRPr>
            </a:lvl4pPr>
            <a:lvl5pPr indent="0" lvl="4" marL="0" marR="0" rtl="0" algn="r">
              <a:spcBef>
                <a:spcPts val="0"/>
              </a:spcBef>
              <a:buClr>
                <a:srgbClr val="888888"/>
              </a:buClr>
              <a:buSzPts val="300"/>
              <a:buFont typeface="Arial"/>
              <a:buNone/>
              <a:defRPr sz="1200">
                <a:solidFill>
                  <a:srgbClr val="888888"/>
                </a:solidFill>
                <a:latin typeface="Arial"/>
                <a:ea typeface="Arial"/>
                <a:cs typeface="Arial"/>
                <a:sym typeface="Arial"/>
              </a:defRPr>
            </a:lvl5pPr>
            <a:lvl6pPr indent="0" lvl="5" marL="0" marR="0" rtl="0" algn="r">
              <a:spcBef>
                <a:spcPts val="0"/>
              </a:spcBef>
              <a:buClr>
                <a:srgbClr val="888888"/>
              </a:buClr>
              <a:buSzPts val="300"/>
              <a:buFont typeface="Arial"/>
              <a:buNone/>
              <a:defRPr sz="1200">
                <a:solidFill>
                  <a:srgbClr val="888888"/>
                </a:solidFill>
                <a:latin typeface="Arial"/>
                <a:ea typeface="Arial"/>
                <a:cs typeface="Arial"/>
                <a:sym typeface="Arial"/>
              </a:defRPr>
            </a:lvl6pPr>
            <a:lvl7pPr indent="0" lvl="6" marL="0" marR="0" rtl="0" algn="r">
              <a:spcBef>
                <a:spcPts val="0"/>
              </a:spcBef>
              <a:buClr>
                <a:srgbClr val="888888"/>
              </a:buClr>
              <a:buSzPts val="300"/>
              <a:buFont typeface="Arial"/>
              <a:buNone/>
              <a:defRPr sz="1200">
                <a:solidFill>
                  <a:srgbClr val="888888"/>
                </a:solidFill>
                <a:latin typeface="Arial"/>
                <a:ea typeface="Arial"/>
                <a:cs typeface="Arial"/>
                <a:sym typeface="Arial"/>
              </a:defRPr>
            </a:lvl7pPr>
            <a:lvl8pPr indent="0" lvl="7" marL="0" marR="0" rtl="0" algn="r">
              <a:spcBef>
                <a:spcPts val="0"/>
              </a:spcBef>
              <a:buClr>
                <a:srgbClr val="888888"/>
              </a:buClr>
              <a:buSzPts val="300"/>
              <a:buFont typeface="Arial"/>
              <a:buNone/>
              <a:defRPr sz="1200">
                <a:solidFill>
                  <a:srgbClr val="888888"/>
                </a:solidFill>
                <a:latin typeface="Arial"/>
                <a:ea typeface="Arial"/>
                <a:cs typeface="Arial"/>
                <a:sym typeface="Arial"/>
              </a:defRPr>
            </a:lvl8pPr>
            <a:lvl9pPr indent="0" lvl="8" marL="0" marR="0" rtl="0" algn="r">
              <a:spcBef>
                <a:spcPts val="0"/>
              </a:spcBef>
              <a:buClr>
                <a:srgbClr val="888888"/>
              </a:buClr>
              <a:buSzPts val="300"/>
              <a:buFont typeface="Arial"/>
              <a:buNone/>
              <a:defRPr sz="1200">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 id="2147483681" r:id="rId33"/>
    <p:sldLayoutId id="2147483682" r:id="rId34"/>
    <p:sldLayoutId id="2147483683" r:id="rId35"/>
    <p:sldLayoutId id="2147483684" r:id="rId36"/>
    <p:sldLayoutId id="2147483685" r:id="rId37"/>
    <p:sldLayoutId id="2147483686" r:id="rId38"/>
    <p:sldLayoutId id="2147483687" r:id="rId39"/>
    <p:sldLayoutId id="2147483688" r:id="rId40"/>
    <p:sldLayoutId id="2147483689" r:id="rId41"/>
    <p:sldLayoutId id="2147483690" r:id="rId42"/>
    <p:sldLayoutId id="2147483691" r:id="rId43"/>
    <p:sldLayoutId id="2147483692" r:id="rId44"/>
    <p:sldLayoutId id="2147483693" r:id="rId45"/>
    <p:sldLayoutId id="2147483694" r:id="rId46"/>
    <p:sldLayoutId id="2147483695" r:id="rId47"/>
    <p:sldLayoutId id="2147483696" r:id="rId48"/>
    <p:sldLayoutId id="2147483697" r:id="rId49"/>
    <p:sldLayoutId id="2147483698" r:id="rId50"/>
    <p:sldLayoutId id="2147483699" r:id="rId51"/>
    <p:sldLayoutId id="2147483700" r:id="rId52"/>
    <p:sldLayoutId id="2147483701" r:id="rId53"/>
    <p:sldLayoutId id="2147483702" r:id="rId54"/>
    <p:sldLayoutId id="2147483703" r:id="rId55"/>
    <p:sldLayoutId id="2147483704" r:id="rId56"/>
    <p:sldLayoutId id="2147483705" r:id="rId57"/>
    <p:sldLayoutId id="2147483706" r:id="rId58"/>
    <p:sldLayoutId id="2147483707" r:id="rId59"/>
    <p:sldLayoutId id="2147483708" r:id="rId60"/>
    <p:sldLayoutId id="2147483709" r:id="rId61"/>
    <p:sldLayoutId id="2147483710" r:id="rId62"/>
    <p:sldLayoutId id="2147483711" r:id="rId63"/>
    <p:sldLayoutId id="2147483712" r:id="rId64"/>
    <p:sldLayoutId id="2147483713" r:id="rId65"/>
    <p:sldLayoutId id="2147483714" r:id="rId66"/>
    <p:sldLayoutId id="2147483715" r:id="rId67"/>
    <p:sldLayoutId id="2147483716" r:id="rId68"/>
    <p:sldLayoutId id="2147483717" r:id="rId69"/>
    <p:sldLayoutId id="2147483718" r:id="rId70"/>
    <p:sldLayoutId id="2147483719" r:id="rId71"/>
    <p:sldLayoutId id="2147483720" r:id="rId72"/>
    <p:sldLayoutId id="2147483721" r:id="rId73"/>
    <p:sldLayoutId id="2147483722" r:id="rId74"/>
    <p:sldLayoutId id="2147483723" r:id="rId75"/>
    <p:sldLayoutId id="2147483724" r:id="rId76"/>
    <p:sldLayoutId id="2147483725" r:id="rId77"/>
    <p:sldLayoutId id="2147483726" r:id="rId78"/>
    <p:sldLayoutId id="2147483727" r:id="rId79"/>
    <p:sldLayoutId id="2147483728" r:id="rId80"/>
    <p:sldLayoutId id="2147483729" r:id="rId81"/>
    <p:sldLayoutId id="2147483730" r:id="rId82"/>
    <p:sldLayoutId id="2147483731" r:id="rId83"/>
    <p:sldLayoutId id="2147483732" r:id="rId84"/>
    <p:sldLayoutId id="2147483733" r:id="rId85"/>
    <p:sldLayoutId id="2147483734" r:id="rId86"/>
    <p:sldLayoutId id="2147483735" r:id="rId87"/>
    <p:sldLayoutId id="2147483736" r:id="rId88"/>
    <p:sldLayoutId id="2147483737" r:id="rId89"/>
    <p:sldLayoutId id="2147483738" r:id="rId90"/>
    <p:sldLayoutId id="2147483739" r:id="rId91"/>
    <p:sldLayoutId id="2147483740" r:id="rId92"/>
    <p:sldLayoutId id="2147483741" r:id="rId93"/>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479" name="Shape 479"/>
        <p:cNvGrpSpPr/>
        <p:nvPr/>
      </p:nvGrpSpPr>
      <p:grpSpPr>
        <a:xfrm>
          <a:off x="0" y="0"/>
          <a:ext cx="0" cy="0"/>
          <a:chOff x="0" y="0"/>
          <a:chExt cx="0" cy="0"/>
        </a:xfrm>
      </p:grpSpPr>
      <p:sp>
        <p:nvSpPr>
          <p:cNvPr id="480" name="Google Shape;480;p98"/>
          <p:cNvSpPr txBox="1"/>
          <p:nvPr>
            <p:ph type="title"/>
          </p:nvPr>
        </p:nvSpPr>
        <p:spPr>
          <a:xfrm>
            <a:off x="457200" y="274637"/>
            <a:ext cx="8229600" cy="1143000"/>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b="0" i="0" sz="1400" u="none" cap="none" strike="noStrike">
                <a:solidFill>
                  <a:srgbClr val="000000"/>
                </a:solidFill>
                <a:latin typeface="Arial"/>
                <a:ea typeface="Arial"/>
                <a:cs typeface="Arial"/>
                <a:sym typeface="Arial"/>
              </a:defRPr>
            </a:lvl1pPr>
            <a:lvl2pPr indent="0" lvl="1" marL="0" marR="0" rtl="0" algn="l">
              <a:spcBef>
                <a:spcPts val="0"/>
              </a:spcBef>
              <a:spcAft>
                <a:spcPts val="0"/>
              </a:spcAft>
              <a:buSzPts val="1400"/>
              <a:buNone/>
              <a:defRPr b="0" i="0" sz="1400" u="none" cap="none" strike="noStrike">
                <a:solidFill>
                  <a:srgbClr val="000000"/>
                </a:solidFill>
                <a:latin typeface="Arial"/>
                <a:ea typeface="Arial"/>
                <a:cs typeface="Arial"/>
                <a:sym typeface="Arial"/>
              </a:defRPr>
            </a:lvl2pPr>
            <a:lvl3pPr indent="0" lvl="2" marL="0" marR="0" rtl="0" algn="l">
              <a:spcBef>
                <a:spcPts val="0"/>
              </a:spcBef>
              <a:spcAft>
                <a:spcPts val="0"/>
              </a:spcAft>
              <a:buSzPts val="1400"/>
              <a:buNone/>
              <a:defRPr b="0" i="0" sz="1400" u="none" cap="none" strike="noStrike">
                <a:solidFill>
                  <a:srgbClr val="000000"/>
                </a:solidFill>
                <a:latin typeface="Arial"/>
                <a:ea typeface="Arial"/>
                <a:cs typeface="Arial"/>
                <a:sym typeface="Arial"/>
              </a:defRPr>
            </a:lvl3pPr>
            <a:lvl4pPr indent="0" lvl="3" marL="0" marR="0" rtl="0" algn="l">
              <a:spcBef>
                <a:spcPts val="0"/>
              </a:spcBef>
              <a:spcAft>
                <a:spcPts val="0"/>
              </a:spcAft>
              <a:buSzPts val="1400"/>
              <a:buNone/>
              <a:defRPr b="0" i="0" sz="1400" u="none" cap="none" strike="noStrike">
                <a:solidFill>
                  <a:srgbClr val="000000"/>
                </a:solidFill>
                <a:latin typeface="Arial"/>
                <a:ea typeface="Arial"/>
                <a:cs typeface="Arial"/>
                <a:sym typeface="Arial"/>
              </a:defRPr>
            </a:lvl4pPr>
            <a:lvl5pPr indent="0" lvl="4" marL="0" marR="0" rtl="0" algn="l">
              <a:spcBef>
                <a:spcPts val="0"/>
              </a:spcBef>
              <a:spcAft>
                <a:spcPts val="0"/>
              </a:spcAft>
              <a:buSzPts val="1400"/>
              <a:buNone/>
              <a:defRPr b="0" i="0" sz="1400" u="none" cap="none" strike="noStrike">
                <a:solidFill>
                  <a:srgbClr val="000000"/>
                </a:solidFill>
                <a:latin typeface="Arial"/>
                <a:ea typeface="Arial"/>
                <a:cs typeface="Arial"/>
                <a:sym typeface="Arial"/>
              </a:defRPr>
            </a:lvl5pPr>
            <a:lvl6pPr indent="0" lvl="5" marL="457200" marR="0" rtl="0" algn="l">
              <a:spcBef>
                <a:spcPts val="0"/>
              </a:spcBef>
              <a:spcAft>
                <a:spcPts val="0"/>
              </a:spcAft>
              <a:buSzPts val="1400"/>
              <a:buNone/>
              <a:defRPr b="0" i="0" sz="1400" u="none" cap="none" strike="noStrike">
                <a:solidFill>
                  <a:srgbClr val="000000"/>
                </a:solidFill>
                <a:latin typeface="Arial"/>
                <a:ea typeface="Arial"/>
                <a:cs typeface="Arial"/>
                <a:sym typeface="Arial"/>
              </a:defRPr>
            </a:lvl6pPr>
            <a:lvl7pPr indent="0" lvl="6" marL="914400" marR="0" rtl="0" algn="l">
              <a:spcBef>
                <a:spcPts val="0"/>
              </a:spcBef>
              <a:spcAft>
                <a:spcPts val="0"/>
              </a:spcAft>
              <a:buSzPts val="1400"/>
              <a:buNone/>
              <a:defRPr b="0" i="0" sz="1400" u="none" cap="none" strike="noStrike">
                <a:solidFill>
                  <a:srgbClr val="000000"/>
                </a:solidFill>
                <a:latin typeface="Arial"/>
                <a:ea typeface="Arial"/>
                <a:cs typeface="Arial"/>
                <a:sym typeface="Arial"/>
              </a:defRPr>
            </a:lvl7pPr>
            <a:lvl8pPr indent="0" lvl="7" marL="1371600" marR="0" rtl="0" algn="l">
              <a:spcBef>
                <a:spcPts val="0"/>
              </a:spcBef>
              <a:spcAft>
                <a:spcPts val="0"/>
              </a:spcAft>
              <a:buSzPts val="1400"/>
              <a:buNone/>
              <a:defRPr b="0" i="0" sz="1400" u="none" cap="none" strike="noStrike">
                <a:solidFill>
                  <a:srgbClr val="000000"/>
                </a:solidFill>
                <a:latin typeface="Arial"/>
                <a:ea typeface="Arial"/>
                <a:cs typeface="Arial"/>
                <a:sym typeface="Arial"/>
              </a:defRPr>
            </a:lvl8pPr>
            <a:lvl9pPr indent="0" lvl="8" marL="1828800" marR="0" rtl="0" algn="l">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481" name="Google Shape;481;p98"/>
          <p:cNvSpPr txBox="1"/>
          <p:nvPr>
            <p:ph idx="1" type="body"/>
          </p:nvPr>
        </p:nvSpPr>
        <p:spPr>
          <a:xfrm>
            <a:off x="457200" y="1600200"/>
            <a:ext cx="8229600" cy="4526100"/>
          </a:xfrm>
          <a:prstGeom prst="rect">
            <a:avLst/>
          </a:prstGeom>
          <a:noFill/>
          <a:ln>
            <a:noFill/>
          </a:ln>
        </p:spPr>
        <p:txBody>
          <a:bodyPr anchorCtr="0" anchor="t" bIns="91425" lIns="91425" spcFirstLastPara="1" rIns="91425" wrap="square" tIns="91425">
            <a:noAutofit/>
          </a:bodyPr>
          <a:lstStyle>
            <a:lvl1pPr indent="-228600" lvl="0" marL="457200" marR="0" rtl="0" algn="l">
              <a:spcBef>
                <a:spcPts val="0"/>
              </a:spcBef>
              <a:spcAft>
                <a:spcPts val="0"/>
              </a:spcAft>
              <a:buSzPts val="1400"/>
              <a:buNone/>
              <a:defRPr b="0" i="0" sz="1400" u="none" cap="none" strike="noStrike">
                <a:solidFill>
                  <a:srgbClr val="000000"/>
                </a:solidFill>
                <a:latin typeface="Arial"/>
                <a:ea typeface="Arial"/>
                <a:cs typeface="Arial"/>
                <a:sym typeface="Arial"/>
              </a:defRPr>
            </a:lvl1pPr>
            <a:lvl2pPr indent="-228600" lvl="1" marL="914400" marR="0" rtl="0" algn="l">
              <a:spcBef>
                <a:spcPts val="0"/>
              </a:spcBef>
              <a:spcAft>
                <a:spcPts val="0"/>
              </a:spcAft>
              <a:buSzPts val="1400"/>
              <a:buNone/>
              <a:defRPr b="0" i="0" sz="1400" u="none" cap="none" strike="noStrike">
                <a:solidFill>
                  <a:srgbClr val="000000"/>
                </a:solidFill>
                <a:latin typeface="Arial"/>
                <a:ea typeface="Arial"/>
                <a:cs typeface="Arial"/>
                <a:sym typeface="Arial"/>
              </a:defRPr>
            </a:lvl2pPr>
            <a:lvl3pPr indent="-228600" lvl="2" marL="1371600" marR="0" rtl="0" algn="l">
              <a:spcBef>
                <a:spcPts val="0"/>
              </a:spcBef>
              <a:spcAft>
                <a:spcPts val="0"/>
              </a:spcAft>
              <a:buSzPts val="1400"/>
              <a:buNone/>
              <a:defRPr b="0" i="0" sz="1400" u="none" cap="none" strike="noStrike">
                <a:solidFill>
                  <a:srgbClr val="000000"/>
                </a:solidFill>
                <a:latin typeface="Arial"/>
                <a:ea typeface="Arial"/>
                <a:cs typeface="Arial"/>
                <a:sym typeface="Arial"/>
              </a:defRPr>
            </a:lvl3pPr>
            <a:lvl4pPr indent="-228600" lvl="3" marL="1828800" marR="0" rtl="0" algn="l">
              <a:spcBef>
                <a:spcPts val="0"/>
              </a:spcBef>
              <a:spcAft>
                <a:spcPts val="0"/>
              </a:spcAft>
              <a:buSzPts val="1400"/>
              <a:buNone/>
              <a:defRPr b="0" i="0" sz="1400" u="none" cap="none" strike="noStrike">
                <a:solidFill>
                  <a:srgbClr val="000000"/>
                </a:solidFill>
                <a:latin typeface="Arial"/>
                <a:ea typeface="Arial"/>
                <a:cs typeface="Arial"/>
                <a:sym typeface="Arial"/>
              </a:defRPr>
            </a:lvl4pPr>
            <a:lvl5pPr indent="-228600" lvl="4" marL="2286000" marR="0" rtl="0" algn="l">
              <a:spcBef>
                <a:spcPts val="0"/>
              </a:spcBef>
              <a:spcAft>
                <a:spcPts val="0"/>
              </a:spcAft>
              <a:buSzPts val="1400"/>
              <a:buNone/>
              <a:defRPr b="0" i="0" sz="1400" u="none" cap="none" strike="noStrike">
                <a:solidFill>
                  <a:srgbClr val="000000"/>
                </a:solidFill>
                <a:latin typeface="Arial"/>
                <a:ea typeface="Arial"/>
                <a:cs typeface="Arial"/>
                <a:sym typeface="Arial"/>
              </a:defRPr>
            </a:lvl5pPr>
            <a:lvl6pPr indent="-228600" lvl="5" marL="27432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228600" lvl="6" marL="32004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228600" lvl="7" marL="36576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228600" lvl="8" marL="41148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482" name="Google Shape;482;p98"/>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9pPr>
          </a:lstStyle>
          <a:p/>
        </p:txBody>
      </p:sp>
      <p:sp>
        <p:nvSpPr>
          <p:cNvPr id="483" name="Google Shape;483;p98"/>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9pPr>
          </a:lstStyle>
          <a:p/>
        </p:txBody>
      </p:sp>
      <p:sp>
        <p:nvSpPr>
          <p:cNvPr id="484" name="Google Shape;484;p98"/>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sz="1400">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742" r:id="rId2"/>
    <p:sldLayoutId id="2147483743" r:id="rId3"/>
    <p:sldLayoutId id="2147483744" r:id="rId4"/>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503" name="Shape 503"/>
        <p:cNvGrpSpPr/>
        <p:nvPr/>
      </p:nvGrpSpPr>
      <p:grpSpPr>
        <a:xfrm>
          <a:off x="0" y="0"/>
          <a:ext cx="0" cy="0"/>
          <a:chOff x="0" y="0"/>
          <a:chExt cx="0" cy="0"/>
        </a:xfrm>
      </p:grpSpPr>
      <p:sp>
        <p:nvSpPr>
          <p:cNvPr id="504" name="Google Shape;504;p102"/>
          <p:cNvSpPr txBox="1"/>
          <p:nvPr>
            <p:ph type="title"/>
          </p:nvPr>
        </p:nvSpPr>
        <p:spPr>
          <a:xfrm>
            <a:off x="457200" y="274637"/>
            <a:ext cx="8229600" cy="1143000"/>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b="0" i="0" sz="1400" u="none" cap="none" strike="noStrike">
                <a:solidFill>
                  <a:srgbClr val="000000"/>
                </a:solidFill>
                <a:latin typeface="Arial"/>
                <a:ea typeface="Arial"/>
                <a:cs typeface="Arial"/>
                <a:sym typeface="Arial"/>
              </a:defRPr>
            </a:lvl1pPr>
            <a:lvl2pPr indent="0" lvl="1" marL="0" marR="0" rtl="0" algn="l">
              <a:spcBef>
                <a:spcPts val="0"/>
              </a:spcBef>
              <a:spcAft>
                <a:spcPts val="0"/>
              </a:spcAft>
              <a:buSzPts val="1400"/>
              <a:buNone/>
              <a:defRPr b="0" i="0" sz="1400" u="none" cap="none" strike="noStrike">
                <a:solidFill>
                  <a:srgbClr val="000000"/>
                </a:solidFill>
                <a:latin typeface="Arial"/>
                <a:ea typeface="Arial"/>
                <a:cs typeface="Arial"/>
                <a:sym typeface="Arial"/>
              </a:defRPr>
            </a:lvl2pPr>
            <a:lvl3pPr indent="0" lvl="2" marL="0" marR="0" rtl="0" algn="l">
              <a:spcBef>
                <a:spcPts val="0"/>
              </a:spcBef>
              <a:spcAft>
                <a:spcPts val="0"/>
              </a:spcAft>
              <a:buSzPts val="1400"/>
              <a:buNone/>
              <a:defRPr b="0" i="0" sz="1400" u="none" cap="none" strike="noStrike">
                <a:solidFill>
                  <a:srgbClr val="000000"/>
                </a:solidFill>
                <a:latin typeface="Arial"/>
                <a:ea typeface="Arial"/>
                <a:cs typeface="Arial"/>
                <a:sym typeface="Arial"/>
              </a:defRPr>
            </a:lvl3pPr>
            <a:lvl4pPr indent="0" lvl="3" marL="0" marR="0" rtl="0" algn="l">
              <a:spcBef>
                <a:spcPts val="0"/>
              </a:spcBef>
              <a:spcAft>
                <a:spcPts val="0"/>
              </a:spcAft>
              <a:buSzPts val="1400"/>
              <a:buNone/>
              <a:defRPr b="0" i="0" sz="1400" u="none" cap="none" strike="noStrike">
                <a:solidFill>
                  <a:srgbClr val="000000"/>
                </a:solidFill>
                <a:latin typeface="Arial"/>
                <a:ea typeface="Arial"/>
                <a:cs typeface="Arial"/>
                <a:sym typeface="Arial"/>
              </a:defRPr>
            </a:lvl4pPr>
            <a:lvl5pPr indent="0" lvl="4" marL="0" marR="0" rtl="0" algn="l">
              <a:spcBef>
                <a:spcPts val="0"/>
              </a:spcBef>
              <a:spcAft>
                <a:spcPts val="0"/>
              </a:spcAft>
              <a:buSzPts val="1400"/>
              <a:buNone/>
              <a:defRPr b="0" i="0" sz="1400" u="none" cap="none" strike="noStrike">
                <a:solidFill>
                  <a:srgbClr val="000000"/>
                </a:solidFill>
                <a:latin typeface="Arial"/>
                <a:ea typeface="Arial"/>
                <a:cs typeface="Arial"/>
                <a:sym typeface="Arial"/>
              </a:defRPr>
            </a:lvl5pPr>
            <a:lvl6pPr indent="0" lvl="5" marL="457200" marR="0" rtl="0" algn="l">
              <a:spcBef>
                <a:spcPts val="0"/>
              </a:spcBef>
              <a:spcAft>
                <a:spcPts val="0"/>
              </a:spcAft>
              <a:buSzPts val="1400"/>
              <a:buNone/>
              <a:defRPr b="0" i="0" sz="1400" u="none" cap="none" strike="noStrike">
                <a:solidFill>
                  <a:srgbClr val="000000"/>
                </a:solidFill>
                <a:latin typeface="Arial"/>
                <a:ea typeface="Arial"/>
                <a:cs typeface="Arial"/>
                <a:sym typeface="Arial"/>
              </a:defRPr>
            </a:lvl6pPr>
            <a:lvl7pPr indent="0" lvl="6" marL="914400" marR="0" rtl="0" algn="l">
              <a:spcBef>
                <a:spcPts val="0"/>
              </a:spcBef>
              <a:spcAft>
                <a:spcPts val="0"/>
              </a:spcAft>
              <a:buSzPts val="1400"/>
              <a:buNone/>
              <a:defRPr b="0" i="0" sz="1400" u="none" cap="none" strike="noStrike">
                <a:solidFill>
                  <a:srgbClr val="000000"/>
                </a:solidFill>
                <a:latin typeface="Arial"/>
                <a:ea typeface="Arial"/>
                <a:cs typeface="Arial"/>
                <a:sym typeface="Arial"/>
              </a:defRPr>
            </a:lvl7pPr>
            <a:lvl8pPr indent="0" lvl="7" marL="1371600" marR="0" rtl="0" algn="l">
              <a:spcBef>
                <a:spcPts val="0"/>
              </a:spcBef>
              <a:spcAft>
                <a:spcPts val="0"/>
              </a:spcAft>
              <a:buSzPts val="1400"/>
              <a:buNone/>
              <a:defRPr b="0" i="0" sz="1400" u="none" cap="none" strike="noStrike">
                <a:solidFill>
                  <a:srgbClr val="000000"/>
                </a:solidFill>
                <a:latin typeface="Arial"/>
                <a:ea typeface="Arial"/>
                <a:cs typeface="Arial"/>
                <a:sym typeface="Arial"/>
              </a:defRPr>
            </a:lvl8pPr>
            <a:lvl9pPr indent="0" lvl="8" marL="1828800" marR="0" rtl="0" algn="l">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505" name="Google Shape;505;p102"/>
          <p:cNvSpPr txBox="1"/>
          <p:nvPr>
            <p:ph idx="1" type="body"/>
          </p:nvPr>
        </p:nvSpPr>
        <p:spPr>
          <a:xfrm>
            <a:off x="457200" y="1600200"/>
            <a:ext cx="8229600" cy="4526100"/>
          </a:xfrm>
          <a:prstGeom prst="rect">
            <a:avLst/>
          </a:prstGeom>
          <a:noFill/>
          <a:ln>
            <a:noFill/>
          </a:ln>
        </p:spPr>
        <p:txBody>
          <a:bodyPr anchorCtr="0" anchor="t" bIns="91425" lIns="91425" spcFirstLastPara="1" rIns="91425" wrap="square" tIns="91425">
            <a:noAutofit/>
          </a:bodyPr>
          <a:lstStyle>
            <a:lvl1pPr indent="-228600" lvl="0" marL="457200" marR="0" rtl="0" algn="l">
              <a:spcBef>
                <a:spcPts val="0"/>
              </a:spcBef>
              <a:spcAft>
                <a:spcPts val="0"/>
              </a:spcAft>
              <a:buSzPts val="1400"/>
              <a:buNone/>
              <a:defRPr b="0" i="0" sz="1400" u="none" cap="none" strike="noStrike">
                <a:solidFill>
                  <a:srgbClr val="000000"/>
                </a:solidFill>
                <a:latin typeface="Arial"/>
                <a:ea typeface="Arial"/>
                <a:cs typeface="Arial"/>
                <a:sym typeface="Arial"/>
              </a:defRPr>
            </a:lvl1pPr>
            <a:lvl2pPr indent="-228600" lvl="1" marL="914400" marR="0" rtl="0" algn="l">
              <a:spcBef>
                <a:spcPts val="0"/>
              </a:spcBef>
              <a:spcAft>
                <a:spcPts val="0"/>
              </a:spcAft>
              <a:buSzPts val="1400"/>
              <a:buNone/>
              <a:defRPr b="0" i="0" sz="1400" u="none" cap="none" strike="noStrike">
                <a:solidFill>
                  <a:srgbClr val="000000"/>
                </a:solidFill>
                <a:latin typeface="Arial"/>
                <a:ea typeface="Arial"/>
                <a:cs typeface="Arial"/>
                <a:sym typeface="Arial"/>
              </a:defRPr>
            </a:lvl2pPr>
            <a:lvl3pPr indent="-228600" lvl="2" marL="1371600" marR="0" rtl="0" algn="l">
              <a:spcBef>
                <a:spcPts val="0"/>
              </a:spcBef>
              <a:spcAft>
                <a:spcPts val="0"/>
              </a:spcAft>
              <a:buSzPts val="1400"/>
              <a:buNone/>
              <a:defRPr b="0" i="0" sz="1400" u="none" cap="none" strike="noStrike">
                <a:solidFill>
                  <a:srgbClr val="000000"/>
                </a:solidFill>
                <a:latin typeface="Arial"/>
                <a:ea typeface="Arial"/>
                <a:cs typeface="Arial"/>
                <a:sym typeface="Arial"/>
              </a:defRPr>
            </a:lvl3pPr>
            <a:lvl4pPr indent="-228600" lvl="3" marL="1828800" marR="0" rtl="0" algn="l">
              <a:spcBef>
                <a:spcPts val="0"/>
              </a:spcBef>
              <a:spcAft>
                <a:spcPts val="0"/>
              </a:spcAft>
              <a:buSzPts val="1400"/>
              <a:buNone/>
              <a:defRPr b="0" i="0" sz="1400" u="none" cap="none" strike="noStrike">
                <a:solidFill>
                  <a:srgbClr val="000000"/>
                </a:solidFill>
                <a:latin typeface="Arial"/>
                <a:ea typeface="Arial"/>
                <a:cs typeface="Arial"/>
                <a:sym typeface="Arial"/>
              </a:defRPr>
            </a:lvl4pPr>
            <a:lvl5pPr indent="-228600" lvl="4" marL="2286000" marR="0" rtl="0" algn="l">
              <a:spcBef>
                <a:spcPts val="0"/>
              </a:spcBef>
              <a:spcAft>
                <a:spcPts val="0"/>
              </a:spcAft>
              <a:buSzPts val="1400"/>
              <a:buNone/>
              <a:defRPr b="0" i="0" sz="1400" u="none" cap="none" strike="noStrike">
                <a:solidFill>
                  <a:srgbClr val="000000"/>
                </a:solidFill>
                <a:latin typeface="Arial"/>
                <a:ea typeface="Arial"/>
                <a:cs typeface="Arial"/>
                <a:sym typeface="Arial"/>
              </a:defRPr>
            </a:lvl5pPr>
            <a:lvl6pPr indent="-228600" lvl="5" marL="27432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228600" lvl="6" marL="32004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228600" lvl="7" marL="36576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228600" lvl="8" marL="41148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506" name="Google Shape;506;p102"/>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9pPr>
          </a:lstStyle>
          <a:p/>
        </p:txBody>
      </p:sp>
      <p:sp>
        <p:nvSpPr>
          <p:cNvPr id="507" name="Google Shape;507;p102"/>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9pPr>
          </a:lstStyle>
          <a:p/>
        </p:txBody>
      </p:sp>
      <p:sp>
        <p:nvSpPr>
          <p:cNvPr id="508" name="Google Shape;508;p102"/>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l">
              <a:lnSpc>
                <a:spcPct val="100000"/>
              </a:lnSpc>
              <a:spcBef>
                <a:spcPts val="0"/>
              </a:spcBef>
              <a:spcAft>
                <a:spcPts val="0"/>
              </a:spcAft>
              <a:buClr>
                <a:srgbClr val="898989"/>
              </a:buClr>
              <a:buSzPts val="1800"/>
              <a:buFont typeface="Calibri"/>
              <a:buNone/>
              <a:defRPr b="0" i="0" sz="1800" u="none" cap="none" strike="noStrike">
                <a:solidFill>
                  <a:srgbClr val="898989"/>
                </a:solidFill>
                <a:latin typeface="Calibri"/>
                <a:ea typeface="Calibri"/>
                <a:cs typeface="Calibri"/>
                <a:sym typeface="Calibri"/>
              </a:defRPr>
            </a:lvl1pPr>
            <a:lvl2pPr indent="0" lvl="1" marL="0" marR="0" rtl="0" algn="l">
              <a:lnSpc>
                <a:spcPct val="100000"/>
              </a:lnSpc>
              <a:spcBef>
                <a:spcPts val="0"/>
              </a:spcBef>
              <a:spcAft>
                <a:spcPts val="0"/>
              </a:spcAft>
              <a:buClr>
                <a:srgbClr val="898989"/>
              </a:buClr>
              <a:buSzPts val="1800"/>
              <a:buFont typeface="Calibri"/>
              <a:buNone/>
              <a:defRPr b="0" i="0" sz="1800" u="none" cap="none" strike="noStrike">
                <a:solidFill>
                  <a:srgbClr val="898989"/>
                </a:solidFill>
                <a:latin typeface="Calibri"/>
                <a:ea typeface="Calibri"/>
                <a:cs typeface="Calibri"/>
                <a:sym typeface="Calibri"/>
              </a:defRPr>
            </a:lvl2pPr>
            <a:lvl3pPr indent="0" lvl="2" marL="0" marR="0" rtl="0" algn="l">
              <a:lnSpc>
                <a:spcPct val="100000"/>
              </a:lnSpc>
              <a:spcBef>
                <a:spcPts val="0"/>
              </a:spcBef>
              <a:spcAft>
                <a:spcPts val="0"/>
              </a:spcAft>
              <a:buClr>
                <a:srgbClr val="898989"/>
              </a:buClr>
              <a:buSzPts val="1800"/>
              <a:buFont typeface="Calibri"/>
              <a:buNone/>
              <a:defRPr b="0" i="0" sz="1800" u="none" cap="none" strike="noStrike">
                <a:solidFill>
                  <a:srgbClr val="898989"/>
                </a:solidFill>
                <a:latin typeface="Calibri"/>
                <a:ea typeface="Calibri"/>
                <a:cs typeface="Calibri"/>
                <a:sym typeface="Calibri"/>
              </a:defRPr>
            </a:lvl3pPr>
            <a:lvl4pPr indent="0" lvl="3" marL="0" marR="0" rtl="0" algn="l">
              <a:lnSpc>
                <a:spcPct val="100000"/>
              </a:lnSpc>
              <a:spcBef>
                <a:spcPts val="0"/>
              </a:spcBef>
              <a:spcAft>
                <a:spcPts val="0"/>
              </a:spcAft>
              <a:buClr>
                <a:srgbClr val="898989"/>
              </a:buClr>
              <a:buSzPts val="1800"/>
              <a:buFont typeface="Calibri"/>
              <a:buNone/>
              <a:defRPr b="0" i="0" sz="1800" u="none" cap="none" strike="noStrike">
                <a:solidFill>
                  <a:srgbClr val="898989"/>
                </a:solidFill>
                <a:latin typeface="Calibri"/>
                <a:ea typeface="Calibri"/>
                <a:cs typeface="Calibri"/>
                <a:sym typeface="Calibri"/>
              </a:defRPr>
            </a:lvl4pPr>
            <a:lvl5pPr indent="0" lvl="4" marL="0" marR="0" rtl="0" algn="l">
              <a:lnSpc>
                <a:spcPct val="100000"/>
              </a:lnSpc>
              <a:spcBef>
                <a:spcPts val="0"/>
              </a:spcBef>
              <a:spcAft>
                <a:spcPts val="0"/>
              </a:spcAft>
              <a:buClr>
                <a:srgbClr val="898989"/>
              </a:buClr>
              <a:buSzPts val="1800"/>
              <a:buFont typeface="Calibri"/>
              <a:buNone/>
              <a:defRPr b="0" i="0" sz="1800" u="none" cap="none" strike="noStrike">
                <a:solidFill>
                  <a:srgbClr val="898989"/>
                </a:solidFill>
                <a:latin typeface="Calibri"/>
                <a:ea typeface="Calibri"/>
                <a:cs typeface="Calibri"/>
                <a:sym typeface="Calibri"/>
              </a:defRPr>
            </a:lvl5pPr>
            <a:lvl6pPr indent="0" lvl="5" marL="0" marR="0" rtl="0" algn="l">
              <a:lnSpc>
                <a:spcPct val="100000"/>
              </a:lnSpc>
              <a:spcBef>
                <a:spcPts val="0"/>
              </a:spcBef>
              <a:spcAft>
                <a:spcPts val="0"/>
              </a:spcAft>
              <a:buClr>
                <a:srgbClr val="898989"/>
              </a:buClr>
              <a:buSzPts val="1800"/>
              <a:buFont typeface="Calibri"/>
              <a:buNone/>
              <a:defRPr b="0" i="0" sz="1800" u="none" cap="none" strike="noStrike">
                <a:solidFill>
                  <a:srgbClr val="898989"/>
                </a:solidFill>
                <a:latin typeface="Calibri"/>
                <a:ea typeface="Calibri"/>
                <a:cs typeface="Calibri"/>
                <a:sym typeface="Calibri"/>
              </a:defRPr>
            </a:lvl6pPr>
            <a:lvl7pPr indent="0" lvl="6" marL="0" marR="0" rtl="0" algn="l">
              <a:lnSpc>
                <a:spcPct val="100000"/>
              </a:lnSpc>
              <a:spcBef>
                <a:spcPts val="0"/>
              </a:spcBef>
              <a:spcAft>
                <a:spcPts val="0"/>
              </a:spcAft>
              <a:buClr>
                <a:srgbClr val="898989"/>
              </a:buClr>
              <a:buSzPts val="1800"/>
              <a:buFont typeface="Calibri"/>
              <a:buNone/>
              <a:defRPr b="0" i="0" sz="1800" u="none" cap="none" strike="noStrike">
                <a:solidFill>
                  <a:srgbClr val="898989"/>
                </a:solidFill>
                <a:latin typeface="Calibri"/>
                <a:ea typeface="Calibri"/>
                <a:cs typeface="Calibri"/>
                <a:sym typeface="Calibri"/>
              </a:defRPr>
            </a:lvl7pPr>
            <a:lvl8pPr indent="0" lvl="7" marL="0" marR="0" rtl="0" algn="l">
              <a:lnSpc>
                <a:spcPct val="100000"/>
              </a:lnSpc>
              <a:spcBef>
                <a:spcPts val="0"/>
              </a:spcBef>
              <a:spcAft>
                <a:spcPts val="0"/>
              </a:spcAft>
              <a:buClr>
                <a:srgbClr val="898989"/>
              </a:buClr>
              <a:buSzPts val="1800"/>
              <a:buFont typeface="Calibri"/>
              <a:buNone/>
              <a:defRPr b="0" i="0" sz="1800" u="none" cap="none" strike="noStrike">
                <a:solidFill>
                  <a:srgbClr val="898989"/>
                </a:solidFill>
                <a:latin typeface="Calibri"/>
                <a:ea typeface="Calibri"/>
                <a:cs typeface="Calibri"/>
                <a:sym typeface="Calibri"/>
              </a:defRPr>
            </a:lvl8pPr>
            <a:lvl9pPr indent="0" lvl="8" marL="0" marR="0" rtl="0" algn="l">
              <a:lnSpc>
                <a:spcPct val="100000"/>
              </a:lnSpc>
              <a:spcBef>
                <a:spcPts val="0"/>
              </a:spcBef>
              <a:spcAft>
                <a:spcPts val="0"/>
              </a:spcAft>
              <a:buClr>
                <a:srgbClr val="898989"/>
              </a:buClr>
              <a:buSzPts val="1800"/>
              <a:buFont typeface="Calibri"/>
              <a:buNone/>
              <a:defRPr b="0" i="0" sz="1800" u="none" cap="none" strike="noStrike">
                <a:solidFill>
                  <a:srgbClr val="898989"/>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sz="1400">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745" r:id="rId2"/>
    <p:sldLayoutId id="2147483746" r:id="rId3"/>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rotWithShape="1">
          <a:blip r:embed="rId1">
            <a:alphaModFix/>
          </a:blip>
          <a:stretch>
            <a:fillRect b="0" l="0" r="0" t="0"/>
          </a:stretch>
        </a:blipFill>
      </p:bgPr>
    </p:bg>
    <p:spTree>
      <p:nvGrpSpPr>
        <p:cNvPr id="521" name="Shape 521"/>
        <p:cNvGrpSpPr/>
        <p:nvPr/>
      </p:nvGrpSpPr>
      <p:grpSpPr>
        <a:xfrm>
          <a:off x="0" y="0"/>
          <a:ext cx="0" cy="0"/>
          <a:chOff x="0" y="0"/>
          <a:chExt cx="0" cy="0"/>
        </a:xfrm>
      </p:grpSpPr>
      <p:sp>
        <p:nvSpPr>
          <p:cNvPr id="522" name="Google Shape;522;p105"/>
          <p:cNvSpPr txBox="1"/>
          <p:nvPr>
            <p:ph type="title"/>
          </p:nvPr>
        </p:nvSpPr>
        <p:spPr>
          <a:xfrm>
            <a:off x="457200" y="274637"/>
            <a:ext cx="8229600" cy="11430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1pPr>
            <a:lvl2pPr indent="0" lvl="1"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2pPr>
            <a:lvl3pPr indent="0" lvl="2"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3pPr>
            <a:lvl4pPr indent="0" lvl="3"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4pPr>
            <a:lvl5pPr indent="0" lvl="4"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5pPr>
            <a:lvl6pPr indent="0" lvl="5" marL="4572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6pPr>
            <a:lvl7pPr indent="0" lvl="6" marL="9144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7pPr>
            <a:lvl8pPr indent="0" lvl="7" marL="13716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8pPr>
            <a:lvl9pPr indent="0" lvl="8" marL="18288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9pPr>
          </a:lstStyle>
          <a:p/>
        </p:txBody>
      </p:sp>
      <p:sp>
        <p:nvSpPr>
          <p:cNvPr id="523" name="Google Shape;523;p105"/>
          <p:cNvSpPr txBox="1"/>
          <p:nvPr>
            <p:ph idx="1" type="body"/>
          </p:nvPr>
        </p:nvSpPr>
        <p:spPr>
          <a:xfrm>
            <a:off x="457200" y="1600200"/>
            <a:ext cx="8229600" cy="4526100"/>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rgbClr val="595959"/>
              </a:buClr>
              <a:buSzPts val="3200"/>
              <a:buFont typeface="Arial"/>
              <a:buChar char="•"/>
              <a:defRPr b="0" i="0" sz="3200" u="none" cap="none" strike="noStrike">
                <a:solidFill>
                  <a:srgbClr val="595959"/>
                </a:solidFill>
                <a:latin typeface="Arial"/>
                <a:ea typeface="Arial"/>
                <a:cs typeface="Arial"/>
                <a:sym typeface="Arial"/>
              </a:defRPr>
            </a:lvl1pPr>
            <a:lvl2pPr indent="-406400" lvl="1" marL="914400" marR="0" rtl="0" algn="l">
              <a:spcBef>
                <a:spcPts val="560"/>
              </a:spcBef>
              <a:spcAft>
                <a:spcPts val="0"/>
              </a:spcAft>
              <a:buClr>
                <a:srgbClr val="595959"/>
              </a:buClr>
              <a:buSzPts val="2800"/>
              <a:buFont typeface="Arial"/>
              <a:buChar char="–"/>
              <a:defRPr b="0" i="0" sz="2800" u="none" cap="none" strike="noStrike">
                <a:solidFill>
                  <a:srgbClr val="595959"/>
                </a:solidFill>
                <a:latin typeface="Arial"/>
                <a:ea typeface="Arial"/>
                <a:cs typeface="Arial"/>
                <a:sym typeface="Arial"/>
              </a:defRPr>
            </a:lvl2pPr>
            <a:lvl3pPr indent="-381000" lvl="2" marL="1371600" marR="0" rtl="0" algn="l">
              <a:spcBef>
                <a:spcPts val="480"/>
              </a:spcBef>
              <a:spcAft>
                <a:spcPts val="0"/>
              </a:spcAft>
              <a:buClr>
                <a:srgbClr val="595959"/>
              </a:buClr>
              <a:buSzPts val="2400"/>
              <a:buFont typeface="Arial"/>
              <a:buChar char="•"/>
              <a:defRPr b="0" i="0" sz="2400" u="none" cap="none" strike="noStrike">
                <a:solidFill>
                  <a:srgbClr val="595959"/>
                </a:solidFill>
                <a:latin typeface="Arial"/>
                <a:ea typeface="Arial"/>
                <a:cs typeface="Arial"/>
                <a:sym typeface="Arial"/>
              </a:defRPr>
            </a:lvl3pPr>
            <a:lvl4pPr indent="-355600" lvl="3" marL="1828800" marR="0" rtl="0" algn="l">
              <a:spcBef>
                <a:spcPts val="400"/>
              </a:spcBef>
              <a:spcAft>
                <a:spcPts val="0"/>
              </a:spcAft>
              <a:buClr>
                <a:srgbClr val="595959"/>
              </a:buClr>
              <a:buSzPts val="2000"/>
              <a:buFont typeface="Arial"/>
              <a:buChar char="–"/>
              <a:defRPr b="0" i="0" sz="2000" u="none" cap="none" strike="noStrike">
                <a:solidFill>
                  <a:srgbClr val="595959"/>
                </a:solidFill>
                <a:latin typeface="Arial"/>
                <a:ea typeface="Arial"/>
                <a:cs typeface="Arial"/>
                <a:sym typeface="Arial"/>
              </a:defRPr>
            </a:lvl4pPr>
            <a:lvl5pPr indent="-355600" lvl="4" marL="2286000" marR="0" rtl="0" algn="l">
              <a:spcBef>
                <a:spcPts val="400"/>
              </a:spcBef>
              <a:spcAft>
                <a:spcPts val="0"/>
              </a:spcAft>
              <a:buClr>
                <a:srgbClr val="595959"/>
              </a:buClr>
              <a:buSzPts val="2000"/>
              <a:buFont typeface="Arial"/>
              <a:buChar char="»"/>
              <a:defRPr b="0" i="0" sz="2000" u="none" cap="none" strike="noStrike">
                <a:solidFill>
                  <a:srgbClr val="595959"/>
                </a:solidFill>
                <a:latin typeface="Arial"/>
                <a:ea typeface="Arial"/>
                <a:cs typeface="Arial"/>
                <a:sym typeface="Arial"/>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524" name="Google Shape;524;p105"/>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1200" u="none" cap="none" strike="noStrike">
                <a:solidFill>
                  <a:srgbClr val="898989"/>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9pPr>
          </a:lstStyle>
          <a:p/>
        </p:txBody>
      </p:sp>
      <p:sp>
        <p:nvSpPr>
          <p:cNvPr id="525" name="Google Shape;525;p105"/>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SzPts val="1400"/>
              <a:buNone/>
              <a:defRPr b="0" i="0" sz="1200" u="none" cap="none" strike="noStrike">
                <a:solidFill>
                  <a:srgbClr val="898989"/>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9pPr>
          </a:lstStyle>
          <a:p/>
        </p:txBody>
      </p:sp>
      <p:sp>
        <p:nvSpPr>
          <p:cNvPr id="526" name="Google Shape;526;p105"/>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1pPr>
            <a:lvl2pPr indent="0" lvl="1" marL="0" marR="0" rtl="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2pPr>
            <a:lvl3pPr indent="0" lvl="2" marL="0" marR="0" rtl="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3pPr>
            <a:lvl4pPr indent="0" lvl="3" marL="0" marR="0" rtl="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4pPr>
            <a:lvl5pPr indent="0" lvl="4" marL="0" marR="0" rtl="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5pPr>
            <a:lvl6pPr indent="0" lvl="5" marL="0" marR="0" rtl="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6pPr>
            <a:lvl7pPr indent="0" lvl="6" marL="0" marR="0" rtl="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7pPr>
            <a:lvl8pPr indent="0" lvl="7" marL="0" marR="0" rtl="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8pPr>
            <a:lvl9pPr indent="0" lvl="8" marL="0" marR="0" rtl="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sz="1400">
              <a:solidFill>
                <a:srgbClr val="000000"/>
              </a:solidFill>
            </a:endParaRPr>
          </a:p>
        </p:txBody>
      </p:sp>
    </p:spTree>
  </p:cSld>
  <p:clrMap accent1="accent1" accent2="accent2" accent3="accent3" accent4="accent4" accent5="accent5" accent6="accent6" bg1="lt1" bg2="dk2" tx1="dk1" tx2="lt2" folHlink="folHlink" hlink="hlink"/>
  <p:sldLayoutIdLst>
    <p:sldLayoutId id="2147483747" r:id="rId2"/>
    <p:sldLayoutId id="2147483748" r:id="rId3"/>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17.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0.xml"/><Relationship Id="rId2" Type="http://schemas.openxmlformats.org/officeDocument/2006/relationships/notesSlide" Target="../notesSlides/notesSlide3.xml"/><Relationship Id="rId3" Type="http://schemas.openxmlformats.org/officeDocument/2006/relationships/image" Target="../media/image2.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1.xml"/><Relationship Id="rId2" Type="http://schemas.openxmlformats.org/officeDocument/2006/relationships/notesSlide" Target="../notesSlides/notesSlide4.xml"/><Relationship Id="rId3" Type="http://schemas.openxmlformats.org/officeDocument/2006/relationships/image" Target="../media/image10.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1.xml"/><Relationship Id="rId2" Type="http://schemas.openxmlformats.org/officeDocument/2006/relationships/notesSlide" Target="../notesSlides/notesSlide6.xml"/><Relationship Id="rId3" Type="http://schemas.openxmlformats.org/officeDocument/2006/relationships/image" Target="../media/image7.png"/><Relationship Id="rId4" Type="http://schemas.openxmlformats.org/officeDocument/2006/relationships/image" Target="../media/image14.jpg"/><Relationship Id="rId5" Type="http://schemas.openxmlformats.org/officeDocument/2006/relationships/image" Target="../media/image15.png"/><Relationship Id="rId6" Type="http://schemas.openxmlformats.org/officeDocument/2006/relationships/image" Target="../media/image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6.xml"/><Relationship Id="rId2" Type="http://schemas.openxmlformats.org/officeDocument/2006/relationships/notesSlide" Target="../notesSlides/notesSlide7.xml"/><Relationship Id="rId3" Type="http://schemas.openxmlformats.org/officeDocument/2006/relationships/image" Target="../media/image11.png"/><Relationship Id="rId4" Type="http://schemas.openxmlformats.org/officeDocument/2006/relationships/image" Target="../media/image2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6.xml"/><Relationship Id="rId2" Type="http://schemas.openxmlformats.org/officeDocument/2006/relationships/notesSlide" Target="../notesSlides/notesSlide8.xml"/><Relationship Id="rId3" Type="http://schemas.openxmlformats.org/officeDocument/2006/relationships/image" Target="../media/image1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9.xml"/><Relationship Id="rId3" Type="http://schemas.openxmlformats.org/officeDocument/2006/relationships/image" Target="../media/image9.png"/><Relationship Id="rId4" Type="http://schemas.openxmlformats.org/officeDocument/2006/relationships/image" Target="../media/image27.png"/><Relationship Id="rId9" Type="http://schemas.openxmlformats.org/officeDocument/2006/relationships/image" Target="../media/image29.png"/><Relationship Id="rId5" Type="http://schemas.openxmlformats.org/officeDocument/2006/relationships/image" Target="../media/image6.png"/><Relationship Id="rId6" Type="http://schemas.openxmlformats.org/officeDocument/2006/relationships/image" Target="../media/image12.png"/><Relationship Id="rId7" Type="http://schemas.openxmlformats.org/officeDocument/2006/relationships/image" Target="../media/image19.png"/><Relationship Id="rId8" Type="http://schemas.openxmlformats.org/officeDocument/2006/relationships/image" Target="../media/image24.png"/><Relationship Id="rId10" Type="http://schemas.openxmlformats.org/officeDocument/2006/relationships/image" Target="../media/image1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10.xml"/><Relationship Id="rId3" Type="http://schemas.openxmlformats.org/officeDocument/2006/relationships/image" Target="../media/image9.png"/><Relationship Id="rId4" Type="http://schemas.openxmlformats.org/officeDocument/2006/relationships/image" Target="../media/image19.png"/><Relationship Id="rId9" Type="http://schemas.openxmlformats.org/officeDocument/2006/relationships/image" Target="../media/image30.png"/><Relationship Id="rId5" Type="http://schemas.openxmlformats.org/officeDocument/2006/relationships/image" Target="../media/image24.png"/><Relationship Id="rId6" Type="http://schemas.openxmlformats.org/officeDocument/2006/relationships/image" Target="../media/image29.png"/><Relationship Id="rId7" Type="http://schemas.openxmlformats.org/officeDocument/2006/relationships/image" Target="../media/image16.png"/><Relationship Id="rId8" Type="http://schemas.openxmlformats.org/officeDocument/2006/relationships/image" Target="../media/image3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11.xml"/><Relationship Id="rId3" Type="http://schemas.openxmlformats.org/officeDocument/2006/relationships/image" Target="../media/image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12.xml"/><Relationship Id="rId3" Type="http://schemas.openxmlformats.org/officeDocument/2006/relationships/image" Target="../media/image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13.xml"/><Relationship Id="rId3" Type="http://schemas.openxmlformats.org/officeDocument/2006/relationships/image" Target="../media/image2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8.xml"/><Relationship Id="rId2" Type="http://schemas.openxmlformats.org/officeDocument/2006/relationships/notesSlide" Target="../notesSlides/notesSlide14.xml"/><Relationship Id="rId3" Type="http://schemas.openxmlformats.org/officeDocument/2006/relationships/image" Target="../media/image25.png"/><Relationship Id="rId4" Type="http://schemas.openxmlformats.org/officeDocument/2006/relationships/image" Target="../media/image9.png"/><Relationship Id="rId5" Type="http://schemas.openxmlformats.org/officeDocument/2006/relationships/image" Target="../media/image23.png"/><Relationship Id="rId6" Type="http://schemas.openxmlformats.org/officeDocument/2006/relationships/image" Target="../media/image2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8.xml"/><Relationship Id="rId2" Type="http://schemas.openxmlformats.org/officeDocument/2006/relationships/notesSlide" Target="../notesSlides/notesSlide15.xml"/><Relationship Id="rId3" Type="http://schemas.openxmlformats.org/officeDocument/2006/relationships/image" Target="../media/image2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587C2"/>
        </a:solidFill>
      </p:bgPr>
    </p:bg>
    <p:spTree>
      <p:nvGrpSpPr>
        <p:cNvPr id="543" name="Shape 543"/>
        <p:cNvGrpSpPr/>
        <p:nvPr/>
      </p:nvGrpSpPr>
      <p:grpSpPr>
        <a:xfrm>
          <a:off x="0" y="0"/>
          <a:ext cx="0" cy="0"/>
          <a:chOff x="0" y="0"/>
          <a:chExt cx="0" cy="0"/>
        </a:xfrm>
      </p:grpSpPr>
      <p:sp>
        <p:nvSpPr>
          <p:cNvPr id="544" name="Google Shape;544;p108"/>
          <p:cNvSpPr txBox="1"/>
          <p:nvPr/>
        </p:nvSpPr>
        <p:spPr>
          <a:xfrm>
            <a:off x="146050" y="6492875"/>
            <a:ext cx="800100" cy="238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343451"/>
              </a:buClr>
              <a:buSzPts val="1000"/>
              <a:buFont typeface="Arial"/>
              <a:buNone/>
            </a:pPr>
            <a:r>
              <a:rPr b="0" i="0" lang="en-US" sz="1000" u="none" cap="none" strike="noStrike">
                <a:solidFill>
                  <a:srgbClr val="F2F2F2"/>
                </a:solidFill>
                <a:latin typeface="Arial"/>
                <a:ea typeface="Arial"/>
                <a:cs typeface="Arial"/>
                <a:sym typeface="Arial"/>
              </a:rPr>
              <a:t>© FEMM</a:t>
            </a:r>
            <a:endParaRPr>
              <a:solidFill>
                <a:srgbClr val="F2F2F2"/>
              </a:solidFill>
            </a:endParaRPr>
          </a:p>
        </p:txBody>
      </p:sp>
      <p:pic>
        <p:nvPicPr>
          <p:cNvPr id="545" name="Google Shape;545;p108"/>
          <p:cNvPicPr preferRelativeResize="0"/>
          <p:nvPr/>
        </p:nvPicPr>
        <p:blipFill>
          <a:blip r:embed="rId3">
            <a:alphaModFix/>
          </a:blip>
          <a:stretch>
            <a:fillRect/>
          </a:stretch>
        </p:blipFill>
        <p:spPr>
          <a:xfrm>
            <a:off x="1132950" y="1277750"/>
            <a:ext cx="6878100" cy="1806850"/>
          </a:xfrm>
          <a:prstGeom prst="rect">
            <a:avLst/>
          </a:prstGeom>
          <a:noFill/>
          <a:ln>
            <a:noFill/>
          </a:ln>
        </p:spPr>
      </p:pic>
      <p:sp>
        <p:nvSpPr>
          <p:cNvPr id="546" name="Google Shape;546;p108"/>
          <p:cNvSpPr txBox="1"/>
          <p:nvPr/>
        </p:nvSpPr>
        <p:spPr>
          <a:xfrm>
            <a:off x="5938925" y="6371675"/>
            <a:ext cx="3559800" cy="4806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en-US" sz="1000">
                <a:solidFill>
                  <a:schemeClr val="lt1"/>
                </a:solidFill>
              </a:rPr>
              <a:t> </a:t>
            </a:r>
            <a:endParaRPr sz="1000">
              <a:solidFill>
                <a:schemeClr val="lt1"/>
              </a:solidFill>
            </a:endParaRPr>
          </a:p>
        </p:txBody>
      </p:sp>
      <p:sp>
        <p:nvSpPr>
          <p:cNvPr id="547" name="Google Shape;547;p108"/>
          <p:cNvSpPr/>
          <p:nvPr/>
        </p:nvSpPr>
        <p:spPr>
          <a:xfrm>
            <a:off x="0" y="3992975"/>
            <a:ext cx="9144000" cy="9984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highlight>
                <a:schemeClr val="lt1"/>
              </a:highlight>
            </a:endParaRPr>
          </a:p>
        </p:txBody>
      </p:sp>
      <p:sp>
        <p:nvSpPr>
          <p:cNvPr id="548" name="Google Shape;548;p108"/>
          <p:cNvSpPr txBox="1"/>
          <p:nvPr>
            <p:ph idx="4294967295" type="ctrTitle"/>
          </p:nvPr>
        </p:nvSpPr>
        <p:spPr>
          <a:xfrm>
            <a:off x="199650" y="3944975"/>
            <a:ext cx="8744700" cy="10944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585572"/>
              </a:buClr>
              <a:buSzPts val="4400"/>
              <a:buFont typeface="Arial"/>
              <a:buNone/>
            </a:pPr>
            <a:r>
              <a:rPr lang="en-US" sz="6000">
                <a:solidFill>
                  <a:srgbClr val="8587C2"/>
                </a:solidFill>
                <a:latin typeface="Lexend Medium"/>
                <a:ea typeface="Lexend Medium"/>
                <a:cs typeface="Lexend Medium"/>
                <a:sym typeface="Lexend Medium"/>
              </a:rPr>
              <a:t>Grade 8</a:t>
            </a:r>
            <a:endParaRPr sz="6000">
              <a:solidFill>
                <a:srgbClr val="8587C2"/>
              </a:solidFill>
              <a:latin typeface="Lexend Medium"/>
              <a:ea typeface="Lexend Medium"/>
              <a:cs typeface="Lexend Medium"/>
              <a:sym typeface="Lexend Medium"/>
            </a:endParaRPr>
          </a:p>
        </p:txBody>
      </p:sp>
      <p:sp>
        <p:nvSpPr>
          <p:cNvPr id="549" name="Google Shape;549;p108"/>
          <p:cNvSpPr txBox="1"/>
          <p:nvPr>
            <p:ph idx="4294967295" type="ctrTitle"/>
          </p:nvPr>
        </p:nvSpPr>
        <p:spPr>
          <a:xfrm>
            <a:off x="199650" y="4766200"/>
            <a:ext cx="8744700" cy="10944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585572"/>
              </a:buClr>
              <a:buSzPts val="4400"/>
              <a:buFont typeface="Arial"/>
              <a:buNone/>
            </a:pPr>
            <a:r>
              <a:rPr lang="en-US" sz="3400">
                <a:solidFill>
                  <a:srgbClr val="FFFFFF"/>
                </a:solidFill>
                <a:latin typeface="Lexend Medium"/>
                <a:ea typeface="Lexend Medium"/>
                <a:cs typeface="Lexend Medium"/>
                <a:sym typeface="Lexend Medium"/>
              </a:rPr>
              <a:t>LESSON 6</a:t>
            </a:r>
            <a:endParaRPr sz="3400">
              <a:solidFill>
                <a:srgbClr val="FFFFFF"/>
              </a:solidFill>
              <a:latin typeface="Lexend Medium"/>
              <a:ea typeface="Lexend Medium"/>
              <a:cs typeface="Lexend Medium"/>
              <a:sym typeface="Lexend Medium"/>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4" name="Shape 554"/>
        <p:cNvGrpSpPr/>
        <p:nvPr/>
      </p:nvGrpSpPr>
      <p:grpSpPr>
        <a:xfrm>
          <a:off x="0" y="0"/>
          <a:ext cx="0" cy="0"/>
          <a:chOff x="0" y="0"/>
          <a:chExt cx="0" cy="0"/>
        </a:xfrm>
      </p:grpSpPr>
      <p:sp>
        <p:nvSpPr>
          <p:cNvPr id="555" name="Google Shape;555;p109"/>
          <p:cNvSpPr txBox="1"/>
          <p:nvPr>
            <p:ph type="title"/>
          </p:nvPr>
        </p:nvSpPr>
        <p:spPr>
          <a:xfrm>
            <a:off x="280400" y="222337"/>
            <a:ext cx="8229600" cy="11430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lt1"/>
              </a:buClr>
              <a:buSzPts val="750"/>
              <a:buFont typeface="Arial"/>
              <a:buNone/>
            </a:pPr>
            <a:r>
              <a:rPr lang="en-US" sz="2500">
                <a:latin typeface="Lexend Thin"/>
                <a:ea typeface="Lexend Thin"/>
                <a:cs typeface="Lexend Thin"/>
                <a:sym typeface="Lexend Thin"/>
              </a:rPr>
              <a:t>Review | Did you try to </a:t>
            </a:r>
            <a:r>
              <a:rPr b="1" lang="en-US" sz="2500">
                <a:latin typeface="Lexend"/>
                <a:ea typeface="Lexend"/>
                <a:cs typeface="Lexend"/>
                <a:sym typeface="Lexend"/>
              </a:rPr>
              <a:t>Chart Your Health?</a:t>
            </a:r>
            <a:endParaRPr i="1" sz="3400">
              <a:latin typeface="Lexend Thin"/>
              <a:ea typeface="Lexend Thin"/>
              <a:cs typeface="Lexend Thin"/>
              <a:sym typeface="Lexend Thin"/>
            </a:endParaRPr>
          </a:p>
        </p:txBody>
      </p:sp>
      <p:sp>
        <p:nvSpPr>
          <p:cNvPr id="556" name="Google Shape;556;p109"/>
          <p:cNvSpPr txBox="1"/>
          <p:nvPr/>
        </p:nvSpPr>
        <p:spPr>
          <a:xfrm>
            <a:off x="4656425" y="4649975"/>
            <a:ext cx="537000" cy="769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3800">
              <a:solidFill>
                <a:srgbClr val="EA9999"/>
              </a:solidFill>
            </a:endParaRPr>
          </a:p>
        </p:txBody>
      </p:sp>
      <p:pic>
        <p:nvPicPr>
          <p:cNvPr id="557" name="Google Shape;557;p109"/>
          <p:cNvPicPr preferRelativeResize="0"/>
          <p:nvPr/>
        </p:nvPicPr>
        <p:blipFill rotWithShape="1">
          <a:blip r:embed="rId3">
            <a:alphaModFix amt="70000"/>
          </a:blip>
          <a:srcRect b="6568" l="0" r="0" t="0"/>
          <a:stretch/>
        </p:blipFill>
        <p:spPr>
          <a:xfrm>
            <a:off x="799300" y="1303001"/>
            <a:ext cx="7545376" cy="4458799"/>
          </a:xfrm>
          <a:prstGeom prst="rect">
            <a:avLst/>
          </a:prstGeom>
          <a:noFill/>
          <a:ln>
            <a:noFill/>
          </a:ln>
        </p:spPr>
      </p:pic>
      <p:sp>
        <p:nvSpPr>
          <p:cNvPr id="558" name="Google Shape;558;p109"/>
          <p:cNvSpPr txBox="1"/>
          <p:nvPr/>
        </p:nvSpPr>
        <p:spPr>
          <a:xfrm>
            <a:off x="4656425" y="4649975"/>
            <a:ext cx="537000" cy="769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3800">
              <a:solidFill>
                <a:srgbClr val="EA9999"/>
              </a:solidFill>
            </a:endParaRPr>
          </a:p>
        </p:txBody>
      </p:sp>
      <p:sp>
        <p:nvSpPr>
          <p:cNvPr id="559" name="Google Shape;559;p109"/>
          <p:cNvSpPr txBox="1"/>
          <p:nvPr/>
        </p:nvSpPr>
        <p:spPr>
          <a:xfrm rot="-5393596">
            <a:off x="2828755" y="3980755"/>
            <a:ext cx="805201"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1300">
                <a:solidFill>
                  <a:srgbClr val="595959"/>
                </a:solidFill>
                <a:latin typeface="Annie Use Your Telescope"/>
                <a:ea typeface="Annie Use Your Telescope"/>
                <a:cs typeface="Annie Use Your Telescope"/>
                <a:sym typeface="Annie Use Your Telescope"/>
              </a:rPr>
              <a:t>nothing?</a:t>
            </a:r>
            <a:endParaRPr sz="1300">
              <a:solidFill>
                <a:srgbClr val="595959"/>
              </a:solidFill>
              <a:latin typeface="Annie Use Your Telescope"/>
              <a:ea typeface="Annie Use Your Telescope"/>
              <a:cs typeface="Annie Use Your Telescope"/>
              <a:sym typeface="Annie Use Your Telescope"/>
            </a:endParaRPr>
          </a:p>
        </p:txBody>
      </p:sp>
      <p:sp>
        <p:nvSpPr>
          <p:cNvPr id="560" name="Google Shape;560;p109"/>
          <p:cNvSpPr txBox="1"/>
          <p:nvPr/>
        </p:nvSpPr>
        <p:spPr>
          <a:xfrm rot="-5400000">
            <a:off x="3152575" y="3996825"/>
            <a:ext cx="7515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a:solidFill>
                  <a:srgbClr val="595959"/>
                </a:solidFill>
                <a:latin typeface="Annie Use Your Telescope"/>
                <a:ea typeface="Annie Use Your Telescope"/>
                <a:cs typeface="Annie Use Your Telescope"/>
                <a:sym typeface="Annie Use Your Telescope"/>
              </a:rPr>
              <a:t>Moist</a:t>
            </a:r>
            <a:endParaRPr>
              <a:solidFill>
                <a:srgbClr val="595959"/>
              </a:solidFill>
              <a:latin typeface="Annie Use Your Telescope"/>
              <a:ea typeface="Annie Use Your Telescope"/>
              <a:cs typeface="Annie Use Your Telescope"/>
              <a:sym typeface="Annie Use Your Telescope"/>
            </a:endParaRPr>
          </a:p>
        </p:txBody>
      </p:sp>
      <p:sp>
        <p:nvSpPr>
          <p:cNvPr id="561" name="Google Shape;561;p109"/>
          <p:cNvSpPr txBox="1"/>
          <p:nvPr/>
        </p:nvSpPr>
        <p:spPr>
          <a:xfrm rot="-5400000">
            <a:off x="2660600" y="3981825"/>
            <a:ext cx="7515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a:solidFill>
                  <a:srgbClr val="595959"/>
                </a:solidFill>
                <a:latin typeface="Annie Use Your Telescope"/>
                <a:ea typeface="Annie Use Your Telescope"/>
                <a:cs typeface="Annie Use Your Telescope"/>
                <a:sym typeface="Annie Use Your Telescope"/>
              </a:rPr>
              <a:t>Moist</a:t>
            </a:r>
            <a:endParaRPr>
              <a:solidFill>
                <a:srgbClr val="595959"/>
              </a:solidFill>
              <a:latin typeface="Annie Use Your Telescope"/>
              <a:ea typeface="Annie Use Your Telescope"/>
              <a:cs typeface="Annie Use Your Telescope"/>
              <a:sym typeface="Annie Use Your Telescope"/>
            </a:endParaRPr>
          </a:p>
        </p:txBody>
      </p:sp>
      <p:sp>
        <p:nvSpPr>
          <p:cNvPr id="562" name="Google Shape;562;p109"/>
          <p:cNvSpPr txBox="1"/>
          <p:nvPr/>
        </p:nvSpPr>
        <p:spPr>
          <a:xfrm rot="-5400000">
            <a:off x="2372000" y="3996825"/>
            <a:ext cx="7515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a:solidFill>
                  <a:srgbClr val="595959"/>
                </a:solidFill>
                <a:latin typeface="Annie Use Your Telescope"/>
                <a:ea typeface="Annie Use Your Telescope"/>
                <a:cs typeface="Annie Use Your Telescope"/>
                <a:sym typeface="Annie Use Your Telescope"/>
              </a:rPr>
              <a:t>Moist</a:t>
            </a:r>
            <a:endParaRPr>
              <a:solidFill>
                <a:srgbClr val="595959"/>
              </a:solidFill>
              <a:latin typeface="Annie Use Your Telescope"/>
              <a:ea typeface="Annie Use Your Telescope"/>
              <a:cs typeface="Annie Use Your Telescope"/>
              <a:sym typeface="Annie Use Your Telescope"/>
            </a:endParaRPr>
          </a:p>
        </p:txBody>
      </p:sp>
      <p:sp>
        <p:nvSpPr>
          <p:cNvPr id="563" name="Google Shape;563;p109"/>
          <p:cNvSpPr txBox="1"/>
          <p:nvPr/>
        </p:nvSpPr>
        <p:spPr>
          <a:xfrm>
            <a:off x="146050" y="6492875"/>
            <a:ext cx="800100" cy="238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343451"/>
              </a:buClr>
              <a:buSzPts val="1000"/>
              <a:buFont typeface="Arial"/>
              <a:buNone/>
            </a:pPr>
            <a:r>
              <a:rPr b="0" i="0" lang="en-US" sz="1000" u="none" cap="none" strike="noStrike">
                <a:solidFill>
                  <a:srgbClr val="343451"/>
                </a:solidFill>
                <a:latin typeface="Arial"/>
                <a:ea typeface="Arial"/>
                <a:cs typeface="Arial"/>
                <a:sym typeface="Arial"/>
              </a:rPr>
              <a:t>© FEMM</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7" name="Shape 567"/>
        <p:cNvGrpSpPr/>
        <p:nvPr/>
      </p:nvGrpSpPr>
      <p:grpSpPr>
        <a:xfrm>
          <a:off x="0" y="0"/>
          <a:ext cx="0" cy="0"/>
          <a:chOff x="0" y="0"/>
          <a:chExt cx="0" cy="0"/>
        </a:xfrm>
      </p:grpSpPr>
      <p:sp>
        <p:nvSpPr>
          <p:cNvPr id="568" name="Google Shape;568;p110"/>
          <p:cNvSpPr/>
          <p:nvPr/>
        </p:nvSpPr>
        <p:spPr>
          <a:xfrm>
            <a:off x="908550" y="1470100"/>
            <a:ext cx="7326900" cy="4923000"/>
          </a:xfrm>
          <a:prstGeom prst="roundRect">
            <a:avLst>
              <a:gd fmla="val 16667" name="adj"/>
            </a:avLst>
          </a:prstGeom>
          <a:noFill/>
          <a:ln cap="flat" cmpd="sng" w="228600">
            <a:solidFill>
              <a:srgbClr val="FCE5CD"/>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69" name="Google Shape;569;p110"/>
          <p:cNvSpPr txBox="1"/>
          <p:nvPr/>
        </p:nvSpPr>
        <p:spPr>
          <a:xfrm>
            <a:off x="146050" y="6492875"/>
            <a:ext cx="800100" cy="238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343451"/>
              </a:buClr>
              <a:buSzPts val="1000"/>
              <a:buFont typeface="Arial"/>
              <a:buNone/>
            </a:pPr>
            <a:r>
              <a:rPr b="0" i="0" lang="en-US" sz="1000" u="none" cap="none" strike="noStrike">
                <a:solidFill>
                  <a:srgbClr val="343451"/>
                </a:solidFill>
                <a:latin typeface="Arial"/>
                <a:ea typeface="Arial"/>
                <a:cs typeface="Arial"/>
                <a:sym typeface="Arial"/>
              </a:rPr>
              <a:t>© FEMM</a:t>
            </a:r>
            <a:endParaRPr/>
          </a:p>
        </p:txBody>
      </p:sp>
      <p:sp>
        <p:nvSpPr>
          <p:cNvPr id="570" name="Google Shape;570;p110"/>
          <p:cNvSpPr txBox="1"/>
          <p:nvPr/>
        </p:nvSpPr>
        <p:spPr>
          <a:xfrm>
            <a:off x="5938925" y="6371675"/>
            <a:ext cx="3559800" cy="4806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sp>
        <p:nvSpPr>
          <p:cNvPr id="571" name="Google Shape;571;p110"/>
          <p:cNvSpPr txBox="1"/>
          <p:nvPr/>
        </p:nvSpPr>
        <p:spPr>
          <a:xfrm>
            <a:off x="1974925" y="2008425"/>
            <a:ext cx="6409500" cy="3648000"/>
          </a:xfrm>
          <a:prstGeom prst="rect">
            <a:avLst/>
          </a:prstGeom>
          <a:noFill/>
          <a:ln>
            <a:noFill/>
          </a:ln>
        </p:spPr>
        <p:txBody>
          <a:bodyPr anchorCtr="0" anchor="t" bIns="91425" lIns="91425" spcFirstLastPara="1" rIns="91425" wrap="square" tIns="91425">
            <a:spAutoFit/>
          </a:bodyPr>
          <a:lstStyle/>
          <a:p>
            <a:pPr indent="0" lvl="0" marL="457200" rtl="0" algn="l">
              <a:spcBef>
                <a:spcPts val="0"/>
              </a:spcBef>
              <a:spcAft>
                <a:spcPts val="0"/>
              </a:spcAft>
              <a:buNone/>
            </a:pPr>
            <a:r>
              <a:rPr lang="en-US" sz="2500">
                <a:solidFill>
                  <a:srgbClr val="595959"/>
                </a:solidFill>
                <a:latin typeface="Caveat"/>
                <a:ea typeface="Caveat"/>
                <a:cs typeface="Caveat"/>
                <a:sym typeface="Caveat"/>
              </a:rPr>
              <a:t>She’s 13.</a:t>
            </a:r>
            <a:br>
              <a:rPr lang="en-US" sz="2500">
                <a:solidFill>
                  <a:srgbClr val="595959"/>
                </a:solidFill>
                <a:latin typeface="Caveat"/>
                <a:ea typeface="Caveat"/>
                <a:cs typeface="Caveat"/>
                <a:sym typeface="Caveat"/>
              </a:rPr>
            </a:br>
            <a:endParaRPr sz="2500">
              <a:solidFill>
                <a:srgbClr val="595959"/>
              </a:solidFill>
              <a:latin typeface="Caveat"/>
              <a:ea typeface="Caveat"/>
              <a:cs typeface="Caveat"/>
              <a:sym typeface="Caveat"/>
            </a:endParaRPr>
          </a:p>
          <a:p>
            <a:pPr indent="0" lvl="0" marL="457200" rtl="0" algn="l">
              <a:spcBef>
                <a:spcPts val="0"/>
              </a:spcBef>
              <a:spcAft>
                <a:spcPts val="0"/>
              </a:spcAft>
              <a:buNone/>
            </a:pPr>
            <a:r>
              <a:rPr lang="en-US" sz="2500">
                <a:solidFill>
                  <a:srgbClr val="595959"/>
                </a:solidFill>
                <a:latin typeface="Caveat"/>
                <a:ea typeface="Caveat"/>
                <a:cs typeface="Caveat"/>
                <a:sym typeface="Caveat"/>
              </a:rPr>
              <a:t>She just started 8th grade.</a:t>
            </a:r>
            <a:br>
              <a:rPr lang="en-US" sz="2500">
                <a:solidFill>
                  <a:srgbClr val="595959"/>
                </a:solidFill>
                <a:latin typeface="Caveat"/>
                <a:ea typeface="Caveat"/>
                <a:cs typeface="Caveat"/>
                <a:sym typeface="Caveat"/>
              </a:rPr>
            </a:br>
            <a:r>
              <a:rPr lang="en-US" sz="2500">
                <a:solidFill>
                  <a:srgbClr val="595959"/>
                </a:solidFill>
                <a:latin typeface="Caveat"/>
                <a:ea typeface="Caveat"/>
                <a:cs typeface="Caveat"/>
                <a:sym typeface="Caveat"/>
              </a:rPr>
              <a:t> </a:t>
            </a:r>
            <a:endParaRPr sz="2500">
              <a:solidFill>
                <a:srgbClr val="595959"/>
              </a:solidFill>
              <a:latin typeface="Caveat"/>
              <a:ea typeface="Caveat"/>
              <a:cs typeface="Caveat"/>
              <a:sym typeface="Caveat"/>
            </a:endParaRPr>
          </a:p>
          <a:p>
            <a:pPr indent="0" lvl="0" marL="457200" rtl="0" algn="l">
              <a:spcBef>
                <a:spcPts val="0"/>
              </a:spcBef>
              <a:spcAft>
                <a:spcPts val="0"/>
              </a:spcAft>
              <a:buNone/>
            </a:pPr>
            <a:r>
              <a:rPr lang="en-US" sz="2500">
                <a:solidFill>
                  <a:srgbClr val="595959"/>
                </a:solidFill>
                <a:latin typeface="Caveat"/>
                <a:ea typeface="Caveat"/>
                <a:cs typeface="Caveat"/>
                <a:sym typeface="Caveat"/>
              </a:rPr>
              <a:t>She’s been charting for about 6 months.</a:t>
            </a:r>
            <a:br>
              <a:rPr lang="en-US" sz="2500">
                <a:solidFill>
                  <a:srgbClr val="595959"/>
                </a:solidFill>
                <a:latin typeface="Caveat"/>
                <a:ea typeface="Caveat"/>
                <a:cs typeface="Caveat"/>
                <a:sym typeface="Caveat"/>
              </a:rPr>
            </a:br>
            <a:endParaRPr sz="2500">
              <a:solidFill>
                <a:srgbClr val="595959"/>
              </a:solidFill>
              <a:latin typeface="Caveat"/>
              <a:ea typeface="Caveat"/>
              <a:cs typeface="Caveat"/>
              <a:sym typeface="Caveat"/>
            </a:endParaRPr>
          </a:p>
          <a:p>
            <a:pPr indent="0" lvl="0" marL="457200" rtl="0" algn="l">
              <a:spcBef>
                <a:spcPts val="0"/>
              </a:spcBef>
              <a:spcAft>
                <a:spcPts val="0"/>
              </a:spcAft>
              <a:buNone/>
            </a:pPr>
            <a:r>
              <a:rPr lang="en-US" sz="2500">
                <a:solidFill>
                  <a:srgbClr val="595959"/>
                </a:solidFill>
                <a:latin typeface="Caveat"/>
                <a:ea typeface="Caveat"/>
                <a:cs typeface="Caveat"/>
                <a:sym typeface="Caveat"/>
              </a:rPr>
              <a:t>She didn’t notice much at first…</a:t>
            </a:r>
            <a:br>
              <a:rPr lang="en-US" sz="2500">
                <a:solidFill>
                  <a:srgbClr val="595959"/>
                </a:solidFill>
                <a:latin typeface="Caveat"/>
                <a:ea typeface="Caveat"/>
                <a:cs typeface="Caveat"/>
                <a:sym typeface="Caveat"/>
              </a:rPr>
            </a:br>
            <a:endParaRPr sz="2500">
              <a:solidFill>
                <a:srgbClr val="595959"/>
              </a:solidFill>
              <a:latin typeface="Caveat"/>
              <a:ea typeface="Caveat"/>
              <a:cs typeface="Caveat"/>
              <a:sym typeface="Caveat"/>
            </a:endParaRPr>
          </a:p>
          <a:p>
            <a:pPr indent="0" lvl="0" marL="457200" rtl="0" algn="l">
              <a:spcBef>
                <a:spcPts val="0"/>
              </a:spcBef>
              <a:spcAft>
                <a:spcPts val="0"/>
              </a:spcAft>
              <a:buNone/>
            </a:pPr>
            <a:r>
              <a:rPr lang="en-US" sz="2500">
                <a:solidFill>
                  <a:srgbClr val="595959"/>
                </a:solidFill>
                <a:latin typeface="Caveat"/>
                <a:ea typeface="Caveat"/>
                <a:cs typeface="Caveat"/>
                <a:sym typeface="Caveat"/>
              </a:rPr>
              <a:t>Now she is recognizing more of her biomarkers.</a:t>
            </a:r>
            <a:endParaRPr sz="2500">
              <a:solidFill>
                <a:srgbClr val="595959"/>
              </a:solidFill>
              <a:latin typeface="Caveat"/>
              <a:ea typeface="Caveat"/>
              <a:cs typeface="Caveat"/>
              <a:sym typeface="Caveat"/>
            </a:endParaRPr>
          </a:p>
        </p:txBody>
      </p:sp>
      <p:sp>
        <p:nvSpPr>
          <p:cNvPr id="572" name="Google Shape;572;p110"/>
          <p:cNvSpPr txBox="1"/>
          <p:nvPr>
            <p:ph type="title"/>
          </p:nvPr>
        </p:nvSpPr>
        <p:spPr>
          <a:xfrm>
            <a:off x="334962" y="549275"/>
            <a:ext cx="8609100" cy="566700"/>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chemeClr val="lt1"/>
              </a:buClr>
              <a:buSzPts val="3200"/>
              <a:buFont typeface="Arial"/>
              <a:buNone/>
            </a:pPr>
            <a:r>
              <a:rPr lang="en-US" sz="2900">
                <a:latin typeface="Lexend Thin"/>
                <a:ea typeface="Lexend Thin"/>
                <a:cs typeface="Lexend Thin"/>
                <a:sym typeface="Lexend Thin"/>
              </a:rPr>
              <a:t>Meet </a:t>
            </a:r>
            <a:r>
              <a:rPr b="1" lang="en-US" sz="2900">
                <a:latin typeface="Lexend"/>
                <a:ea typeface="Lexend"/>
                <a:cs typeface="Lexend"/>
                <a:sym typeface="Lexend"/>
              </a:rPr>
              <a:t>Addison!</a:t>
            </a:r>
            <a:endParaRPr b="1" sz="2900">
              <a:latin typeface="Lexend"/>
              <a:ea typeface="Lexend"/>
              <a:cs typeface="Lexend"/>
              <a:sym typeface="Lexend"/>
            </a:endParaRPr>
          </a:p>
        </p:txBody>
      </p:sp>
      <p:sp>
        <p:nvSpPr>
          <p:cNvPr id="573" name="Google Shape;573;p110"/>
          <p:cNvSpPr txBox="1"/>
          <p:nvPr/>
        </p:nvSpPr>
        <p:spPr>
          <a:xfrm>
            <a:off x="1587150" y="1854750"/>
            <a:ext cx="918900" cy="1462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4100"/>
              <a:t>👩🏻‍🦰</a:t>
            </a:r>
            <a:br>
              <a:rPr lang="en-US" sz="5400"/>
            </a:br>
            <a:endParaRPr sz="4200"/>
          </a:p>
        </p:txBody>
      </p:sp>
      <p:sp>
        <p:nvSpPr>
          <p:cNvPr id="574" name="Google Shape;574;p110"/>
          <p:cNvSpPr txBox="1"/>
          <p:nvPr/>
        </p:nvSpPr>
        <p:spPr>
          <a:xfrm>
            <a:off x="1587150" y="2611000"/>
            <a:ext cx="732600" cy="83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4200">
                <a:solidFill>
                  <a:schemeClr val="dk1"/>
                </a:solidFill>
              </a:rPr>
              <a:t>📚</a:t>
            </a:r>
            <a:endParaRPr/>
          </a:p>
        </p:txBody>
      </p:sp>
      <p:pic>
        <p:nvPicPr>
          <p:cNvPr id="575" name="Google Shape;575;p110"/>
          <p:cNvPicPr preferRelativeResize="0"/>
          <p:nvPr/>
        </p:nvPicPr>
        <p:blipFill>
          <a:blip r:embed="rId3">
            <a:alphaModFix/>
          </a:blip>
          <a:stretch>
            <a:fillRect/>
          </a:stretch>
        </p:blipFill>
        <p:spPr>
          <a:xfrm>
            <a:off x="1519650" y="3381592"/>
            <a:ext cx="800100" cy="769907"/>
          </a:xfrm>
          <a:prstGeom prst="rect">
            <a:avLst/>
          </a:prstGeom>
          <a:noFill/>
          <a:ln>
            <a:noFill/>
          </a:ln>
        </p:spPr>
      </p:pic>
      <p:sp>
        <p:nvSpPr>
          <p:cNvPr id="576" name="Google Shape;576;p110"/>
          <p:cNvSpPr txBox="1"/>
          <p:nvPr/>
        </p:nvSpPr>
        <p:spPr>
          <a:xfrm>
            <a:off x="1598850" y="4274425"/>
            <a:ext cx="641700" cy="754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3700"/>
              <a:t>🧐</a:t>
            </a:r>
            <a:endParaRPr sz="3700"/>
          </a:p>
        </p:txBody>
      </p:sp>
      <p:pic>
        <p:nvPicPr>
          <p:cNvPr id="577" name="Google Shape;577;p110"/>
          <p:cNvPicPr preferRelativeResize="0"/>
          <p:nvPr/>
        </p:nvPicPr>
        <p:blipFill>
          <a:blip r:embed="rId4">
            <a:alphaModFix/>
          </a:blip>
          <a:stretch>
            <a:fillRect/>
          </a:stretch>
        </p:blipFill>
        <p:spPr>
          <a:xfrm>
            <a:off x="1087100" y="5151557"/>
            <a:ext cx="1346950" cy="423468"/>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2" name="Shape 582"/>
        <p:cNvGrpSpPr/>
        <p:nvPr/>
      </p:nvGrpSpPr>
      <p:grpSpPr>
        <a:xfrm>
          <a:off x="0" y="0"/>
          <a:ext cx="0" cy="0"/>
          <a:chOff x="0" y="0"/>
          <a:chExt cx="0" cy="0"/>
        </a:xfrm>
      </p:grpSpPr>
      <p:sp>
        <p:nvSpPr>
          <p:cNvPr id="583" name="Google Shape;583;p111"/>
          <p:cNvSpPr txBox="1"/>
          <p:nvPr>
            <p:ph type="title"/>
          </p:nvPr>
        </p:nvSpPr>
        <p:spPr>
          <a:xfrm>
            <a:off x="276725" y="228600"/>
            <a:ext cx="8229600" cy="11430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US" sz="2500">
                <a:latin typeface="Lexend Thin"/>
                <a:ea typeface="Lexend Thin"/>
                <a:cs typeface="Lexend Thin"/>
                <a:sym typeface="Lexend Thin"/>
              </a:rPr>
              <a:t>Worksheet | </a:t>
            </a:r>
            <a:r>
              <a:rPr b="1" lang="en-US" sz="2500">
                <a:latin typeface="Lexend"/>
                <a:ea typeface="Lexend"/>
                <a:cs typeface="Lexend"/>
                <a:sym typeface="Lexend"/>
              </a:rPr>
              <a:t>Addison</a:t>
            </a:r>
            <a:endParaRPr b="1" sz="2500">
              <a:latin typeface="Lexend"/>
              <a:ea typeface="Lexend"/>
              <a:cs typeface="Lexend"/>
              <a:sym typeface="Lexend"/>
            </a:endParaRPr>
          </a:p>
        </p:txBody>
      </p:sp>
      <p:pic>
        <p:nvPicPr>
          <p:cNvPr id="584" name="Google Shape;584;p111"/>
          <p:cNvPicPr preferRelativeResize="0"/>
          <p:nvPr/>
        </p:nvPicPr>
        <p:blipFill>
          <a:blip r:embed="rId3">
            <a:alphaModFix/>
          </a:blip>
          <a:stretch>
            <a:fillRect/>
          </a:stretch>
        </p:blipFill>
        <p:spPr>
          <a:xfrm>
            <a:off x="0" y="1499037"/>
            <a:ext cx="9144001" cy="5280576"/>
          </a:xfrm>
          <a:prstGeom prst="rect">
            <a:avLst/>
          </a:prstGeom>
          <a:noFill/>
          <a:ln>
            <a:noFill/>
          </a:ln>
        </p:spPr>
      </p:pic>
      <p:sp>
        <p:nvSpPr>
          <p:cNvPr id="585" name="Google Shape;585;p111"/>
          <p:cNvSpPr/>
          <p:nvPr/>
        </p:nvSpPr>
        <p:spPr>
          <a:xfrm>
            <a:off x="174800" y="3075350"/>
            <a:ext cx="8663700" cy="3647700"/>
          </a:xfrm>
          <a:prstGeom prst="ellipse">
            <a:avLst/>
          </a:prstGeom>
          <a:noFill/>
          <a:ln cap="flat" cmpd="sng" w="76200">
            <a:solidFill>
              <a:srgbClr val="FCE5CD"/>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0" name="Shape 590"/>
        <p:cNvGrpSpPr/>
        <p:nvPr/>
      </p:nvGrpSpPr>
      <p:grpSpPr>
        <a:xfrm>
          <a:off x="0" y="0"/>
          <a:ext cx="0" cy="0"/>
          <a:chOff x="0" y="0"/>
          <a:chExt cx="0" cy="0"/>
        </a:xfrm>
      </p:grpSpPr>
      <p:sp>
        <p:nvSpPr>
          <p:cNvPr id="591" name="Google Shape;591;p112"/>
          <p:cNvSpPr txBox="1"/>
          <p:nvPr>
            <p:ph type="title"/>
          </p:nvPr>
        </p:nvSpPr>
        <p:spPr>
          <a:xfrm>
            <a:off x="387025" y="238625"/>
            <a:ext cx="8229600" cy="11430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US" sz="2500">
                <a:latin typeface="Lexend Thin"/>
                <a:ea typeface="Lexend Thin"/>
                <a:cs typeface="Lexend Thin"/>
                <a:sym typeface="Lexend Thin"/>
              </a:rPr>
              <a:t>Charting Symbols</a:t>
            </a:r>
            <a:endParaRPr sz="2500">
              <a:latin typeface="Lexend Thin"/>
              <a:ea typeface="Lexend Thin"/>
              <a:cs typeface="Lexend Thin"/>
              <a:sym typeface="Lexend Thin"/>
            </a:endParaRPr>
          </a:p>
        </p:txBody>
      </p:sp>
      <p:graphicFrame>
        <p:nvGraphicFramePr>
          <p:cNvPr id="592" name="Google Shape;592;p112"/>
          <p:cNvGraphicFramePr/>
          <p:nvPr/>
        </p:nvGraphicFramePr>
        <p:xfrm>
          <a:off x="756425" y="1876125"/>
          <a:ext cx="3000000" cy="3000000"/>
        </p:xfrm>
        <a:graphic>
          <a:graphicData uri="http://schemas.openxmlformats.org/drawingml/2006/table">
            <a:tbl>
              <a:tblPr>
                <a:noFill/>
                <a:tableStyleId>{7C78BC8D-3458-41E1-BB66-0882EB89D502}</a:tableStyleId>
              </a:tblPr>
              <a:tblGrid>
                <a:gridCol w="880525"/>
                <a:gridCol w="1186250"/>
                <a:gridCol w="3314175"/>
                <a:gridCol w="2250200"/>
              </a:tblGrid>
              <a:tr h="931175">
                <a:tc>
                  <a:txBody>
                    <a:bodyPr/>
                    <a:lstStyle/>
                    <a:p>
                      <a:pPr indent="0" lvl="0" marL="0" rtl="0" algn="ctr">
                        <a:spcBef>
                          <a:spcPts val="0"/>
                        </a:spcBef>
                        <a:spcAft>
                          <a:spcPts val="0"/>
                        </a:spcAft>
                        <a:buNone/>
                      </a:pPr>
                      <a:r>
                        <a:rPr b="1" lang="en-US" sz="1800">
                          <a:solidFill>
                            <a:schemeClr val="lt1"/>
                          </a:solidFill>
                          <a:latin typeface="Calibri"/>
                          <a:ea typeface="Calibri"/>
                          <a:cs typeface="Calibri"/>
                          <a:sym typeface="Calibri"/>
                        </a:rPr>
                        <a:t>Color</a:t>
                      </a:r>
                      <a:endParaRPr b="1" sz="1800">
                        <a:solidFill>
                          <a:schemeClr val="lt1"/>
                        </a:solidFill>
                        <a:latin typeface="Calibri"/>
                        <a:ea typeface="Calibri"/>
                        <a:cs typeface="Calibri"/>
                        <a:sym typeface="Calibri"/>
                      </a:endParaRPr>
                    </a:p>
                  </a:txBody>
                  <a:tcPr marT="63500" marB="63500" marR="63500" marL="63500"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rgbClr val="898989"/>
                      </a:solidFill>
                      <a:prstDash val="solid"/>
                      <a:round/>
                      <a:headEnd len="sm" w="sm" type="none"/>
                      <a:tailEnd len="sm" w="sm" type="none"/>
                    </a:lnB>
                    <a:solidFill>
                      <a:srgbClr val="9EA2D1"/>
                    </a:solidFill>
                  </a:tcPr>
                </a:tc>
                <a:tc>
                  <a:txBody>
                    <a:bodyPr/>
                    <a:lstStyle/>
                    <a:p>
                      <a:pPr indent="0" lvl="0" marL="0" rtl="0" algn="ctr">
                        <a:spcBef>
                          <a:spcPts val="0"/>
                        </a:spcBef>
                        <a:spcAft>
                          <a:spcPts val="0"/>
                        </a:spcAft>
                        <a:buNone/>
                      </a:pPr>
                      <a:r>
                        <a:rPr b="1" lang="en-US" sz="1800">
                          <a:solidFill>
                            <a:schemeClr val="lt1"/>
                          </a:solidFill>
                          <a:latin typeface="Calibri"/>
                          <a:ea typeface="Calibri"/>
                          <a:cs typeface="Calibri"/>
                          <a:sym typeface="Calibri"/>
                        </a:rPr>
                        <a:t>Symbol</a:t>
                      </a:r>
                      <a:endParaRPr b="1" sz="1800">
                        <a:solidFill>
                          <a:schemeClr val="lt1"/>
                        </a:solidFill>
                        <a:latin typeface="Calibri"/>
                        <a:ea typeface="Calibri"/>
                        <a:cs typeface="Calibri"/>
                        <a:sym typeface="Calibri"/>
                      </a:endParaRPr>
                    </a:p>
                  </a:txBody>
                  <a:tcPr marT="63500" marB="63500" marR="63500" marL="63500"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rgbClr val="898989"/>
                      </a:solidFill>
                      <a:prstDash val="solid"/>
                      <a:round/>
                      <a:headEnd len="sm" w="sm" type="none"/>
                      <a:tailEnd len="sm" w="sm" type="none"/>
                    </a:lnB>
                    <a:solidFill>
                      <a:srgbClr val="9EA2D1"/>
                    </a:solidFill>
                  </a:tcPr>
                </a:tc>
                <a:tc>
                  <a:txBody>
                    <a:bodyPr/>
                    <a:lstStyle/>
                    <a:p>
                      <a:pPr indent="0" lvl="0" marL="0" rtl="0" algn="ctr">
                        <a:spcBef>
                          <a:spcPts val="0"/>
                        </a:spcBef>
                        <a:spcAft>
                          <a:spcPts val="0"/>
                        </a:spcAft>
                        <a:buNone/>
                      </a:pPr>
                      <a:r>
                        <a:rPr b="1" lang="en-US" sz="1800">
                          <a:solidFill>
                            <a:schemeClr val="lt1"/>
                          </a:solidFill>
                          <a:latin typeface="Calibri"/>
                          <a:ea typeface="Calibri"/>
                          <a:cs typeface="Calibri"/>
                          <a:sym typeface="Calibri"/>
                        </a:rPr>
                        <a:t>Hormone </a:t>
                      </a:r>
                      <a:endParaRPr b="1" sz="1800">
                        <a:solidFill>
                          <a:schemeClr val="lt1"/>
                        </a:solidFill>
                        <a:latin typeface="Calibri"/>
                        <a:ea typeface="Calibri"/>
                        <a:cs typeface="Calibri"/>
                        <a:sym typeface="Calibri"/>
                      </a:endParaRPr>
                    </a:p>
                  </a:txBody>
                  <a:tcPr marT="63500" marB="63500" marR="63500" marL="63500"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rgbClr val="898989"/>
                      </a:solidFill>
                      <a:prstDash val="solid"/>
                      <a:round/>
                      <a:headEnd len="sm" w="sm" type="none"/>
                      <a:tailEnd len="sm" w="sm" type="none"/>
                    </a:lnB>
                    <a:solidFill>
                      <a:srgbClr val="9EA2D1"/>
                    </a:solidFill>
                  </a:tcPr>
                </a:tc>
                <a:tc>
                  <a:txBody>
                    <a:bodyPr/>
                    <a:lstStyle/>
                    <a:p>
                      <a:pPr indent="0" lvl="0" marL="0" rtl="0" algn="ctr">
                        <a:spcBef>
                          <a:spcPts val="0"/>
                        </a:spcBef>
                        <a:spcAft>
                          <a:spcPts val="0"/>
                        </a:spcAft>
                        <a:buNone/>
                      </a:pPr>
                      <a:r>
                        <a:rPr b="1" lang="en-US" sz="1800">
                          <a:solidFill>
                            <a:schemeClr val="lt1"/>
                          </a:solidFill>
                          <a:latin typeface="Calibri"/>
                          <a:ea typeface="Calibri"/>
                          <a:cs typeface="Calibri"/>
                          <a:sym typeface="Calibri"/>
                        </a:rPr>
                        <a:t>Biomarker observation</a:t>
                      </a:r>
                      <a:endParaRPr b="1" sz="1800">
                        <a:solidFill>
                          <a:schemeClr val="lt1"/>
                        </a:solidFill>
                        <a:latin typeface="Calibri"/>
                        <a:ea typeface="Calibri"/>
                        <a:cs typeface="Calibri"/>
                        <a:sym typeface="Calibri"/>
                      </a:endParaRPr>
                    </a:p>
                  </a:txBody>
                  <a:tcPr marT="63500" marB="63500" marR="63500" marL="63500"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rgbClr val="898989"/>
                      </a:solidFill>
                      <a:prstDash val="solid"/>
                      <a:round/>
                      <a:headEnd len="sm" w="sm" type="none"/>
                      <a:tailEnd len="sm" w="sm" type="none"/>
                    </a:lnB>
                    <a:solidFill>
                      <a:srgbClr val="9EA2D1"/>
                    </a:solidFill>
                  </a:tcPr>
                </a:tc>
              </a:tr>
              <a:tr h="642875">
                <a:tc>
                  <a:txBody>
                    <a:bodyPr/>
                    <a:lstStyle/>
                    <a:p>
                      <a:pPr indent="0" lvl="0" marL="0" rtl="0" algn="ctr">
                        <a:spcBef>
                          <a:spcPts val="0"/>
                        </a:spcBef>
                        <a:spcAft>
                          <a:spcPts val="0"/>
                        </a:spcAft>
                        <a:buNone/>
                      </a:pPr>
                      <a:r>
                        <a:t/>
                      </a:r>
                      <a:endParaRPr sz="1600">
                        <a:highlight>
                          <a:srgbClr val="CC0000"/>
                        </a:highlight>
                        <a:latin typeface="Calibri"/>
                        <a:ea typeface="Calibri"/>
                        <a:cs typeface="Calibri"/>
                        <a:sym typeface="Calibri"/>
                      </a:endParaRPr>
                    </a:p>
                  </a:txBody>
                  <a:tcPr marT="63500" marB="63500" marR="63500" marL="63500">
                    <a:lnL cap="flat" cmpd="sng" w="12700">
                      <a:solidFill>
                        <a:srgbClr val="898989"/>
                      </a:solidFill>
                      <a:prstDash val="solid"/>
                      <a:round/>
                      <a:headEnd len="sm" w="sm" type="none"/>
                      <a:tailEnd len="sm" w="sm" type="none"/>
                    </a:lnL>
                    <a:lnR cap="flat" cmpd="sng" w="12700">
                      <a:solidFill>
                        <a:srgbClr val="898989"/>
                      </a:solidFill>
                      <a:prstDash val="solid"/>
                      <a:round/>
                      <a:headEnd len="sm" w="sm" type="none"/>
                      <a:tailEnd len="sm" w="sm" type="none"/>
                    </a:lnR>
                    <a:lnT cap="flat" cmpd="sng" w="12700">
                      <a:solidFill>
                        <a:srgbClr val="898989"/>
                      </a:solidFill>
                      <a:prstDash val="solid"/>
                      <a:round/>
                      <a:headEnd len="sm" w="sm" type="none"/>
                      <a:tailEnd len="sm" w="sm" type="none"/>
                    </a:lnT>
                    <a:lnB cap="flat" cmpd="sng" w="12700">
                      <a:solidFill>
                        <a:srgbClr val="898989"/>
                      </a:solidFill>
                      <a:prstDash val="solid"/>
                      <a:round/>
                      <a:headEnd len="sm" w="sm" type="none"/>
                      <a:tailEnd len="sm" w="sm" type="none"/>
                    </a:lnB>
                    <a:solidFill>
                      <a:srgbClr val="CC0000"/>
                    </a:solidFill>
                  </a:tcPr>
                </a:tc>
                <a:tc>
                  <a:txBody>
                    <a:bodyPr/>
                    <a:lstStyle/>
                    <a:p>
                      <a:pPr indent="0" lvl="0" marL="0" rtl="0" algn="ctr">
                        <a:spcBef>
                          <a:spcPts val="0"/>
                        </a:spcBef>
                        <a:spcAft>
                          <a:spcPts val="0"/>
                        </a:spcAft>
                        <a:buNone/>
                      </a:pPr>
                      <a:r>
                        <a:rPr b="1" lang="en-US" sz="1600">
                          <a:latin typeface="Calibri"/>
                          <a:ea typeface="Calibri"/>
                          <a:cs typeface="Calibri"/>
                          <a:sym typeface="Calibri"/>
                        </a:rPr>
                        <a:t>H</a:t>
                      </a:r>
                      <a:r>
                        <a:rPr lang="en-US" sz="1600">
                          <a:latin typeface="Calibri"/>
                          <a:ea typeface="Calibri"/>
                          <a:cs typeface="Calibri"/>
                          <a:sym typeface="Calibri"/>
                        </a:rPr>
                        <a:t>,</a:t>
                      </a:r>
                      <a:r>
                        <a:rPr b="1" lang="en-US" sz="1600">
                          <a:latin typeface="Calibri"/>
                          <a:ea typeface="Calibri"/>
                          <a:cs typeface="Calibri"/>
                          <a:sym typeface="Calibri"/>
                        </a:rPr>
                        <a:t>M</a:t>
                      </a:r>
                      <a:r>
                        <a:rPr lang="en-US" sz="1600">
                          <a:latin typeface="Calibri"/>
                          <a:ea typeface="Calibri"/>
                          <a:cs typeface="Calibri"/>
                          <a:sym typeface="Calibri"/>
                        </a:rPr>
                        <a:t>,</a:t>
                      </a:r>
                      <a:r>
                        <a:rPr b="1" lang="en-US" sz="1600">
                          <a:latin typeface="Calibri"/>
                          <a:ea typeface="Calibri"/>
                          <a:cs typeface="Calibri"/>
                          <a:sym typeface="Calibri"/>
                        </a:rPr>
                        <a:t>L</a:t>
                      </a:r>
                      <a:r>
                        <a:rPr lang="en-US" sz="1600">
                          <a:latin typeface="Calibri"/>
                          <a:ea typeface="Calibri"/>
                          <a:cs typeface="Calibri"/>
                          <a:sym typeface="Calibri"/>
                        </a:rPr>
                        <a:t>,</a:t>
                      </a:r>
                      <a:r>
                        <a:rPr b="1" lang="en-US" sz="1600">
                          <a:latin typeface="Calibri"/>
                          <a:ea typeface="Calibri"/>
                          <a:cs typeface="Calibri"/>
                          <a:sym typeface="Calibri"/>
                        </a:rPr>
                        <a:t>S</a:t>
                      </a:r>
                      <a:endParaRPr b="1" sz="1600">
                        <a:latin typeface="Calibri"/>
                        <a:ea typeface="Calibri"/>
                        <a:cs typeface="Calibri"/>
                        <a:sym typeface="Calibri"/>
                      </a:endParaRPr>
                    </a:p>
                  </a:txBody>
                  <a:tcPr marT="63500" marB="63500" marR="63500" marL="63500" anchor="ctr">
                    <a:lnL cap="flat" cmpd="sng" w="12700">
                      <a:solidFill>
                        <a:srgbClr val="898989"/>
                      </a:solidFill>
                      <a:prstDash val="solid"/>
                      <a:round/>
                      <a:headEnd len="sm" w="sm" type="none"/>
                      <a:tailEnd len="sm" w="sm" type="none"/>
                    </a:lnL>
                    <a:lnR cap="flat" cmpd="sng" w="12700">
                      <a:solidFill>
                        <a:srgbClr val="898989"/>
                      </a:solidFill>
                      <a:prstDash val="solid"/>
                      <a:round/>
                      <a:headEnd len="sm" w="sm" type="none"/>
                      <a:tailEnd len="sm" w="sm" type="none"/>
                    </a:lnR>
                    <a:lnT cap="flat" cmpd="sng" w="12700">
                      <a:solidFill>
                        <a:srgbClr val="898989"/>
                      </a:solidFill>
                      <a:prstDash val="solid"/>
                      <a:round/>
                      <a:headEnd len="sm" w="sm" type="none"/>
                      <a:tailEnd len="sm" w="sm" type="none"/>
                    </a:lnT>
                    <a:lnB cap="flat" cmpd="sng" w="12700">
                      <a:solidFill>
                        <a:srgbClr val="898989"/>
                      </a:solidFill>
                      <a:prstDash val="solid"/>
                      <a:round/>
                      <a:headEnd len="sm" w="sm" type="none"/>
                      <a:tailEnd len="sm" w="sm" type="none"/>
                    </a:lnB>
                  </a:tcPr>
                </a:tc>
                <a:tc>
                  <a:txBody>
                    <a:bodyPr/>
                    <a:lstStyle/>
                    <a:p>
                      <a:pPr indent="0" lvl="0" marL="0" rtl="0" algn="ctr">
                        <a:spcBef>
                          <a:spcPts val="0"/>
                        </a:spcBef>
                        <a:spcAft>
                          <a:spcPts val="0"/>
                        </a:spcAft>
                        <a:buNone/>
                      </a:pPr>
                      <a:r>
                        <a:rPr i="1" lang="en-US" sz="1600">
                          <a:latin typeface="Calibri"/>
                          <a:ea typeface="Calibri"/>
                          <a:cs typeface="Calibri"/>
                          <a:sym typeface="Calibri"/>
                        </a:rPr>
                        <a:t>very low estrogen + progesterone</a:t>
                      </a:r>
                      <a:endParaRPr i="1" sz="1600">
                        <a:latin typeface="Calibri"/>
                        <a:ea typeface="Calibri"/>
                        <a:cs typeface="Calibri"/>
                        <a:sym typeface="Calibri"/>
                      </a:endParaRPr>
                    </a:p>
                  </a:txBody>
                  <a:tcPr marT="63500" marB="63500" marR="63500" marL="63500" anchor="ctr">
                    <a:lnL cap="flat" cmpd="sng" w="12700">
                      <a:solidFill>
                        <a:srgbClr val="898989"/>
                      </a:solidFill>
                      <a:prstDash val="solid"/>
                      <a:round/>
                      <a:headEnd len="sm" w="sm" type="none"/>
                      <a:tailEnd len="sm" w="sm" type="none"/>
                    </a:lnL>
                    <a:lnR cap="flat" cmpd="sng" w="12700">
                      <a:solidFill>
                        <a:srgbClr val="898989"/>
                      </a:solidFill>
                      <a:prstDash val="solid"/>
                      <a:round/>
                      <a:headEnd len="sm" w="sm" type="none"/>
                      <a:tailEnd len="sm" w="sm" type="none"/>
                    </a:lnR>
                    <a:lnT cap="flat" cmpd="sng" w="12700">
                      <a:solidFill>
                        <a:srgbClr val="898989"/>
                      </a:solidFill>
                      <a:prstDash val="solid"/>
                      <a:round/>
                      <a:headEnd len="sm" w="sm" type="none"/>
                      <a:tailEnd len="sm" w="sm" type="none"/>
                    </a:lnT>
                    <a:lnB cap="flat" cmpd="sng" w="12700">
                      <a:solidFill>
                        <a:srgbClr val="898989"/>
                      </a:solidFill>
                      <a:prstDash val="solid"/>
                      <a:round/>
                      <a:headEnd len="sm" w="sm" type="none"/>
                      <a:tailEnd len="sm" w="sm" type="none"/>
                    </a:lnB>
                  </a:tcPr>
                </a:tc>
                <a:tc>
                  <a:txBody>
                    <a:bodyPr/>
                    <a:lstStyle/>
                    <a:p>
                      <a:pPr indent="0" lvl="0" marL="0" rtl="0" algn="ctr">
                        <a:spcBef>
                          <a:spcPts val="0"/>
                        </a:spcBef>
                        <a:spcAft>
                          <a:spcPts val="0"/>
                        </a:spcAft>
                        <a:buNone/>
                      </a:pPr>
                      <a:r>
                        <a:rPr lang="en-US" sz="1600">
                          <a:latin typeface="Calibri"/>
                          <a:ea typeface="Calibri"/>
                          <a:cs typeface="Calibri"/>
                          <a:sym typeface="Calibri"/>
                        </a:rPr>
                        <a:t>bleeding</a:t>
                      </a:r>
                      <a:endParaRPr sz="1600">
                        <a:latin typeface="Calibri"/>
                        <a:ea typeface="Calibri"/>
                        <a:cs typeface="Calibri"/>
                        <a:sym typeface="Calibri"/>
                      </a:endParaRPr>
                    </a:p>
                  </a:txBody>
                  <a:tcPr marT="63500" marB="63500" marR="63500" marL="63500" anchor="ctr">
                    <a:lnL cap="flat" cmpd="sng" w="12700">
                      <a:solidFill>
                        <a:srgbClr val="898989"/>
                      </a:solidFill>
                      <a:prstDash val="solid"/>
                      <a:round/>
                      <a:headEnd len="sm" w="sm" type="none"/>
                      <a:tailEnd len="sm" w="sm" type="none"/>
                    </a:lnL>
                    <a:lnR cap="flat" cmpd="sng" w="12700">
                      <a:solidFill>
                        <a:srgbClr val="898989"/>
                      </a:solidFill>
                      <a:prstDash val="solid"/>
                      <a:round/>
                      <a:headEnd len="sm" w="sm" type="none"/>
                      <a:tailEnd len="sm" w="sm" type="none"/>
                    </a:lnR>
                    <a:lnT cap="flat" cmpd="sng" w="12700">
                      <a:solidFill>
                        <a:srgbClr val="898989"/>
                      </a:solidFill>
                      <a:prstDash val="solid"/>
                      <a:round/>
                      <a:headEnd len="sm" w="sm" type="none"/>
                      <a:tailEnd len="sm" w="sm" type="none"/>
                    </a:lnT>
                    <a:lnB cap="flat" cmpd="sng" w="12700">
                      <a:solidFill>
                        <a:srgbClr val="898989"/>
                      </a:solidFill>
                      <a:prstDash val="solid"/>
                      <a:round/>
                      <a:headEnd len="sm" w="sm" type="none"/>
                      <a:tailEnd len="sm" w="sm" type="none"/>
                    </a:lnB>
                  </a:tcPr>
                </a:tc>
              </a:tr>
              <a:tr h="642875">
                <a:tc>
                  <a:txBody>
                    <a:bodyPr/>
                    <a:lstStyle/>
                    <a:p>
                      <a:pPr indent="0" lvl="0" marL="0" rtl="0" algn="ctr">
                        <a:spcBef>
                          <a:spcPts val="0"/>
                        </a:spcBef>
                        <a:spcAft>
                          <a:spcPts val="0"/>
                        </a:spcAft>
                        <a:buNone/>
                      </a:pPr>
                      <a:r>
                        <a:t/>
                      </a:r>
                      <a:endParaRPr sz="1600">
                        <a:solidFill>
                          <a:srgbClr val="CCCCCC"/>
                        </a:solidFill>
                        <a:latin typeface="Calibri"/>
                        <a:ea typeface="Calibri"/>
                        <a:cs typeface="Calibri"/>
                        <a:sym typeface="Calibri"/>
                      </a:endParaRPr>
                    </a:p>
                  </a:txBody>
                  <a:tcPr marT="63500" marB="63500" marR="63500" marL="63500">
                    <a:lnL cap="flat" cmpd="sng" w="12700">
                      <a:solidFill>
                        <a:srgbClr val="898989"/>
                      </a:solidFill>
                      <a:prstDash val="solid"/>
                      <a:round/>
                      <a:headEnd len="sm" w="sm" type="none"/>
                      <a:tailEnd len="sm" w="sm" type="none"/>
                    </a:lnL>
                    <a:lnR cap="flat" cmpd="sng" w="12700">
                      <a:solidFill>
                        <a:srgbClr val="898989"/>
                      </a:solidFill>
                      <a:prstDash val="solid"/>
                      <a:round/>
                      <a:headEnd len="sm" w="sm" type="none"/>
                      <a:tailEnd len="sm" w="sm" type="none"/>
                    </a:lnR>
                    <a:lnT cap="flat" cmpd="sng" w="12700">
                      <a:solidFill>
                        <a:srgbClr val="898989"/>
                      </a:solidFill>
                      <a:prstDash val="solid"/>
                      <a:round/>
                      <a:headEnd len="sm" w="sm" type="none"/>
                      <a:tailEnd len="sm" w="sm" type="none"/>
                    </a:lnT>
                    <a:lnB cap="flat" cmpd="sng" w="12700">
                      <a:solidFill>
                        <a:srgbClr val="898989"/>
                      </a:solidFill>
                      <a:prstDash val="solid"/>
                      <a:round/>
                      <a:headEnd len="sm" w="sm" type="none"/>
                      <a:tailEnd len="sm" w="sm" type="none"/>
                    </a:lnB>
                    <a:solidFill>
                      <a:srgbClr val="FFD966"/>
                    </a:solidFill>
                  </a:tcPr>
                </a:tc>
                <a:tc>
                  <a:txBody>
                    <a:bodyPr/>
                    <a:lstStyle/>
                    <a:p>
                      <a:pPr indent="0" lvl="0" marL="0" rtl="0" algn="ctr">
                        <a:spcBef>
                          <a:spcPts val="0"/>
                        </a:spcBef>
                        <a:spcAft>
                          <a:spcPts val="0"/>
                        </a:spcAft>
                        <a:buNone/>
                      </a:pPr>
                      <a:r>
                        <a:t/>
                      </a:r>
                      <a:endParaRPr sz="1600">
                        <a:solidFill>
                          <a:srgbClr val="CCCCCC"/>
                        </a:solidFill>
                        <a:latin typeface="Calibri"/>
                        <a:ea typeface="Calibri"/>
                        <a:cs typeface="Calibri"/>
                        <a:sym typeface="Calibri"/>
                      </a:endParaRPr>
                    </a:p>
                  </a:txBody>
                  <a:tcPr marT="63500" marB="63500" marR="63500" marL="63500" anchor="ctr">
                    <a:lnL cap="flat" cmpd="sng" w="12700">
                      <a:solidFill>
                        <a:srgbClr val="898989"/>
                      </a:solidFill>
                      <a:prstDash val="solid"/>
                      <a:round/>
                      <a:headEnd len="sm" w="sm" type="none"/>
                      <a:tailEnd len="sm" w="sm" type="none"/>
                    </a:lnL>
                    <a:lnR cap="flat" cmpd="sng" w="12700">
                      <a:solidFill>
                        <a:srgbClr val="898989"/>
                      </a:solidFill>
                      <a:prstDash val="solid"/>
                      <a:round/>
                      <a:headEnd len="sm" w="sm" type="none"/>
                      <a:tailEnd len="sm" w="sm" type="none"/>
                    </a:lnR>
                    <a:lnT cap="flat" cmpd="sng" w="12700">
                      <a:solidFill>
                        <a:srgbClr val="898989"/>
                      </a:solidFill>
                      <a:prstDash val="solid"/>
                      <a:round/>
                      <a:headEnd len="sm" w="sm" type="none"/>
                      <a:tailEnd len="sm" w="sm" type="none"/>
                    </a:lnT>
                    <a:lnB cap="flat" cmpd="sng" w="12700">
                      <a:solidFill>
                        <a:srgbClr val="898989"/>
                      </a:solidFill>
                      <a:prstDash val="solid"/>
                      <a:round/>
                      <a:headEnd len="sm" w="sm" type="none"/>
                      <a:tailEnd len="sm" w="sm" type="none"/>
                    </a:lnB>
                  </a:tcPr>
                </a:tc>
                <a:tc>
                  <a:txBody>
                    <a:bodyPr/>
                    <a:lstStyle/>
                    <a:p>
                      <a:pPr indent="0" lvl="0" marL="0" rtl="0" algn="ctr">
                        <a:spcBef>
                          <a:spcPts val="0"/>
                        </a:spcBef>
                        <a:spcAft>
                          <a:spcPts val="0"/>
                        </a:spcAft>
                        <a:buNone/>
                      </a:pPr>
                      <a:r>
                        <a:rPr lang="en-US" sz="1600">
                          <a:latin typeface="Calibri"/>
                          <a:ea typeface="Calibri"/>
                          <a:cs typeface="Calibri"/>
                          <a:sym typeface="Calibri"/>
                        </a:rPr>
                        <a:t>l</a:t>
                      </a:r>
                      <a:r>
                        <a:rPr lang="en-US" sz="1600">
                          <a:latin typeface="Calibri"/>
                          <a:ea typeface="Calibri"/>
                          <a:cs typeface="Calibri"/>
                          <a:sym typeface="Calibri"/>
                        </a:rPr>
                        <a:t>ow estrogen</a:t>
                      </a:r>
                      <a:endParaRPr sz="1600">
                        <a:latin typeface="Calibri"/>
                        <a:ea typeface="Calibri"/>
                        <a:cs typeface="Calibri"/>
                        <a:sym typeface="Calibri"/>
                      </a:endParaRPr>
                    </a:p>
                  </a:txBody>
                  <a:tcPr marT="63500" marB="63500" marR="63500" marL="63500" anchor="ctr">
                    <a:lnL cap="flat" cmpd="sng" w="12700">
                      <a:solidFill>
                        <a:srgbClr val="898989"/>
                      </a:solidFill>
                      <a:prstDash val="solid"/>
                      <a:round/>
                      <a:headEnd len="sm" w="sm" type="none"/>
                      <a:tailEnd len="sm" w="sm" type="none"/>
                    </a:lnL>
                    <a:lnR cap="flat" cmpd="sng" w="12700">
                      <a:solidFill>
                        <a:srgbClr val="898989"/>
                      </a:solidFill>
                      <a:prstDash val="solid"/>
                      <a:round/>
                      <a:headEnd len="sm" w="sm" type="none"/>
                      <a:tailEnd len="sm" w="sm" type="none"/>
                    </a:lnR>
                    <a:lnT cap="flat" cmpd="sng" w="12700">
                      <a:solidFill>
                        <a:srgbClr val="898989"/>
                      </a:solidFill>
                      <a:prstDash val="solid"/>
                      <a:round/>
                      <a:headEnd len="sm" w="sm" type="none"/>
                      <a:tailEnd len="sm" w="sm" type="none"/>
                    </a:lnT>
                    <a:lnB cap="flat" cmpd="sng" w="12700">
                      <a:solidFill>
                        <a:srgbClr val="898989"/>
                      </a:solidFill>
                      <a:prstDash val="solid"/>
                      <a:round/>
                      <a:headEnd len="sm" w="sm" type="none"/>
                      <a:tailEnd len="sm" w="sm" type="none"/>
                    </a:lnB>
                  </a:tcPr>
                </a:tc>
                <a:tc>
                  <a:txBody>
                    <a:bodyPr/>
                    <a:lstStyle/>
                    <a:p>
                      <a:pPr indent="0" lvl="0" marL="0" rtl="0" algn="ctr">
                        <a:spcBef>
                          <a:spcPts val="0"/>
                        </a:spcBef>
                        <a:spcAft>
                          <a:spcPts val="0"/>
                        </a:spcAft>
                        <a:buNone/>
                      </a:pPr>
                      <a:r>
                        <a:rPr lang="en-US" sz="1600">
                          <a:latin typeface="Calibri"/>
                          <a:ea typeface="Calibri"/>
                          <a:cs typeface="Calibri"/>
                          <a:sym typeface="Calibri"/>
                        </a:rPr>
                        <a:t>pasty</a:t>
                      </a:r>
                      <a:endParaRPr sz="1600">
                        <a:latin typeface="Calibri"/>
                        <a:ea typeface="Calibri"/>
                        <a:cs typeface="Calibri"/>
                        <a:sym typeface="Calibri"/>
                      </a:endParaRPr>
                    </a:p>
                  </a:txBody>
                  <a:tcPr marT="63500" marB="63500" marR="63500" marL="63500" anchor="ctr">
                    <a:lnL cap="flat" cmpd="sng" w="12700">
                      <a:solidFill>
                        <a:srgbClr val="898989"/>
                      </a:solidFill>
                      <a:prstDash val="solid"/>
                      <a:round/>
                      <a:headEnd len="sm" w="sm" type="none"/>
                      <a:tailEnd len="sm" w="sm" type="none"/>
                    </a:lnL>
                    <a:lnR cap="flat" cmpd="sng" w="12700">
                      <a:solidFill>
                        <a:srgbClr val="898989"/>
                      </a:solidFill>
                      <a:prstDash val="solid"/>
                      <a:round/>
                      <a:headEnd len="sm" w="sm" type="none"/>
                      <a:tailEnd len="sm" w="sm" type="none"/>
                    </a:lnR>
                    <a:lnT cap="flat" cmpd="sng" w="12700">
                      <a:solidFill>
                        <a:srgbClr val="898989"/>
                      </a:solidFill>
                      <a:prstDash val="solid"/>
                      <a:round/>
                      <a:headEnd len="sm" w="sm" type="none"/>
                      <a:tailEnd len="sm" w="sm" type="none"/>
                    </a:lnT>
                    <a:lnB cap="flat" cmpd="sng" w="12700">
                      <a:solidFill>
                        <a:srgbClr val="898989"/>
                      </a:solidFill>
                      <a:prstDash val="solid"/>
                      <a:round/>
                      <a:headEnd len="sm" w="sm" type="none"/>
                      <a:tailEnd len="sm" w="sm" type="none"/>
                    </a:lnB>
                  </a:tcPr>
                </a:tc>
              </a:tr>
              <a:tr h="642875">
                <a:tc>
                  <a:txBody>
                    <a:bodyPr/>
                    <a:lstStyle/>
                    <a:p>
                      <a:pPr indent="0" lvl="0" marL="0" rtl="0" algn="ctr">
                        <a:spcBef>
                          <a:spcPts val="0"/>
                        </a:spcBef>
                        <a:spcAft>
                          <a:spcPts val="0"/>
                        </a:spcAft>
                        <a:buNone/>
                      </a:pPr>
                      <a:r>
                        <a:t/>
                      </a:r>
                      <a:endParaRPr sz="1600">
                        <a:solidFill>
                          <a:srgbClr val="CCCCCC"/>
                        </a:solidFill>
                        <a:latin typeface="Calibri"/>
                        <a:ea typeface="Calibri"/>
                        <a:cs typeface="Calibri"/>
                        <a:sym typeface="Calibri"/>
                      </a:endParaRPr>
                    </a:p>
                  </a:txBody>
                  <a:tcPr marT="63500" marB="63500" marR="63500" marL="63500">
                    <a:lnL cap="flat" cmpd="sng" w="12700">
                      <a:solidFill>
                        <a:srgbClr val="898989"/>
                      </a:solidFill>
                      <a:prstDash val="solid"/>
                      <a:round/>
                      <a:headEnd len="sm" w="sm" type="none"/>
                      <a:tailEnd len="sm" w="sm" type="none"/>
                    </a:lnL>
                    <a:lnR cap="flat" cmpd="sng" w="12700">
                      <a:solidFill>
                        <a:srgbClr val="898989"/>
                      </a:solidFill>
                      <a:prstDash val="solid"/>
                      <a:round/>
                      <a:headEnd len="sm" w="sm" type="none"/>
                      <a:tailEnd len="sm" w="sm" type="none"/>
                    </a:lnR>
                    <a:lnT cap="flat" cmpd="sng" w="12700">
                      <a:solidFill>
                        <a:srgbClr val="898989"/>
                      </a:solidFill>
                      <a:prstDash val="solid"/>
                      <a:round/>
                      <a:headEnd len="sm" w="sm" type="none"/>
                      <a:tailEnd len="sm" w="sm" type="none"/>
                    </a:lnT>
                    <a:lnB cap="flat" cmpd="sng" w="12700">
                      <a:solidFill>
                        <a:srgbClr val="898989"/>
                      </a:solidFill>
                      <a:prstDash val="solid"/>
                      <a:round/>
                      <a:headEnd len="sm" w="sm" type="none"/>
                      <a:tailEnd len="sm" w="sm" type="none"/>
                    </a:lnB>
                    <a:solidFill>
                      <a:srgbClr val="6FA8DC"/>
                    </a:solidFill>
                  </a:tcPr>
                </a:tc>
                <a:tc>
                  <a:txBody>
                    <a:bodyPr/>
                    <a:lstStyle/>
                    <a:p>
                      <a:pPr indent="0" lvl="0" marL="0" rtl="0" algn="ctr">
                        <a:spcBef>
                          <a:spcPts val="0"/>
                        </a:spcBef>
                        <a:spcAft>
                          <a:spcPts val="0"/>
                        </a:spcAft>
                        <a:buNone/>
                      </a:pPr>
                      <a:r>
                        <a:t/>
                      </a:r>
                      <a:endParaRPr sz="1600">
                        <a:solidFill>
                          <a:srgbClr val="CCCCCC"/>
                        </a:solidFill>
                        <a:latin typeface="Calibri"/>
                        <a:ea typeface="Calibri"/>
                        <a:cs typeface="Calibri"/>
                        <a:sym typeface="Calibri"/>
                      </a:endParaRPr>
                    </a:p>
                  </a:txBody>
                  <a:tcPr marT="63500" marB="63500" marR="63500" marL="63500" anchor="ctr">
                    <a:lnL cap="flat" cmpd="sng" w="12700">
                      <a:solidFill>
                        <a:srgbClr val="898989"/>
                      </a:solidFill>
                      <a:prstDash val="solid"/>
                      <a:round/>
                      <a:headEnd len="sm" w="sm" type="none"/>
                      <a:tailEnd len="sm" w="sm" type="none"/>
                    </a:lnL>
                    <a:lnR cap="flat" cmpd="sng" w="12700">
                      <a:solidFill>
                        <a:srgbClr val="898989"/>
                      </a:solidFill>
                      <a:prstDash val="solid"/>
                      <a:round/>
                      <a:headEnd len="sm" w="sm" type="none"/>
                      <a:tailEnd len="sm" w="sm" type="none"/>
                    </a:lnR>
                    <a:lnT cap="flat" cmpd="sng" w="12700">
                      <a:solidFill>
                        <a:srgbClr val="898989"/>
                      </a:solidFill>
                      <a:prstDash val="solid"/>
                      <a:round/>
                      <a:headEnd len="sm" w="sm" type="none"/>
                      <a:tailEnd len="sm" w="sm" type="none"/>
                    </a:lnT>
                    <a:lnB cap="flat" cmpd="sng" w="12700">
                      <a:solidFill>
                        <a:srgbClr val="898989"/>
                      </a:solidFill>
                      <a:prstDash val="solid"/>
                      <a:round/>
                      <a:headEnd len="sm" w="sm" type="none"/>
                      <a:tailEnd len="sm" w="sm" type="none"/>
                    </a:lnB>
                  </a:tcPr>
                </a:tc>
                <a:tc>
                  <a:txBody>
                    <a:bodyPr/>
                    <a:lstStyle/>
                    <a:p>
                      <a:pPr indent="0" lvl="0" marL="0" rtl="0" algn="ctr">
                        <a:spcBef>
                          <a:spcPts val="0"/>
                        </a:spcBef>
                        <a:spcAft>
                          <a:spcPts val="0"/>
                        </a:spcAft>
                        <a:buNone/>
                      </a:pPr>
                      <a:r>
                        <a:rPr b="1" lang="en-US" sz="1600">
                          <a:solidFill>
                            <a:srgbClr val="4A86E8"/>
                          </a:solidFill>
                          <a:latin typeface="Calibri"/>
                          <a:ea typeface="Calibri"/>
                          <a:cs typeface="Calibri"/>
                          <a:sym typeface="Calibri"/>
                        </a:rPr>
                        <a:t>rising</a:t>
                      </a:r>
                      <a:r>
                        <a:rPr lang="en-US" sz="1600">
                          <a:latin typeface="Calibri"/>
                          <a:ea typeface="Calibri"/>
                          <a:cs typeface="Calibri"/>
                          <a:sym typeface="Calibri"/>
                        </a:rPr>
                        <a:t> e</a:t>
                      </a:r>
                      <a:r>
                        <a:rPr lang="en-US" sz="1600">
                          <a:latin typeface="Calibri"/>
                          <a:ea typeface="Calibri"/>
                          <a:cs typeface="Calibri"/>
                          <a:sym typeface="Calibri"/>
                        </a:rPr>
                        <a:t>strogen</a:t>
                      </a:r>
                      <a:endParaRPr sz="1600">
                        <a:latin typeface="Calibri"/>
                        <a:ea typeface="Calibri"/>
                        <a:cs typeface="Calibri"/>
                        <a:sym typeface="Calibri"/>
                      </a:endParaRPr>
                    </a:p>
                  </a:txBody>
                  <a:tcPr marT="63500" marB="63500" marR="63500" marL="63500" anchor="ctr">
                    <a:lnL cap="flat" cmpd="sng" w="12700">
                      <a:solidFill>
                        <a:srgbClr val="898989"/>
                      </a:solidFill>
                      <a:prstDash val="solid"/>
                      <a:round/>
                      <a:headEnd len="sm" w="sm" type="none"/>
                      <a:tailEnd len="sm" w="sm" type="none"/>
                    </a:lnL>
                    <a:lnR cap="flat" cmpd="sng" w="12700">
                      <a:solidFill>
                        <a:srgbClr val="898989"/>
                      </a:solidFill>
                      <a:prstDash val="solid"/>
                      <a:round/>
                      <a:headEnd len="sm" w="sm" type="none"/>
                      <a:tailEnd len="sm" w="sm" type="none"/>
                    </a:lnR>
                    <a:lnT cap="flat" cmpd="sng" w="12700">
                      <a:solidFill>
                        <a:srgbClr val="898989"/>
                      </a:solidFill>
                      <a:prstDash val="solid"/>
                      <a:round/>
                      <a:headEnd len="sm" w="sm" type="none"/>
                      <a:tailEnd len="sm" w="sm" type="none"/>
                    </a:lnT>
                    <a:lnB cap="flat" cmpd="sng" w="12700">
                      <a:solidFill>
                        <a:srgbClr val="898989"/>
                      </a:solidFill>
                      <a:prstDash val="solid"/>
                      <a:round/>
                      <a:headEnd len="sm" w="sm" type="none"/>
                      <a:tailEnd len="sm" w="sm" type="none"/>
                    </a:lnB>
                  </a:tcPr>
                </a:tc>
                <a:tc>
                  <a:txBody>
                    <a:bodyPr/>
                    <a:lstStyle/>
                    <a:p>
                      <a:pPr indent="0" lvl="0" marL="0" rtl="0" algn="ctr">
                        <a:spcBef>
                          <a:spcPts val="0"/>
                        </a:spcBef>
                        <a:spcAft>
                          <a:spcPts val="0"/>
                        </a:spcAft>
                        <a:buNone/>
                      </a:pPr>
                      <a:r>
                        <a:rPr lang="en-US" sz="1600">
                          <a:latin typeface="Calibri"/>
                          <a:ea typeface="Calibri"/>
                          <a:cs typeface="Calibri"/>
                          <a:sym typeface="Calibri"/>
                        </a:rPr>
                        <a:t>moist sensation</a:t>
                      </a:r>
                      <a:endParaRPr sz="1600">
                        <a:latin typeface="Calibri"/>
                        <a:ea typeface="Calibri"/>
                        <a:cs typeface="Calibri"/>
                        <a:sym typeface="Calibri"/>
                      </a:endParaRPr>
                    </a:p>
                  </a:txBody>
                  <a:tcPr marT="63500" marB="63500" marR="63500" marL="63500" anchor="ctr">
                    <a:lnL cap="flat" cmpd="sng" w="12700">
                      <a:solidFill>
                        <a:srgbClr val="898989"/>
                      </a:solidFill>
                      <a:prstDash val="solid"/>
                      <a:round/>
                      <a:headEnd len="sm" w="sm" type="none"/>
                      <a:tailEnd len="sm" w="sm" type="none"/>
                    </a:lnL>
                    <a:lnR cap="flat" cmpd="sng" w="12700">
                      <a:solidFill>
                        <a:srgbClr val="898989"/>
                      </a:solidFill>
                      <a:prstDash val="solid"/>
                      <a:round/>
                      <a:headEnd len="sm" w="sm" type="none"/>
                      <a:tailEnd len="sm" w="sm" type="none"/>
                    </a:lnR>
                    <a:lnT cap="flat" cmpd="sng" w="12700">
                      <a:solidFill>
                        <a:srgbClr val="898989"/>
                      </a:solidFill>
                      <a:prstDash val="solid"/>
                      <a:round/>
                      <a:headEnd len="sm" w="sm" type="none"/>
                      <a:tailEnd len="sm" w="sm" type="none"/>
                    </a:lnT>
                    <a:lnB cap="flat" cmpd="sng" w="12700">
                      <a:solidFill>
                        <a:srgbClr val="898989"/>
                      </a:solidFill>
                      <a:prstDash val="solid"/>
                      <a:round/>
                      <a:headEnd len="sm" w="sm" type="none"/>
                      <a:tailEnd len="sm" w="sm" type="none"/>
                    </a:lnB>
                  </a:tcPr>
                </a:tc>
              </a:tr>
              <a:tr h="642875">
                <a:tc>
                  <a:txBody>
                    <a:bodyPr/>
                    <a:lstStyle/>
                    <a:p>
                      <a:pPr indent="0" lvl="0" marL="0" rtl="0" algn="ctr">
                        <a:spcBef>
                          <a:spcPts val="0"/>
                        </a:spcBef>
                        <a:spcAft>
                          <a:spcPts val="0"/>
                        </a:spcAft>
                        <a:buNone/>
                      </a:pPr>
                      <a:r>
                        <a:t/>
                      </a:r>
                      <a:endParaRPr sz="1600">
                        <a:solidFill>
                          <a:srgbClr val="CCCCCC"/>
                        </a:solidFill>
                        <a:latin typeface="Calibri"/>
                        <a:ea typeface="Calibri"/>
                        <a:cs typeface="Calibri"/>
                        <a:sym typeface="Calibri"/>
                      </a:endParaRPr>
                    </a:p>
                  </a:txBody>
                  <a:tcPr marT="63500" marB="63500" marR="63500" marL="63500">
                    <a:lnL cap="flat" cmpd="sng" w="12700">
                      <a:solidFill>
                        <a:srgbClr val="898989"/>
                      </a:solidFill>
                      <a:prstDash val="solid"/>
                      <a:round/>
                      <a:headEnd len="sm" w="sm" type="none"/>
                      <a:tailEnd len="sm" w="sm" type="none"/>
                    </a:lnL>
                    <a:lnR cap="flat" cmpd="sng" w="12700">
                      <a:solidFill>
                        <a:srgbClr val="898989"/>
                      </a:solidFill>
                      <a:prstDash val="solid"/>
                      <a:round/>
                      <a:headEnd len="sm" w="sm" type="none"/>
                      <a:tailEnd len="sm" w="sm" type="none"/>
                    </a:lnR>
                    <a:lnT cap="flat" cmpd="sng" w="12700">
                      <a:solidFill>
                        <a:srgbClr val="898989"/>
                      </a:solidFill>
                      <a:prstDash val="solid"/>
                      <a:round/>
                      <a:headEnd len="sm" w="sm" type="none"/>
                      <a:tailEnd len="sm" w="sm" type="none"/>
                    </a:lnT>
                    <a:lnB cap="flat" cmpd="sng" w="12700">
                      <a:solidFill>
                        <a:srgbClr val="898989"/>
                      </a:solidFill>
                      <a:prstDash val="solid"/>
                      <a:round/>
                      <a:headEnd len="sm" w="sm" type="none"/>
                      <a:tailEnd len="sm" w="sm" type="none"/>
                    </a:lnB>
                    <a:solidFill>
                      <a:srgbClr val="1155CC"/>
                    </a:solidFill>
                  </a:tcPr>
                </a:tc>
                <a:tc>
                  <a:txBody>
                    <a:bodyPr/>
                    <a:lstStyle/>
                    <a:p>
                      <a:pPr indent="0" lvl="0" marL="0" rtl="0" algn="ctr">
                        <a:spcBef>
                          <a:spcPts val="0"/>
                        </a:spcBef>
                        <a:spcAft>
                          <a:spcPts val="0"/>
                        </a:spcAft>
                        <a:buNone/>
                      </a:pPr>
                      <a:r>
                        <a:t/>
                      </a:r>
                      <a:endParaRPr sz="1600">
                        <a:solidFill>
                          <a:srgbClr val="CCCCCC"/>
                        </a:solidFill>
                        <a:latin typeface="Calibri"/>
                        <a:ea typeface="Calibri"/>
                        <a:cs typeface="Calibri"/>
                        <a:sym typeface="Calibri"/>
                      </a:endParaRPr>
                    </a:p>
                  </a:txBody>
                  <a:tcPr marT="63500" marB="63500" marR="63500" marL="63500" anchor="ctr">
                    <a:lnL cap="flat" cmpd="sng" w="12700">
                      <a:solidFill>
                        <a:srgbClr val="898989"/>
                      </a:solidFill>
                      <a:prstDash val="solid"/>
                      <a:round/>
                      <a:headEnd len="sm" w="sm" type="none"/>
                      <a:tailEnd len="sm" w="sm" type="none"/>
                    </a:lnL>
                    <a:lnR cap="flat" cmpd="sng" w="12700">
                      <a:solidFill>
                        <a:srgbClr val="898989"/>
                      </a:solidFill>
                      <a:prstDash val="solid"/>
                      <a:round/>
                      <a:headEnd len="sm" w="sm" type="none"/>
                      <a:tailEnd len="sm" w="sm" type="none"/>
                    </a:lnR>
                    <a:lnT cap="flat" cmpd="sng" w="12700">
                      <a:solidFill>
                        <a:srgbClr val="898989"/>
                      </a:solidFill>
                      <a:prstDash val="solid"/>
                      <a:round/>
                      <a:headEnd len="sm" w="sm" type="none"/>
                      <a:tailEnd len="sm" w="sm" type="none"/>
                    </a:lnT>
                    <a:lnB cap="flat" cmpd="sng" w="12700">
                      <a:solidFill>
                        <a:srgbClr val="898989"/>
                      </a:solidFill>
                      <a:prstDash val="solid"/>
                      <a:round/>
                      <a:headEnd len="sm" w="sm" type="none"/>
                      <a:tailEnd len="sm" w="sm" type="none"/>
                    </a:lnB>
                  </a:tcPr>
                </a:tc>
                <a:tc>
                  <a:txBody>
                    <a:bodyPr/>
                    <a:lstStyle/>
                    <a:p>
                      <a:pPr indent="0" lvl="0" marL="0" rtl="0" algn="ctr">
                        <a:spcBef>
                          <a:spcPts val="0"/>
                        </a:spcBef>
                        <a:spcAft>
                          <a:spcPts val="0"/>
                        </a:spcAft>
                        <a:buNone/>
                      </a:pPr>
                      <a:r>
                        <a:rPr b="1" lang="en-US" sz="1600">
                          <a:solidFill>
                            <a:srgbClr val="0000FF"/>
                          </a:solidFill>
                          <a:latin typeface="Calibri"/>
                          <a:ea typeface="Calibri"/>
                          <a:cs typeface="Calibri"/>
                          <a:sym typeface="Calibri"/>
                        </a:rPr>
                        <a:t>high</a:t>
                      </a:r>
                      <a:r>
                        <a:rPr lang="en-US" sz="1600">
                          <a:latin typeface="Calibri"/>
                          <a:ea typeface="Calibri"/>
                          <a:cs typeface="Calibri"/>
                          <a:sym typeface="Calibri"/>
                        </a:rPr>
                        <a:t> estrogen</a:t>
                      </a:r>
                      <a:endParaRPr sz="1600">
                        <a:latin typeface="Calibri"/>
                        <a:ea typeface="Calibri"/>
                        <a:cs typeface="Calibri"/>
                        <a:sym typeface="Calibri"/>
                      </a:endParaRPr>
                    </a:p>
                  </a:txBody>
                  <a:tcPr marT="63500" marB="63500" marR="63500" marL="63500" anchor="ctr">
                    <a:lnL cap="flat" cmpd="sng" w="12700">
                      <a:solidFill>
                        <a:srgbClr val="898989"/>
                      </a:solidFill>
                      <a:prstDash val="solid"/>
                      <a:round/>
                      <a:headEnd len="sm" w="sm" type="none"/>
                      <a:tailEnd len="sm" w="sm" type="none"/>
                    </a:lnL>
                    <a:lnR cap="flat" cmpd="sng" w="12700">
                      <a:solidFill>
                        <a:srgbClr val="898989"/>
                      </a:solidFill>
                      <a:prstDash val="solid"/>
                      <a:round/>
                      <a:headEnd len="sm" w="sm" type="none"/>
                      <a:tailEnd len="sm" w="sm" type="none"/>
                    </a:lnR>
                    <a:lnT cap="flat" cmpd="sng" w="12700">
                      <a:solidFill>
                        <a:srgbClr val="898989"/>
                      </a:solidFill>
                      <a:prstDash val="solid"/>
                      <a:round/>
                      <a:headEnd len="sm" w="sm" type="none"/>
                      <a:tailEnd len="sm" w="sm" type="none"/>
                    </a:lnT>
                    <a:lnB cap="flat" cmpd="sng" w="12700">
                      <a:solidFill>
                        <a:srgbClr val="898989"/>
                      </a:solidFill>
                      <a:prstDash val="solid"/>
                      <a:round/>
                      <a:headEnd len="sm" w="sm" type="none"/>
                      <a:tailEnd len="sm" w="sm" type="none"/>
                    </a:lnB>
                  </a:tcPr>
                </a:tc>
                <a:tc>
                  <a:txBody>
                    <a:bodyPr/>
                    <a:lstStyle/>
                    <a:p>
                      <a:pPr indent="0" lvl="0" marL="0" rtl="0" algn="ctr">
                        <a:spcBef>
                          <a:spcPts val="0"/>
                        </a:spcBef>
                        <a:spcAft>
                          <a:spcPts val="0"/>
                        </a:spcAft>
                        <a:buNone/>
                      </a:pPr>
                      <a:r>
                        <a:rPr lang="en-US" sz="1600">
                          <a:latin typeface="Calibri"/>
                          <a:ea typeface="Calibri"/>
                          <a:cs typeface="Calibri"/>
                          <a:sym typeface="Calibri"/>
                        </a:rPr>
                        <a:t>slippery sensation, </a:t>
                      </a:r>
                      <a:br>
                        <a:rPr lang="en-US" sz="1600">
                          <a:latin typeface="Calibri"/>
                          <a:ea typeface="Calibri"/>
                          <a:cs typeface="Calibri"/>
                          <a:sym typeface="Calibri"/>
                        </a:rPr>
                      </a:br>
                      <a:r>
                        <a:rPr lang="en-US" sz="1600">
                          <a:latin typeface="Calibri"/>
                          <a:ea typeface="Calibri"/>
                          <a:cs typeface="Calibri"/>
                          <a:sym typeface="Calibri"/>
                        </a:rPr>
                        <a:t>clear, stretchy</a:t>
                      </a:r>
                      <a:endParaRPr sz="1600">
                        <a:latin typeface="Calibri"/>
                        <a:ea typeface="Calibri"/>
                        <a:cs typeface="Calibri"/>
                        <a:sym typeface="Calibri"/>
                      </a:endParaRPr>
                    </a:p>
                  </a:txBody>
                  <a:tcPr marT="63500" marB="63500" marR="63500" marL="63500" anchor="ctr">
                    <a:lnL cap="flat" cmpd="sng" w="12700">
                      <a:solidFill>
                        <a:srgbClr val="898989"/>
                      </a:solidFill>
                      <a:prstDash val="solid"/>
                      <a:round/>
                      <a:headEnd len="sm" w="sm" type="none"/>
                      <a:tailEnd len="sm" w="sm" type="none"/>
                    </a:lnL>
                    <a:lnR cap="flat" cmpd="sng" w="12700">
                      <a:solidFill>
                        <a:srgbClr val="898989"/>
                      </a:solidFill>
                      <a:prstDash val="solid"/>
                      <a:round/>
                      <a:headEnd len="sm" w="sm" type="none"/>
                      <a:tailEnd len="sm" w="sm" type="none"/>
                    </a:lnR>
                    <a:lnT cap="flat" cmpd="sng" w="12700">
                      <a:solidFill>
                        <a:srgbClr val="898989"/>
                      </a:solidFill>
                      <a:prstDash val="solid"/>
                      <a:round/>
                      <a:headEnd len="sm" w="sm" type="none"/>
                      <a:tailEnd len="sm" w="sm" type="none"/>
                    </a:lnT>
                    <a:lnB cap="flat" cmpd="sng" w="12700">
                      <a:solidFill>
                        <a:srgbClr val="898989"/>
                      </a:solidFill>
                      <a:prstDash val="solid"/>
                      <a:round/>
                      <a:headEnd len="sm" w="sm" type="none"/>
                      <a:tailEnd len="sm" w="sm" type="none"/>
                    </a:lnB>
                  </a:tcPr>
                </a:tc>
              </a:tr>
              <a:tr h="642875">
                <a:tc>
                  <a:txBody>
                    <a:bodyPr/>
                    <a:lstStyle/>
                    <a:p>
                      <a:pPr indent="0" lvl="0" marL="0" rtl="0" algn="ctr">
                        <a:spcBef>
                          <a:spcPts val="0"/>
                        </a:spcBef>
                        <a:spcAft>
                          <a:spcPts val="0"/>
                        </a:spcAft>
                        <a:buNone/>
                      </a:pPr>
                      <a:r>
                        <a:t/>
                      </a:r>
                      <a:endParaRPr sz="1600">
                        <a:solidFill>
                          <a:srgbClr val="CCCCCC"/>
                        </a:solidFill>
                        <a:latin typeface="Calibri"/>
                        <a:ea typeface="Calibri"/>
                        <a:cs typeface="Calibri"/>
                        <a:sym typeface="Calibri"/>
                      </a:endParaRPr>
                    </a:p>
                  </a:txBody>
                  <a:tcPr marT="63500" marB="63500" marR="63500" marL="63500">
                    <a:lnL cap="flat" cmpd="sng" w="12700">
                      <a:solidFill>
                        <a:srgbClr val="898989"/>
                      </a:solidFill>
                      <a:prstDash val="solid"/>
                      <a:round/>
                      <a:headEnd len="sm" w="sm" type="none"/>
                      <a:tailEnd len="sm" w="sm" type="none"/>
                    </a:lnL>
                    <a:lnR cap="flat" cmpd="sng" w="12700">
                      <a:solidFill>
                        <a:srgbClr val="898989"/>
                      </a:solidFill>
                      <a:prstDash val="solid"/>
                      <a:round/>
                      <a:headEnd len="sm" w="sm" type="none"/>
                      <a:tailEnd len="sm" w="sm" type="none"/>
                    </a:lnR>
                    <a:lnT cap="flat" cmpd="sng" w="12700">
                      <a:solidFill>
                        <a:srgbClr val="898989"/>
                      </a:solidFill>
                      <a:prstDash val="solid"/>
                      <a:round/>
                      <a:headEnd len="sm" w="sm" type="none"/>
                      <a:tailEnd len="sm" w="sm" type="none"/>
                    </a:lnT>
                    <a:lnB cap="flat" cmpd="sng" w="12700">
                      <a:solidFill>
                        <a:srgbClr val="898989"/>
                      </a:solidFill>
                      <a:prstDash val="solid"/>
                      <a:round/>
                      <a:headEnd len="sm" w="sm" type="none"/>
                      <a:tailEnd len="sm" w="sm" type="none"/>
                    </a:lnB>
                    <a:solidFill>
                      <a:srgbClr val="999999"/>
                    </a:solidFill>
                  </a:tcPr>
                </a:tc>
                <a:tc>
                  <a:txBody>
                    <a:bodyPr/>
                    <a:lstStyle/>
                    <a:p>
                      <a:pPr indent="0" lvl="0" marL="0" rtl="0" algn="ctr">
                        <a:spcBef>
                          <a:spcPts val="0"/>
                        </a:spcBef>
                        <a:spcAft>
                          <a:spcPts val="0"/>
                        </a:spcAft>
                        <a:buNone/>
                      </a:pPr>
                      <a:r>
                        <a:t/>
                      </a:r>
                      <a:endParaRPr sz="1600">
                        <a:solidFill>
                          <a:srgbClr val="CCCCCC"/>
                        </a:solidFill>
                        <a:latin typeface="Calibri"/>
                        <a:ea typeface="Calibri"/>
                        <a:cs typeface="Calibri"/>
                        <a:sym typeface="Calibri"/>
                      </a:endParaRPr>
                    </a:p>
                  </a:txBody>
                  <a:tcPr marT="63500" marB="63500" marR="63500" marL="63500" anchor="ctr">
                    <a:lnL cap="flat" cmpd="sng" w="12700">
                      <a:solidFill>
                        <a:srgbClr val="898989"/>
                      </a:solidFill>
                      <a:prstDash val="solid"/>
                      <a:round/>
                      <a:headEnd len="sm" w="sm" type="none"/>
                      <a:tailEnd len="sm" w="sm" type="none"/>
                    </a:lnL>
                    <a:lnR cap="flat" cmpd="sng" w="12700">
                      <a:solidFill>
                        <a:srgbClr val="898989"/>
                      </a:solidFill>
                      <a:prstDash val="solid"/>
                      <a:round/>
                      <a:headEnd len="sm" w="sm" type="none"/>
                      <a:tailEnd len="sm" w="sm" type="none"/>
                    </a:lnR>
                    <a:lnT cap="flat" cmpd="sng" w="12700">
                      <a:solidFill>
                        <a:srgbClr val="898989"/>
                      </a:solidFill>
                      <a:prstDash val="solid"/>
                      <a:round/>
                      <a:headEnd len="sm" w="sm" type="none"/>
                      <a:tailEnd len="sm" w="sm" type="none"/>
                    </a:lnT>
                    <a:lnB cap="flat" cmpd="sng" w="12700">
                      <a:solidFill>
                        <a:srgbClr val="898989"/>
                      </a:solidFill>
                      <a:prstDash val="solid"/>
                      <a:round/>
                      <a:headEnd len="sm" w="sm" type="none"/>
                      <a:tailEnd len="sm" w="sm" type="none"/>
                    </a:lnB>
                  </a:tcPr>
                </a:tc>
                <a:tc>
                  <a:txBody>
                    <a:bodyPr/>
                    <a:lstStyle/>
                    <a:p>
                      <a:pPr indent="0" lvl="0" marL="0" rtl="0" algn="ctr">
                        <a:spcBef>
                          <a:spcPts val="0"/>
                        </a:spcBef>
                        <a:spcAft>
                          <a:spcPts val="0"/>
                        </a:spcAft>
                        <a:buNone/>
                      </a:pPr>
                      <a:r>
                        <a:rPr lang="en-US" sz="1600">
                          <a:latin typeface="Calibri"/>
                          <a:ea typeface="Calibri"/>
                          <a:cs typeface="Calibri"/>
                          <a:sym typeface="Calibri"/>
                        </a:rPr>
                        <a:t>p</a:t>
                      </a:r>
                      <a:r>
                        <a:rPr lang="en-US" sz="1600">
                          <a:latin typeface="Calibri"/>
                          <a:ea typeface="Calibri"/>
                          <a:cs typeface="Calibri"/>
                          <a:sym typeface="Calibri"/>
                        </a:rPr>
                        <a:t>rogesterone</a:t>
                      </a:r>
                      <a:endParaRPr sz="1600">
                        <a:latin typeface="Calibri"/>
                        <a:ea typeface="Calibri"/>
                        <a:cs typeface="Calibri"/>
                        <a:sym typeface="Calibri"/>
                      </a:endParaRPr>
                    </a:p>
                  </a:txBody>
                  <a:tcPr marT="63500" marB="63500" marR="63500" marL="63500" anchor="ctr">
                    <a:lnL cap="flat" cmpd="sng" w="12700">
                      <a:solidFill>
                        <a:srgbClr val="898989"/>
                      </a:solidFill>
                      <a:prstDash val="solid"/>
                      <a:round/>
                      <a:headEnd len="sm" w="sm" type="none"/>
                      <a:tailEnd len="sm" w="sm" type="none"/>
                    </a:lnL>
                    <a:lnR cap="flat" cmpd="sng" w="12700">
                      <a:solidFill>
                        <a:srgbClr val="898989"/>
                      </a:solidFill>
                      <a:prstDash val="solid"/>
                      <a:round/>
                      <a:headEnd len="sm" w="sm" type="none"/>
                      <a:tailEnd len="sm" w="sm" type="none"/>
                    </a:lnR>
                    <a:lnT cap="flat" cmpd="sng" w="12700">
                      <a:solidFill>
                        <a:srgbClr val="898989"/>
                      </a:solidFill>
                      <a:prstDash val="solid"/>
                      <a:round/>
                      <a:headEnd len="sm" w="sm" type="none"/>
                      <a:tailEnd len="sm" w="sm" type="none"/>
                    </a:lnT>
                    <a:lnB cap="flat" cmpd="sng" w="12700">
                      <a:solidFill>
                        <a:srgbClr val="898989"/>
                      </a:solidFill>
                      <a:prstDash val="solid"/>
                      <a:round/>
                      <a:headEnd len="sm" w="sm" type="none"/>
                      <a:tailEnd len="sm" w="sm" type="none"/>
                    </a:lnB>
                  </a:tcPr>
                </a:tc>
                <a:tc>
                  <a:txBody>
                    <a:bodyPr/>
                    <a:lstStyle/>
                    <a:p>
                      <a:pPr indent="0" lvl="0" marL="0" rtl="0" algn="ctr">
                        <a:spcBef>
                          <a:spcPts val="0"/>
                        </a:spcBef>
                        <a:spcAft>
                          <a:spcPts val="0"/>
                        </a:spcAft>
                        <a:buNone/>
                      </a:pPr>
                      <a:r>
                        <a:rPr lang="en-US" sz="1600">
                          <a:latin typeface="Calibri"/>
                          <a:ea typeface="Calibri"/>
                          <a:cs typeface="Calibri"/>
                          <a:sym typeface="Calibri"/>
                        </a:rPr>
                        <a:t>dry</a:t>
                      </a:r>
                      <a:endParaRPr sz="1600">
                        <a:latin typeface="Calibri"/>
                        <a:ea typeface="Calibri"/>
                        <a:cs typeface="Calibri"/>
                        <a:sym typeface="Calibri"/>
                      </a:endParaRPr>
                    </a:p>
                  </a:txBody>
                  <a:tcPr marT="63500" marB="63500" marR="63500" marL="63500" anchor="ctr">
                    <a:lnL cap="flat" cmpd="sng" w="12700">
                      <a:solidFill>
                        <a:srgbClr val="898989"/>
                      </a:solidFill>
                      <a:prstDash val="solid"/>
                      <a:round/>
                      <a:headEnd len="sm" w="sm" type="none"/>
                      <a:tailEnd len="sm" w="sm" type="none"/>
                    </a:lnL>
                    <a:lnR cap="flat" cmpd="sng" w="12700">
                      <a:solidFill>
                        <a:srgbClr val="898989"/>
                      </a:solidFill>
                      <a:prstDash val="solid"/>
                      <a:round/>
                      <a:headEnd len="sm" w="sm" type="none"/>
                      <a:tailEnd len="sm" w="sm" type="none"/>
                    </a:lnR>
                    <a:lnT cap="flat" cmpd="sng" w="12700">
                      <a:solidFill>
                        <a:srgbClr val="898989"/>
                      </a:solidFill>
                      <a:prstDash val="solid"/>
                      <a:round/>
                      <a:headEnd len="sm" w="sm" type="none"/>
                      <a:tailEnd len="sm" w="sm" type="none"/>
                    </a:lnT>
                    <a:lnB cap="flat" cmpd="sng" w="12700">
                      <a:solidFill>
                        <a:srgbClr val="898989"/>
                      </a:solidFill>
                      <a:prstDash val="solid"/>
                      <a:round/>
                      <a:headEnd len="sm" w="sm" type="none"/>
                      <a:tailEnd len="sm" w="sm" type="none"/>
                    </a:lnB>
                  </a:tcPr>
                </a:tc>
              </a:tr>
            </a:tbl>
          </a:graphicData>
        </a:graphic>
      </p:graphicFrame>
      <p:sp>
        <p:nvSpPr>
          <p:cNvPr id="593" name="Google Shape;593;p112"/>
          <p:cNvSpPr/>
          <p:nvPr/>
        </p:nvSpPr>
        <p:spPr>
          <a:xfrm>
            <a:off x="694325" y="1487400"/>
            <a:ext cx="7794000" cy="4923000"/>
          </a:xfrm>
          <a:prstGeom prst="roundRect">
            <a:avLst>
              <a:gd fmla="val 16667" name="adj"/>
            </a:avLst>
          </a:prstGeom>
          <a:noFill/>
          <a:ln cap="flat" cmpd="sng" w="228600">
            <a:solidFill>
              <a:srgbClr val="FCE5CD"/>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8" name="Shape 598"/>
        <p:cNvGrpSpPr/>
        <p:nvPr/>
      </p:nvGrpSpPr>
      <p:grpSpPr>
        <a:xfrm>
          <a:off x="0" y="0"/>
          <a:ext cx="0" cy="0"/>
          <a:chOff x="0" y="0"/>
          <a:chExt cx="0" cy="0"/>
        </a:xfrm>
      </p:grpSpPr>
      <p:sp>
        <p:nvSpPr>
          <p:cNvPr id="599" name="Google Shape;599;p113"/>
          <p:cNvSpPr/>
          <p:nvPr/>
        </p:nvSpPr>
        <p:spPr>
          <a:xfrm>
            <a:off x="686650" y="1322350"/>
            <a:ext cx="7794000" cy="5374200"/>
          </a:xfrm>
          <a:prstGeom prst="roundRect">
            <a:avLst>
              <a:gd fmla="val 16667" name="adj"/>
            </a:avLst>
          </a:prstGeom>
          <a:noFill/>
          <a:ln cap="flat" cmpd="sng" w="76200">
            <a:solidFill>
              <a:srgbClr val="FCE5CD"/>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600" name="Google Shape;600;p113"/>
          <p:cNvPicPr preferRelativeResize="0"/>
          <p:nvPr/>
        </p:nvPicPr>
        <p:blipFill>
          <a:blip r:embed="rId3">
            <a:alphaModFix/>
          </a:blip>
          <a:stretch>
            <a:fillRect/>
          </a:stretch>
        </p:blipFill>
        <p:spPr>
          <a:xfrm>
            <a:off x="6317000" y="1696175"/>
            <a:ext cx="1075650" cy="1275550"/>
          </a:xfrm>
          <a:prstGeom prst="rect">
            <a:avLst/>
          </a:prstGeom>
          <a:noFill/>
          <a:ln>
            <a:noFill/>
          </a:ln>
        </p:spPr>
      </p:pic>
      <p:pic>
        <p:nvPicPr>
          <p:cNvPr descr="2 mid-puberty v2.jpg" id="601" name="Google Shape;601;p113"/>
          <p:cNvPicPr preferRelativeResize="0"/>
          <p:nvPr/>
        </p:nvPicPr>
        <p:blipFill rotWithShape="1">
          <a:blip r:embed="rId4">
            <a:alphaModFix/>
          </a:blip>
          <a:srcRect b="37508" l="0" r="13815" t="48329"/>
          <a:stretch/>
        </p:blipFill>
        <p:spPr>
          <a:xfrm>
            <a:off x="1304074" y="3241925"/>
            <a:ext cx="6304498" cy="952577"/>
          </a:xfrm>
          <a:prstGeom prst="rect">
            <a:avLst/>
          </a:prstGeom>
          <a:noFill/>
          <a:ln>
            <a:noFill/>
          </a:ln>
        </p:spPr>
      </p:pic>
      <p:sp>
        <p:nvSpPr>
          <p:cNvPr id="602" name="Google Shape;602;p113"/>
          <p:cNvSpPr txBox="1"/>
          <p:nvPr/>
        </p:nvSpPr>
        <p:spPr>
          <a:xfrm>
            <a:off x="264993" y="561677"/>
            <a:ext cx="6220800" cy="5541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US" sz="2500">
                <a:solidFill>
                  <a:schemeClr val="lt1"/>
                </a:solidFill>
                <a:latin typeface="Lexend"/>
                <a:ea typeface="Lexend"/>
                <a:cs typeface="Lexend"/>
                <a:sym typeface="Lexend"/>
              </a:rPr>
              <a:t>Addison’s Chart</a:t>
            </a:r>
            <a:endParaRPr b="1" sz="2500">
              <a:solidFill>
                <a:schemeClr val="lt1"/>
              </a:solidFill>
              <a:latin typeface="Lexend"/>
              <a:ea typeface="Lexend"/>
              <a:cs typeface="Lexend"/>
              <a:sym typeface="Lexend"/>
            </a:endParaRPr>
          </a:p>
          <a:p>
            <a:pPr indent="0" lvl="0" marL="0" marR="0" rtl="0" algn="l">
              <a:spcBef>
                <a:spcPts val="0"/>
              </a:spcBef>
              <a:spcAft>
                <a:spcPts val="0"/>
              </a:spcAft>
              <a:buNone/>
            </a:pPr>
            <a:r>
              <a:t/>
            </a:r>
            <a:endParaRPr b="1" sz="3000">
              <a:solidFill>
                <a:schemeClr val="lt1"/>
              </a:solidFill>
              <a:latin typeface="Lexend"/>
              <a:ea typeface="Lexend"/>
              <a:cs typeface="Lexend"/>
              <a:sym typeface="Lexend"/>
            </a:endParaRPr>
          </a:p>
        </p:txBody>
      </p:sp>
      <p:sp>
        <p:nvSpPr>
          <p:cNvPr id="603" name="Google Shape;603;p113"/>
          <p:cNvSpPr/>
          <p:nvPr/>
        </p:nvSpPr>
        <p:spPr>
          <a:xfrm>
            <a:off x="1387775" y="3215250"/>
            <a:ext cx="6220800" cy="1005900"/>
          </a:xfrm>
          <a:prstGeom prst="rect">
            <a:avLst/>
          </a:prstGeom>
          <a:noFill/>
          <a:ln cap="flat" cmpd="sng" w="76200">
            <a:solidFill>
              <a:srgbClr val="C9DAF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4" name="Google Shape;604;p113"/>
          <p:cNvSpPr txBox="1"/>
          <p:nvPr/>
        </p:nvSpPr>
        <p:spPr>
          <a:xfrm>
            <a:off x="4656425" y="4649975"/>
            <a:ext cx="537000" cy="769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3800">
              <a:solidFill>
                <a:srgbClr val="EA9999"/>
              </a:solidFill>
            </a:endParaRPr>
          </a:p>
        </p:txBody>
      </p:sp>
      <p:pic>
        <p:nvPicPr>
          <p:cNvPr id="605" name="Google Shape;605;p113"/>
          <p:cNvPicPr preferRelativeResize="0"/>
          <p:nvPr/>
        </p:nvPicPr>
        <p:blipFill rotWithShape="1">
          <a:blip r:embed="rId5">
            <a:alphaModFix/>
          </a:blip>
          <a:srcRect b="30281" l="2631" r="20875" t="51790"/>
          <a:stretch/>
        </p:blipFill>
        <p:spPr>
          <a:xfrm>
            <a:off x="1545375" y="4518413"/>
            <a:ext cx="5821901" cy="2107851"/>
          </a:xfrm>
          <a:prstGeom prst="rect">
            <a:avLst/>
          </a:prstGeom>
          <a:noFill/>
          <a:ln>
            <a:noFill/>
          </a:ln>
        </p:spPr>
      </p:pic>
      <p:sp>
        <p:nvSpPr>
          <p:cNvPr id="606" name="Google Shape;606;p113"/>
          <p:cNvSpPr txBox="1"/>
          <p:nvPr/>
        </p:nvSpPr>
        <p:spPr>
          <a:xfrm rot="-714529">
            <a:off x="1707189" y="5710753"/>
            <a:ext cx="1097624" cy="507899"/>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2100">
                <a:solidFill>
                  <a:srgbClr val="FF00FF"/>
                </a:solidFill>
                <a:latin typeface="Caveat"/>
                <a:ea typeface="Caveat"/>
                <a:cs typeface="Caveat"/>
                <a:sym typeface="Caveat"/>
              </a:rPr>
              <a:t>Felt dry</a:t>
            </a:r>
            <a:endParaRPr sz="2100">
              <a:solidFill>
                <a:srgbClr val="FF00FF"/>
              </a:solidFill>
              <a:latin typeface="Caveat"/>
              <a:ea typeface="Caveat"/>
              <a:cs typeface="Caveat"/>
              <a:sym typeface="Caveat"/>
            </a:endParaRPr>
          </a:p>
        </p:txBody>
      </p:sp>
      <p:sp>
        <p:nvSpPr>
          <p:cNvPr id="607" name="Google Shape;607;p113"/>
          <p:cNvSpPr txBox="1"/>
          <p:nvPr/>
        </p:nvSpPr>
        <p:spPr>
          <a:xfrm rot="-5400000">
            <a:off x="2599450" y="5764600"/>
            <a:ext cx="7515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a:solidFill>
                  <a:srgbClr val="FF00FF"/>
                </a:solidFill>
                <a:latin typeface="Caveat"/>
                <a:ea typeface="Caveat"/>
                <a:cs typeface="Caveat"/>
                <a:sym typeface="Caveat"/>
              </a:rPr>
              <a:t>Moist?</a:t>
            </a:r>
            <a:endParaRPr>
              <a:solidFill>
                <a:srgbClr val="FF00FF"/>
              </a:solidFill>
              <a:latin typeface="Caveat"/>
              <a:ea typeface="Caveat"/>
              <a:cs typeface="Caveat"/>
              <a:sym typeface="Caveat"/>
            </a:endParaRPr>
          </a:p>
        </p:txBody>
      </p:sp>
      <p:sp>
        <p:nvSpPr>
          <p:cNvPr id="608" name="Google Shape;608;p113"/>
          <p:cNvSpPr txBox="1"/>
          <p:nvPr/>
        </p:nvSpPr>
        <p:spPr>
          <a:xfrm rot="-5400000">
            <a:off x="2751400" y="5764600"/>
            <a:ext cx="7515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a:solidFill>
                  <a:srgbClr val="FF00FF"/>
                </a:solidFill>
                <a:latin typeface="Caveat"/>
                <a:ea typeface="Caveat"/>
                <a:cs typeface="Caveat"/>
                <a:sym typeface="Caveat"/>
              </a:rPr>
              <a:t>Moist</a:t>
            </a:r>
            <a:endParaRPr>
              <a:solidFill>
                <a:srgbClr val="FF00FF"/>
              </a:solidFill>
              <a:latin typeface="Caveat"/>
              <a:ea typeface="Caveat"/>
              <a:cs typeface="Caveat"/>
              <a:sym typeface="Caveat"/>
            </a:endParaRPr>
          </a:p>
        </p:txBody>
      </p:sp>
      <p:sp>
        <p:nvSpPr>
          <p:cNvPr id="609" name="Google Shape;609;p113"/>
          <p:cNvSpPr txBox="1"/>
          <p:nvPr/>
        </p:nvSpPr>
        <p:spPr>
          <a:xfrm rot="-5400000">
            <a:off x="2999650" y="5764600"/>
            <a:ext cx="7515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a:solidFill>
                  <a:srgbClr val="FF00FF"/>
                </a:solidFill>
                <a:latin typeface="Caveat"/>
                <a:ea typeface="Caveat"/>
                <a:cs typeface="Caveat"/>
                <a:sym typeface="Caveat"/>
              </a:rPr>
              <a:t>Moist</a:t>
            </a:r>
            <a:endParaRPr>
              <a:solidFill>
                <a:srgbClr val="FF00FF"/>
              </a:solidFill>
              <a:latin typeface="Caveat"/>
              <a:ea typeface="Caveat"/>
              <a:cs typeface="Caveat"/>
              <a:sym typeface="Caveat"/>
            </a:endParaRPr>
          </a:p>
        </p:txBody>
      </p:sp>
      <p:sp>
        <p:nvSpPr>
          <p:cNvPr id="610" name="Google Shape;610;p113"/>
          <p:cNvSpPr txBox="1"/>
          <p:nvPr/>
        </p:nvSpPr>
        <p:spPr>
          <a:xfrm rot="-5400000">
            <a:off x="2843300" y="5722375"/>
            <a:ext cx="1621500" cy="338700"/>
          </a:xfrm>
          <a:prstGeom prst="rect">
            <a:avLst/>
          </a:prstGeom>
          <a:noFill/>
          <a:ln>
            <a:noFill/>
          </a:ln>
        </p:spPr>
        <p:txBody>
          <a:bodyPr anchorCtr="0" anchor="t" bIns="91425" lIns="91425" spcFirstLastPara="1" rIns="91425" wrap="square" tIns="91425">
            <a:spAutoFit/>
          </a:bodyPr>
          <a:lstStyle/>
          <a:p>
            <a:pPr indent="0" lvl="0" marL="0" rtl="0" algn="l">
              <a:lnSpc>
                <a:spcPct val="110000"/>
              </a:lnSpc>
              <a:spcBef>
                <a:spcPts val="0"/>
              </a:spcBef>
              <a:spcAft>
                <a:spcPts val="0"/>
              </a:spcAft>
              <a:buClr>
                <a:schemeClr val="dk1"/>
              </a:buClr>
              <a:buSzPts val="1100"/>
              <a:buFont typeface="Arial"/>
              <a:buNone/>
            </a:pPr>
            <a:r>
              <a:rPr lang="en-US" sz="1000">
                <a:solidFill>
                  <a:srgbClr val="FF00FF"/>
                </a:solidFill>
                <a:latin typeface="Caveat"/>
                <a:ea typeface="Caveat"/>
                <a:cs typeface="Caveat"/>
                <a:sym typeface="Caveat"/>
              </a:rPr>
              <a:t>Woop! Definitely slippery feeling</a:t>
            </a:r>
            <a:endParaRPr sz="1100">
              <a:solidFill>
                <a:srgbClr val="FF00FF"/>
              </a:solidFill>
              <a:latin typeface="Caveat"/>
              <a:ea typeface="Caveat"/>
              <a:cs typeface="Caveat"/>
              <a:sym typeface="Caveat"/>
            </a:endParaRPr>
          </a:p>
        </p:txBody>
      </p:sp>
      <p:sp>
        <p:nvSpPr>
          <p:cNvPr id="611" name="Google Shape;611;p113"/>
          <p:cNvSpPr txBox="1"/>
          <p:nvPr/>
        </p:nvSpPr>
        <p:spPr>
          <a:xfrm rot="-5400000">
            <a:off x="3836775" y="5764600"/>
            <a:ext cx="7515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a:solidFill>
                  <a:srgbClr val="FF00FF"/>
                </a:solidFill>
                <a:latin typeface="Caveat"/>
                <a:ea typeface="Caveat"/>
                <a:cs typeface="Caveat"/>
                <a:sym typeface="Caveat"/>
              </a:rPr>
              <a:t>Moist</a:t>
            </a:r>
            <a:endParaRPr>
              <a:solidFill>
                <a:srgbClr val="FF00FF"/>
              </a:solidFill>
              <a:latin typeface="Caveat"/>
              <a:ea typeface="Caveat"/>
              <a:cs typeface="Caveat"/>
              <a:sym typeface="Caveat"/>
            </a:endParaRPr>
          </a:p>
        </p:txBody>
      </p:sp>
      <p:sp>
        <p:nvSpPr>
          <p:cNvPr id="612" name="Google Shape;612;p113"/>
          <p:cNvSpPr txBox="1"/>
          <p:nvPr/>
        </p:nvSpPr>
        <p:spPr>
          <a:xfrm rot="-5400000">
            <a:off x="4004375" y="5764600"/>
            <a:ext cx="7515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a:solidFill>
                  <a:srgbClr val="FF00FF"/>
                </a:solidFill>
                <a:latin typeface="Caveat"/>
                <a:ea typeface="Caveat"/>
                <a:cs typeface="Caveat"/>
                <a:sym typeface="Caveat"/>
              </a:rPr>
              <a:t>Moist</a:t>
            </a:r>
            <a:endParaRPr>
              <a:solidFill>
                <a:srgbClr val="FF00FF"/>
              </a:solidFill>
              <a:latin typeface="Caveat"/>
              <a:ea typeface="Caveat"/>
              <a:cs typeface="Caveat"/>
              <a:sym typeface="Caveat"/>
            </a:endParaRPr>
          </a:p>
        </p:txBody>
      </p:sp>
      <p:sp>
        <p:nvSpPr>
          <p:cNvPr id="613" name="Google Shape;613;p113"/>
          <p:cNvSpPr txBox="1"/>
          <p:nvPr/>
        </p:nvSpPr>
        <p:spPr>
          <a:xfrm rot="-5393596">
            <a:off x="3593418" y="5862530"/>
            <a:ext cx="805201"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1800">
                <a:solidFill>
                  <a:srgbClr val="FF00FF"/>
                </a:solidFill>
                <a:latin typeface="Caveat"/>
                <a:ea typeface="Caveat"/>
                <a:cs typeface="Caveat"/>
                <a:sym typeface="Caveat"/>
              </a:rPr>
              <a:t> dry</a:t>
            </a:r>
            <a:endParaRPr sz="1800">
              <a:solidFill>
                <a:srgbClr val="FF00FF"/>
              </a:solidFill>
              <a:latin typeface="Caveat"/>
              <a:ea typeface="Caveat"/>
              <a:cs typeface="Caveat"/>
              <a:sym typeface="Caveat"/>
            </a:endParaRPr>
          </a:p>
        </p:txBody>
      </p:sp>
      <p:sp>
        <p:nvSpPr>
          <p:cNvPr id="614" name="Google Shape;614;p113"/>
          <p:cNvSpPr txBox="1"/>
          <p:nvPr/>
        </p:nvSpPr>
        <p:spPr>
          <a:xfrm rot="-5393596">
            <a:off x="3437051" y="5862525"/>
            <a:ext cx="805201"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1800">
                <a:solidFill>
                  <a:srgbClr val="FF00FF"/>
                </a:solidFill>
                <a:latin typeface="Caveat"/>
                <a:ea typeface="Caveat"/>
                <a:cs typeface="Caveat"/>
                <a:sym typeface="Caveat"/>
              </a:rPr>
              <a:t>dry</a:t>
            </a:r>
            <a:endParaRPr sz="1800">
              <a:solidFill>
                <a:srgbClr val="FF00FF"/>
              </a:solidFill>
              <a:latin typeface="Caveat"/>
              <a:ea typeface="Caveat"/>
              <a:cs typeface="Caveat"/>
              <a:sym typeface="Caveat"/>
            </a:endParaRPr>
          </a:p>
        </p:txBody>
      </p:sp>
      <p:sp>
        <p:nvSpPr>
          <p:cNvPr id="615" name="Google Shape;615;p113"/>
          <p:cNvSpPr txBox="1"/>
          <p:nvPr/>
        </p:nvSpPr>
        <p:spPr>
          <a:xfrm rot="-5393596">
            <a:off x="4181055" y="5862530"/>
            <a:ext cx="805201"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1800">
                <a:solidFill>
                  <a:srgbClr val="FF00FF"/>
                </a:solidFill>
                <a:latin typeface="Caveat"/>
                <a:ea typeface="Caveat"/>
                <a:cs typeface="Caveat"/>
                <a:sym typeface="Caveat"/>
              </a:rPr>
              <a:t>dry</a:t>
            </a:r>
            <a:endParaRPr sz="1800">
              <a:solidFill>
                <a:srgbClr val="FF00FF"/>
              </a:solidFill>
              <a:latin typeface="Caveat"/>
              <a:ea typeface="Caveat"/>
              <a:cs typeface="Caveat"/>
              <a:sym typeface="Caveat"/>
            </a:endParaRPr>
          </a:p>
        </p:txBody>
      </p:sp>
      <p:sp>
        <p:nvSpPr>
          <p:cNvPr id="616" name="Google Shape;616;p113"/>
          <p:cNvSpPr txBox="1"/>
          <p:nvPr/>
        </p:nvSpPr>
        <p:spPr>
          <a:xfrm rot="-5393596">
            <a:off x="4409205" y="5862530"/>
            <a:ext cx="805201"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1800">
                <a:solidFill>
                  <a:srgbClr val="FF00FF"/>
                </a:solidFill>
                <a:latin typeface="Caveat"/>
                <a:ea typeface="Caveat"/>
                <a:cs typeface="Caveat"/>
                <a:sym typeface="Caveat"/>
              </a:rPr>
              <a:t>dry</a:t>
            </a:r>
            <a:endParaRPr sz="1800">
              <a:solidFill>
                <a:srgbClr val="FF00FF"/>
              </a:solidFill>
              <a:latin typeface="Caveat"/>
              <a:ea typeface="Caveat"/>
              <a:cs typeface="Caveat"/>
              <a:sym typeface="Caveat"/>
            </a:endParaRPr>
          </a:p>
        </p:txBody>
      </p:sp>
      <p:sp>
        <p:nvSpPr>
          <p:cNvPr id="617" name="Google Shape;617;p113"/>
          <p:cNvSpPr txBox="1"/>
          <p:nvPr/>
        </p:nvSpPr>
        <p:spPr>
          <a:xfrm rot="-5393596">
            <a:off x="4602355" y="5862530"/>
            <a:ext cx="805201"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1800">
                <a:solidFill>
                  <a:srgbClr val="FF00FF"/>
                </a:solidFill>
                <a:latin typeface="Caveat"/>
                <a:ea typeface="Caveat"/>
                <a:cs typeface="Caveat"/>
                <a:sym typeface="Caveat"/>
              </a:rPr>
              <a:t>moist</a:t>
            </a:r>
            <a:endParaRPr sz="1800">
              <a:solidFill>
                <a:srgbClr val="FF00FF"/>
              </a:solidFill>
              <a:latin typeface="Caveat"/>
              <a:ea typeface="Caveat"/>
              <a:cs typeface="Caveat"/>
              <a:sym typeface="Caveat"/>
            </a:endParaRPr>
          </a:p>
        </p:txBody>
      </p:sp>
      <p:sp>
        <p:nvSpPr>
          <p:cNvPr id="618" name="Google Shape;618;p113"/>
          <p:cNvSpPr txBox="1"/>
          <p:nvPr/>
        </p:nvSpPr>
        <p:spPr>
          <a:xfrm rot="-5393596">
            <a:off x="4780555" y="5862530"/>
            <a:ext cx="805201"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1800">
                <a:solidFill>
                  <a:srgbClr val="FF00FF"/>
                </a:solidFill>
                <a:latin typeface="Caveat"/>
                <a:ea typeface="Caveat"/>
                <a:cs typeface="Caveat"/>
                <a:sym typeface="Caveat"/>
              </a:rPr>
              <a:t>moist</a:t>
            </a:r>
            <a:endParaRPr sz="1800">
              <a:solidFill>
                <a:srgbClr val="FF00FF"/>
              </a:solidFill>
              <a:latin typeface="Caveat"/>
              <a:ea typeface="Caveat"/>
              <a:cs typeface="Caveat"/>
              <a:sym typeface="Caveat"/>
            </a:endParaRPr>
          </a:p>
        </p:txBody>
      </p:sp>
      <p:sp>
        <p:nvSpPr>
          <p:cNvPr id="619" name="Google Shape;619;p113"/>
          <p:cNvSpPr txBox="1"/>
          <p:nvPr/>
        </p:nvSpPr>
        <p:spPr>
          <a:xfrm rot="-5393596">
            <a:off x="5003005" y="5862530"/>
            <a:ext cx="805201"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1800">
                <a:solidFill>
                  <a:srgbClr val="FF00FF"/>
                </a:solidFill>
                <a:latin typeface="Caveat"/>
                <a:ea typeface="Caveat"/>
                <a:cs typeface="Caveat"/>
                <a:sym typeface="Caveat"/>
              </a:rPr>
              <a:t>moist</a:t>
            </a:r>
            <a:endParaRPr sz="1800">
              <a:solidFill>
                <a:srgbClr val="FF00FF"/>
              </a:solidFill>
              <a:latin typeface="Caveat"/>
              <a:ea typeface="Caveat"/>
              <a:cs typeface="Caveat"/>
              <a:sym typeface="Caveat"/>
            </a:endParaRPr>
          </a:p>
        </p:txBody>
      </p:sp>
      <p:sp>
        <p:nvSpPr>
          <p:cNvPr id="620" name="Google Shape;620;p113"/>
          <p:cNvSpPr txBox="1"/>
          <p:nvPr/>
        </p:nvSpPr>
        <p:spPr>
          <a:xfrm rot="-5393596">
            <a:off x="5967680" y="5862530"/>
            <a:ext cx="805201"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1800">
                <a:solidFill>
                  <a:srgbClr val="FF00FF"/>
                </a:solidFill>
                <a:latin typeface="Caveat"/>
                <a:ea typeface="Caveat"/>
                <a:cs typeface="Caveat"/>
                <a:sym typeface="Caveat"/>
              </a:rPr>
              <a:t>dry</a:t>
            </a:r>
            <a:endParaRPr sz="1800">
              <a:solidFill>
                <a:srgbClr val="FF00FF"/>
              </a:solidFill>
              <a:latin typeface="Caveat"/>
              <a:ea typeface="Caveat"/>
              <a:cs typeface="Caveat"/>
              <a:sym typeface="Caveat"/>
            </a:endParaRPr>
          </a:p>
        </p:txBody>
      </p:sp>
      <p:sp>
        <p:nvSpPr>
          <p:cNvPr id="621" name="Google Shape;621;p113"/>
          <p:cNvSpPr txBox="1"/>
          <p:nvPr/>
        </p:nvSpPr>
        <p:spPr>
          <a:xfrm rot="-5394155">
            <a:off x="5997724" y="5657650"/>
            <a:ext cx="1235102"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1800">
                <a:solidFill>
                  <a:srgbClr val="FF00FF"/>
                </a:solidFill>
                <a:latin typeface="Caveat"/>
                <a:ea typeface="Caveat"/>
                <a:cs typeface="Caveat"/>
                <a:sym typeface="Caveat"/>
              </a:rPr>
              <a:t>Spotting</a:t>
            </a:r>
            <a:r>
              <a:rPr lang="en-US" sz="1800">
                <a:solidFill>
                  <a:srgbClr val="FF00FF"/>
                </a:solidFill>
                <a:latin typeface="Caveat"/>
                <a:ea typeface="Caveat"/>
                <a:cs typeface="Caveat"/>
                <a:sym typeface="Caveat"/>
              </a:rPr>
              <a:t> </a:t>
            </a:r>
            <a:endParaRPr sz="1800">
              <a:solidFill>
                <a:srgbClr val="FF00FF"/>
              </a:solidFill>
              <a:latin typeface="Caveat"/>
              <a:ea typeface="Caveat"/>
              <a:cs typeface="Caveat"/>
              <a:sym typeface="Caveat"/>
            </a:endParaRPr>
          </a:p>
        </p:txBody>
      </p:sp>
      <p:sp>
        <p:nvSpPr>
          <p:cNvPr id="622" name="Google Shape;622;p113"/>
          <p:cNvSpPr txBox="1"/>
          <p:nvPr/>
        </p:nvSpPr>
        <p:spPr>
          <a:xfrm rot="-5394155">
            <a:off x="6224249" y="5657650"/>
            <a:ext cx="1235102"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1800">
                <a:solidFill>
                  <a:srgbClr val="FF00FF"/>
                </a:solidFill>
                <a:latin typeface="Caveat"/>
                <a:ea typeface="Caveat"/>
                <a:cs typeface="Caveat"/>
                <a:sym typeface="Caveat"/>
              </a:rPr>
              <a:t>Bleeding </a:t>
            </a:r>
            <a:endParaRPr sz="1800">
              <a:solidFill>
                <a:srgbClr val="FF00FF"/>
              </a:solidFill>
              <a:latin typeface="Caveat"/>
              <a:ea typeface="Caveat"/>
              <a:cs typeface="Caveat"/>
              <a:sym typeface="Caveat"/>
            </a:endParaRPr>
          </a:p>
        </p:txBody>
      </p:sp>
      <p:sp>
        <p:nvSpPr>
          <p:cNvPr id="623" name="Google Shape;623;p113"/>
          <p:cNvSpPr txBox="1"/>
          <p:nvPr/>
        </p:nvSpPr>
        <p:spPr>
          <a:xfrm rot="-5393596">
            <a:off x="5607693" y="5862530"/>
            <a:ext cx="805201"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1800">
                <a:solidFill>
                  <a:srgbClr val="FF00FF"/>
                </a:solidFill>
                <a:latin typeface="Caveat"/>
                <a:ea typeface="Caveat"/>
                <a:cs typeface="Caveat"/>
                <a:sym typeface="Caveat"/>
              </a:rPr>
              <a:t>dry</a:t>
            </a:r>
            <a:endParaRPr sz="1800">
              <a:solidFill>
                <a:srgbClr val="FF00FF"/>
              </a:solidFill>
              <a:latin typeface="Caveat"/>
              <a:ea typeface="Caveat"/>
              <a:cs typeface="Caveat"/>
              <a:sym typeface="Caveat"/>
            </a:endParaRPr>
          </a:p>
        </p:txBody>
      </p:sp>
      <p:sp>
        <p:nvSpPr>
          <p:cNvPr id="624" name="Google Shape;624;p113"/>
          <p:cNvSpPr txBox="1"/>
          <p:nvPr/>
        </p:nvSpPr>
        <p:spPr>
          <a:xfrm rot="-5393596">
            <a:off x="5420255" y="5862530"/>
            <a:ext cx="805201"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1800">
                <a:solidFill>
                  <a:srgbClr val="FF00FF"/>
                </a:solidFill>
                <a:latin typeface="Caveat"/>
                <a:ea typeface="Caveat"/>
                <a:cs typeface="Caveat"/>
                <a:sym typeface="Caveat"/>
              </a:rPr>
              <a:t>dry</a:t>
            </a:r>
            <a:endParaRPr sz="1800">
              <a:solidFill>
                <a:srgbClr val="FF00FF"/>
              </a:solidFill>
              <a:latin typeface="Caveat"/>
              <a:ea typeface="Caveat"/>
              <a:cs typeface="Caveat"/>
              <a:sym typeface="Caveat"/>
            </a:endParaRPr>
          </a:p>
        </p:txBody>
      </p:sp>
      <p:sp>
        <p:nvSpPr>
          <p:cNvPr id="625" name="Google Shape;625;p113"/>
          <p:cNvSpPr txBox="1"/>
          <p:nvPr/>
        </p:nvSpPr>
        <p:spPr>
          <a:xfrm rot="-5393596">
            <a:off x="5221718" y="5862530"/>
            <a:ext cx="805201"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1800">
                <a:solidFill>
                  <a:srgbClr val="FF00FF"/>
                </a:solidFill>
                <a:latin typeface="Caveat"/>
                <a:ea typeface="Caveat"/>
                <a:cs typeface="Caveat"/>
                <a:sym typeface="Caveat"/>
              </a:rPr>
              <a:t>dry</a:t>
            </a:r>
            <a:endParaRPr sz="1800">
              <a:solidFill>
                <a:srgbClr val="FF00FF"/>
              </a:solidFill>
              <a:latin typeface="Caveat"/>
              <a:ea typeface="Caveat"/>
              <a:cs typeface="Caveat"/>
              <a:sym typeface="Caveat"/>
            </a:endParaRPr>
          </a:p>
        </p:txBody>
      </p:sp>
      <p:sp>
        <p:nvSpPr>
          <p:cNvPr id="626" name="Google Shape;626;p113"/>
          <p:cNvSpPr txBox="1"/>
          <p:nvPr/>
        </p:nvSpPr>
        <p:spPr>
          <a:xfrm rot="-5393596">
            <a:off x="5793243" y="5862530"/>
            <a:ext cx="805201"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1800">
                <a:solidFill>
                  <a:srgbClr val="FF00FF"/>
                </a:solidFill>
                <a:latin typeface="Caveat"/>
                <a:ea typeface="Caveat"/>
                <a:cs typeface="Caveat"/>
                <a:sym typeface="Caveat"/>
              </a:rPr>
              <a:t>dry</a:t>
            </a:r>
            <a:endParaRPr sz="1800">
              <a:solidFill>
                <a:srgbClr val="FF00FF"/>
              </a:solidFill>
              <a:latin typeface="Caveat"/>
              <a:ea typeface="Caveat"/>
              <a:cs typeface="Caveat"/>
              <a:sym typeface="Caveat"/>
            </a:endParaRPr>
          </a:p>
        </p:txBody>
      </p:sp>
      <p:pic>
        <p:nvPicPr>
          <p:cNvPr descr="2 mid-puberty v2.jpg" id="627" name="Google Shape;627;p113"/>
          <p:cNvPicPr preferRelativeResize="0"/>
          <p:nvPr/>
        </p:nvPicPr>
        <p:blipFill rotWithShape="1">
          <a:blip r:embed="rId4">
            <a:alphaModFix/>
          </a:blip>
          <a:srcRect b="78891" l="0" r="38499" t="0"/>
          <a:stretch/>
        </p:blipFill>
        <p:spPr>
          <a:xfrm>
            <a:off x="1619576" y="1641650"/>
            <a:ext cx="4498899" cy="1419802"/>
          </a:xfrm>
          <a:prstGeom prst="rect">
            <a:avLst/>
          </a:prstGeom>
          <a:noFill/>
          <a:ln>
            <a:noFill/>
          </a:ln>
        </p:spPr>
      </p:pic>
      <p:pic>
        <p:nvPicPr>
          <p:cNvPr id="628" name="Google Shape;628;p113"/>
          <p:cNvPicPr preferRelativeResize="0"/>
          <p:nvPr/>
        </p:nvPicPr>
        <p:blipFill rotWithShape="1">
          <a:blip r:embed="rId6">
            <a:alphaModFix/>
          </a:blip>
          <a:srcRect b="11704" l="17078" r="15604" t="8943"/>
          <a:stretch/>
        </p:blipFill>
        <p:spPr>
          <a:xfrm>
            <a:off x="5306400" y="2106985"/>
            <a:ext cx="463200" cy="489142"/>
          </a:xfrm>
          <a:prstGeom prst="rect">
            <a:avLst/>
          </a:prstGeom>
          <a:noFill/>
          <a:ln>
            <a:noFill/>
          </a:ln>
        </p:spPr>
      </p:pic>
      <p:pic>
        <p:nvPicPr>
          <p:cNvPr descr="2 mid-puberty v2.jpg" id="629" name="Google Shape;629;p113"/>
          <p:cNvPicPr preferRelativeResize="0"/>
          <p:nvPr/>
        </p:nvPicPr>
        <p:blipFill rotWithShape="1">
          <a:blip r:embed="rId4">
            <a:alphaModFix/>
          </a:blip>
          <a:srcRect b="78891" l="13740" r="74223" t="0"/>
          <a:stretch/>
        </p:blipFill>
        <p:spPr>
          <a:xfrm>
            <a:off x="5885675" y="1641650"/>
            <a:ext cx="880526" cy="1419802"/>
          </a:xfrm>
          <a:prstGeom prst="rect">
            <a:avLst/>
          </a:prstGeom>
          <a:noFill/>
          <a:ln>
            <a:noFill/>
          </a:ln>
        </p:spPr>
      </p:pic>
      <p:sp>
        <p:nvSpPr>
          <p:cNvPr id="630" name="Google Shape;630;p113"/>
          <p:cNvSpPr/>
          <p:nvPr/>
        </p:nvSpPr>
        <p:spPr>
          <a:xfrm>
            <a:off x="1379575" y="1717300"/>
            <a:ext cx="6220800" cy="1233300"/>
          </a:xfrm>
          <a:prstGeom prst="rect">
            <a:avLst/>
          </a:prstGeom>
          <a:noFill/>
          <a:ln cap="flat" cmpd="sng" w="76200">
            <a:solidFill>
              <a:srgbClr val="FFF2C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1" name="Google Shape;631;p113"/>
          <p:cNvSpPr txBox="1"/>
          <p:nvPr/>
        </p:nvSpPr>
        <p:spPr>
          <a:xfrm>
            <a:off x="7365500" y="4863050"/>
            <a:ext cx="837000" cy="1566300"/>
          </a:xfrm>
          <a:prstGeom prst="rect">
            <a:avLst/>
          </a:prstGeom>
          <a:noFill/>
          <a:ln>
            <a:noFill/>
          </a:ln>
        </p:spPr>
        <p:txBody>
          <a:bodyPr anchorCtr="0" anchor="t" bIns="91425" lIns="91425" spcFirstLastPara="1" rIns="91425" wrap="square" tIns="91425">
            <a:noAutofit/>
          </a:bodyPr>
          <a:lstStyle/>
          <a:p>
            <a:pPr indent="0" lvl="0" marL="0" rtl="0" algn="l">
              <a:lnSpc>
                <a:spcPct val="110000"/>
              </a:lnSpc>
              <a:spcBef>
                <a:spcPts val="0"/>
              </a:spcBef>
              <a:spcAft>
                <a:spcPts val="0"/>
              </a:spcAft>
              <a:buClr>
                <a:schemeClr val="dk1"/>
              </a:buClr>
              <a:buSzPts val="1100"/>
              <a:buFont typeface="Arial"/>
              <a:buNone/>
            </a:pPr>
            <a:r>
              <a:rPr i="1" lang="en-US" sz="1200">
                <a:solidFill>
                  <a:schemeClr val="dk1"/>
                </a:solidFill>
                <a:latin typeface="Annie Use Your Telescope"/>
                <a:ea typeface="Annie Use Your Telescope"/>
                <a:cs typeface="Annie Use Your Telescope"/>
                <a:sym typeface="Annie Use Your Telescope"/>
              </a:rPr>
              <a:t>Actually kind of cool that I can see the effects of hormones working inside my body</a:t>
            </a:r>
            <a:r>
              <a:rPr lang="en-US" sz="1200">
                <a:solidFill>
                  <a:schemeClr val="dk1"/>
                </a:solidFill>
                <a:latin typeface="Annie Use Your Telescope"/>
                <a:ea typeface="Annie Use Your Telescope"/>
                <a:cs typeface="Annie Use Your Telescope"/>
                <a:sym typeface="Annie Use Your Telescope"/>
              </a:rPr>
              <a:t>!!</a:t>
            </a:r>
            <a:endParaRPr sz="3100">
              <a:solidFill>
                <a:srgbClr val="595959"/>
              </a:solidFill>
              <a:latin typeface="Annie Use Your Telescope"/>
              <a:ea typeface="Annie Use Your Telescope"/>
              <a:cs typeface="Annie Use Your Telescope"/>
              <a:sym typeface="Annie Use Your Telescope"/>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0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5" name="Shape 635"/>
        <p:cNvGrpSpPr/>
        <p:nvPr/>
      </p:nvGrpSpPr>
      <p:grpSpPr>
        <a:xfrm>
          <a:off x="0" y="0"/>
          <a:ext cx="0" cy="0"/>
          <a:chOff x="0" y="0"/>
          <a:chExt cx="0" cy="0"/>
        </a:xfrm>
      </p:grpSpPr>
      <p:pic>
        <p:nvPicPr>
          <p:cNvPr id="636" name="Google Shape;636;p114"/>
          <p:cNvPicPr preferRelativeResize="0"/>
          <p:nvPr/>
        </p:nvPicPr>
        <p:blipFill rotWithShape="1">
          <a:blip r:embed="rId3">
            <a:alphaModFix/>
          </a:blip>
          <a:srcRect b="0" l="3975" r="0" t="0"/>
          <a:stretch/>
        </p:blipFill>
        <p:spPr>
          <a:xfrm>
            <a:off x="497825" y="1115975"/>
            <a:ext cx="8467246" cy="2665050"/>
          </a:xfrm>
          <a:prstGeom prst="rect">
            <a:avLst/>
          </a:prstGeom>
          <a:noFill/>
          <a:ln>
            <a:noFill/>
          </a:ln>
        </p:spPr>
      </p:pic>
      <p:sp>
        <p:nvSpPr>
          <p:cNvPr id="637" name="Google Shape;637;p114"/>
          <p:cNvSpPr txBox="1"/>
          <p:nvPr/>
        </p:nvSpPr>
        <p:spPr>
          <a:xfrm>
            <a:off x="146050" y="6492875"/>
            <a:ext cx="800100" cy="238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343451"/>
              </a:buClr>
              <a:buSzPts val="1000"/>
              <a:buFont typeface="Arial"/>
              <a:buNone/>
            </a:pPr>
            <a:r>
              <a:rPr b="0" i="0" lang="en-US" sz="1000" u="none">
                <a:solidFill>
                  <a:srgbClr val="343451"/>
                </a:solidFill>
                <a:latin typeface="Arial"/>
                <a:ea typeface="Arial"/>
                <a:cs typeface="Arial"/>
                <a:sym typeface="Arial"/>
              </a:rPr>
              <a:t>© FEMM</a:t>
            </a:r>
            <a:endParaRPr/>
          </a:p>
        </p:txBody>
      </p:sp>
      <p:sp>
        <p:nvSpPr>
          <p:cNvPr id="638" name="Google Shape;638;p114"/>
          <p:cNvSpPr txBox="1"/>
          <p:nvPr>
            <p:ph type="title"/>
          </p:nvPr>
        </p:nvSpPr>
        <p:spPr>
          <a:xfrm>
            <a:off x="298462" y="549275"/>
            <a:ext cx="8609100" cy="566700"/>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chemeClr val="lt1"/>
              </a:buClr>
              <a:buSzPts val="3200"/>
              <a:buFont typeface="Arial"/>
              <a:buNone/>
            </a:pPr>
            <a:r>
              <a:rPr i="1" lang="en-US" sz="2800">
                <a:latin typeface="Lexend Thin"/>
                <a:ea typeface="Lexend Thin"/>
                <a:cs typeface="Lexend Thin"/>
                <a:sym typeface="Lexend Thin"/>
              </a:rPr>
              <a:t>Check your work</a:t>
            </a:r>
            <a:endParaRPr i="1" sz="2800">
              <a:latin typeface="Lexend Thin"/>
              <a:ea typeface="Lexend Thin"/>
              <a:cs typeface="Lexend Thin"/>
              <a:sym typeface="Lexend Thin"/>
            </a:endParaRPr>
          </a:p>
        </p:txBody>
      </p:sp>
      <p:sp>
        <p:nvSpPr>
          <p:cNvPr id="639" name="Google Shape;639;p114"/>
          <p:cNvSpPr/>
          <p:nvPr/>
        </p:nvSpPr>
        <p:spPr>
          <a:xfrm>
            <a:off x="259325" y="4201150"/>
            <a:ext cx="238500" cy="415500"/>
          </a:xfrm>
          <a:prstGeom prst="rect">
            <a:avLst/>
          </a:prstGeom>
          <a:solidFill>
            <a:srgbClr val="89898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0" name="Google Shape;640;p114"/>
          <p:cNvSpPr/>
          <p:nvPr/>
        </p:nvSpPr>
        <p:spPr>
          <a:xfrm>
            <a:off x="497804" y="4201150"/>
            <a:ext cx="238500" cy="415500"/>
          </a:xfrm>
          <a:prstGeom prst="rect">
            <a:avLst/>
          </a:prstGeom>
          <a:solidFill>
            <a:srgbClr val="89898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1" name="Google Shape;641;p114"/>
          <p:cNvSpPr/>
          <p:nvPr/>
        </p:nvSpPr>
        <p:spPr>
          <a:xfrm>
            <a:off x="751417" y="4201150"/>
            <a:ext cx="238500" cy="415500"/>
          </a:xfrm>
          <a:prstGeom prst="rect">
            <a:avLst/>
          </a:prstGeom>
          <a:solidFill>
            <a:srgbClr val="89898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2" name="Google Shape;642;p114"/>
          <p:cNvSpPr/>
          <p:nvPr/>
        </p:nvSpPr>
        <p:spPr>
          <a:xfrm>
            <a:off x="989896" y="4201150"/>
            <a:ext cx="238500" cy="415500"/>
          </a:xfrm>
          <a:prstGeom prst="rect">
            <a:avLst/>
          </a:prstGeom>
          <a:solidFill>
            <a:srgbClr val="89898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3" name="Google Shape;643;p114"/>
          <p:cNvSpPr/>
          <p:nvPr/>
        </p:nvSpPr>
        <p:spPr>
          <a:xfrm>
            <a:off x="1243508" y="4201150"/>
            <a:ext cx="238500" cy="415500"/>
          </a:xfrm>
          <a:prstGeom prst="rect">
            <a:avLst/>
          </a:prstGeom>
          <a:solidFill>
            <a:srgbClr val="89898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4" name="Google Shape;644;p114"/>
          <p:cNvSpPr/>
          <p:nvPr/>
        </p:nvSpPr>
        <p:spPr>
          <a:xfrm>
            <a:off x="1497125" y="4201150"/>
            <a:ext cx="238500" cy="415500"/>
          </a:xfrm>
          <a:prstGeom prst="rect">
            <a:avLst/>
          </a:prstGeom>
          <a:solidFill>
            <a:srgbClr val="89898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5" name="Google Shape;645;p114"/>
          <p:cNvSpPr txBox="1"/>
          <p:nvPr/>
        </p:nvSpPr>
        <p:spPr>
          <a:xfrm rot="-714529">
            <a:off x="436539" y="5300816"/>
            <a:ext cx="1097624" cy="507899"/>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2100">
                <a:solidFill>
                  <a:srgbClr val="FF00FF"/>
                </a:solidFill>
                <a:latin typeface="Caveat"/>
                <a:ea typeface="Caveat"/>
                <a:cs typeface="Caveat"/>
                <a:sym typeface="Caveat"/>
              </a:rPr>
              <a:t>Felt dry</a:t>
            </a:r>
            <a:endParaRPr sz="2100">
              <a:solidFill>
                <a:srgbClr val="FF00FF"/>
              </a:solidFill>
              <a:latin typeface="Caveat"/>
              <a:ea typeface="Caveat"/>
              <a:cs typeface="Caveat"/>
              <a:sym typeface="Caveat"/>
            </a:endParaRPr>
          </a:p>
        </p:txBody>
      </p:sp>
      <p:sp>
        <p:nvSpPr>
          <p:cNvPr id="646" name="Google Shape;646;p114"/>
          <p:cNvSpPr/>
          <p:nvPr/>
        </p:nvSpPr>
        <p:spPr>
          <a:xfrm>
            <a:off x="2268175" y="4201150"/>
            <a:ext cx="238500" cy="415500"/>
          </a:xfrm>
          <a:prstGeom prst="rect">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7" name="Google Shape;647;p114"/>
          <p:cNvSpPr/>
          <p:nvPr/>
        </p:nvSpPr>
        <p:spPr>
          <a:xfrm>
            <a:off x="1735575" y="4201138"/>
            <a:ext cx="279000" cy="415500"/>
          </a:xfrm>
          <a:prstGeom prst="rect">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8" name="Google Shape;648;p114"/>
          <p:cNvSpPr/>
          <p:nvPr/>
        </p:nvSpPr>
        <p:spPr>
          <a:xfrm>
            <a:off x="2029750" y="4201150"/>
            <a:ext cx="238500" cy="415500"/>
          </a:xfrm>
          <a:prstGeom prst="rect">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9" name="Google Shape;649;p114"/>
          <p:cNvSpPr/>
          <p:nvPr/>
        </p:nvSpPr>
        <p:spPr>
          <a:xfrm>
            <a:off x="2496450" y="4201150"/>
            <a:ext cx="279000" cy="415500"/>
          </a:xfrm>
          <a:prstGeom prst="rect">
            <a:avLst/>
          </a:prstGeom>
          <a:solidFill>
            <a:srgbClr val="4A86E8"/>
          </a:solidFill>
          <a:ln cap="flat" cmpd="sng" w="9525">
            <a:solidFill>
              <a:srgbClr val="4A86E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0" name="Google Shape;650;p114"/>
          <p:cNvSpPr txBox="1"/>
          <p:nvPr/>
        </p:nvSpPr>
        <p:spPr>
          <a:xfrm rot="-5400000">
            <a:off x="1575100" y="5276913"/>
            <a:ext cx="7515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a:solidFill>
                  <a:srgbClr val="FF00FF"/>
                </a:solidFill>
                <a:latin typeface="Caveat"/>
                <a:ea typeface="Caveat"/>
                <a:cs typeface="Caveat"/>
                <a:sym typeface="Caveat"/>
              </a:rPr>
              <a:t>Moist</a:t>
            </a:r>
            <a:endParaRPr>
              <a:solidFill>
                <a:srgbClr val="FF00FF"/>
              </a:solidFill>
              <a:latin typeface="Caveat"/>
              <a:ea typeface="Caveat"/>
              <a:cs typeface="Caveat"/>
              <a:sym typeface="Caveat"/>
            </a:endParaRPr>
          </a:p>
        </p:txBody>
      </p:sp>
      <p:sp>
        <p:nvSpPr>
          <p:cNvPr id="651" name="Google Shape;651;p114"/>
          <p:cNvSpPr txBox="1"/>
          <p:nvPr/>
        </p:nvSpPr>
        <p:spPr>
          <a:xfrm rot="-5400000">
            <a:off x="2291325" y="5278475"/>
            <a:ext cx="7515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a:solidFill>
                  <a:srgbClr val="FF00FF"/>
                </a:solidFill>
                <a:latin typeface="Caveat"/>
                <a:ea typeface="Caveat"/>
                <a:cs typeface="Caveat"/>
                <a:sym typeface="Caveat"/>
              </a:rPr>
              <a:t>Whoo!</a:t>
            </a:r>
            <a:endParaRPr>
              <a:solidFill>
                <a:srgbClr val="FF00FF"/>
              </a:solidFill>
              <a:latin typeface="Caveat"/>
              <a:ea typeface="Caveat"/>
              <a:cs typeface="Caveat"/>
              <a:sym typeface="Caveat"/>
            </a:endParaRPr>
          </a:p>
        </p:txBody>
      </p:sp>
      <p:sp>
        <p:nvSpPr>
          <p:cNvPr id="652" name="Google Shape;652;p114"/>
          <p:cNvSpPr txBox="1"/>
          <p:nvPr/>
        </p:nvSpPr>
        <p:spPr>
          <a:xfrm rot="-5393596">
            <a:off x="2452905" y="5247718"/>
            <a:ext cx="805201"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1800">
                <a:solidFill>
                  <a:srgbClr val="FF00FF"/>
                </a:solidFill>
                <a:latin typeface="Caveat"/>
                <a:ea typeface="Caveat"/>
                <a:cs typeface="Caveat"/>
                <a:sym typeface="Caveat"/>
              </a:rPr>
              <a:t>dry</a:t>
            </a:r>
            <a:endParaRPr sz="1800">
              <a:solidFill>
                <a:srgbClr val="FF00FF"/>
              </a:solidFill>
              <a:latin typeface="Caveat"/>
              <a:ea typeface="Caveat"/>
              <a:cs typeface="Caveat"/>
              <a:sym typeface="Caveat"/>
            </a:endParaRPr>
          </a:p>
        </p:txBody>
      </p:sp>
      <p:sp>
        <p:nvSpPr>
          <p:cNvPr id="653" name="Google Shape;653;p114"/>
          <p:cNvSpPr txBox="1"/>
          <p:nvPr/>
        </p:nvSpPr>
        <p:spPr>
          <a:xfrm rot="-5400000">
            <a:off x="1804225" y="5276913"/>
            <a:ext cx="7515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a:solidFill>
                  <a:srgbClr val="FF00FF"/>
                </a:solidFill>
                <a:latin typeface="Caveat"/>
                <a:ea typeface="Caveat"/>
                <a:cs typeface="Caveat"/>
                <a:sym typeface="Caveat"/>
              </a:rPr>
              <a:t>Moist</a:t>
            </a:r>
            <a:endParaRPr>
              <a:solidFill>
                <a:srgbClr val="FF00FF"/>
              </a:solidFill>
              <a:latin typeface="Caveat"/>
              <a:ea typeface="Caveat"/>
              <a:cs typeface="Caveat"/>
              <a:sym typeface="Caveat"/>
            </a:endParaRPr>
          </a:p>
        </p:txBody>
      </p:sp>
      <p:sp>
        <p:nvSpPr>
          <p:cNvPr id="654" name="Google Shape;654;p114"/>
          <p:cNvSpPr txBox="1"/>
          <p:nvPr/>
        </p:nvSpPr>
        <p:spPr>
          <a:xfrm rot="-5400000">
            <a:off x="2011675" y="5276913"/>
            <a:ext cx="7515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a:solidFill>
                  <a:srgbClr val="FF00FF"/>
                </a:solidFill>
                <a:latin typeface="Caveat"/>
                <a:ea typeface="Caveat"/>
                <a:cs typeface="Caveat"/>
                <a:sym typeface="Caveat"/>
              </a:rPr>
              <a:t>Moist</a:t>
            </a:r>
            <a:endParaRPr>
              <a:solidFill>
                <a:srgbClr val="FF00FF"/>
              </a:solidFill>
              <a:latin typeface="Caveat"/>
              <a:ea typeface="Caveat"/>
              <a:cs typeface="Caveat"/>
              <a:sym typeface="Caveat"/>
            </a:endParaRPr>
          </a:p>
        </p:txBody>
      </p:sp>
      <p:sp>
        <p:nvSpPr>
          <p:cNvPr id="655" name="Google Shape;655;p114"/>
          <p:cNvSpPr/>
          <p:nvPr/>
        </p:nvSpPr>
        <p:spPr>
          <a:xfrm>
            <a:off x="2745100" y="4201150"/>
            <a:ext cx="512400" cy="415500"/>
          </a:xfrm>
          <a:prstGeom prst="rect">
            <a:avLst/>
          </a:prstGeom>
          <a:solidFill>
            <a:srgbClr val="89898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6" name="Google Shape;656;p114"/>
          <p:cNvSpPr txBox="1"/>
          <p:nvPr/>
        </p:nvSpPr>
        <p:spPr>
          <a:xfrm rot="-5393596">
            <a:off x="2696180" y="5247718"/>
            <a:ext cx="805201"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1800">
                <a:solidFill>
                  <a:srgbClr val="FF00FF"/>
                </a:solidFill>
                <a:latin typeface="Caveat"/>
                <a:ea typeface="Caveat"/>
                <a:cs typeface="Caveat"/>
                <a:sym typeface="Caveat"/>
              </a:rPr>
              <a:t>dry</a:t>
            </a:r>
            <a:endParaRPr sz="1800">
              <a:solidFill>
                <a:srgbClr val="FF00FF"/>
              </a:solidFill>
              <a:latin typeface="Caveat"/>
              <a:ea typeface="Caveat"/>
              <a:cs typeface="Caveat"/>
              <a:sym typeface="Caveat"/>
            </a:endParaRPr>
          </a:p>
        </p:txBody>
      </p:sp>
      <p:sp>
        <p:nvSpPr>
          <p:cNvPr id="657" name="Google Shape;657;p114"/>
          <p:cNvSpPr txBox="1"/>
          <p:nvPr/>
        </p:nvSpPr>
        <p:spPr>
          <a:xfrm rot="-5400000">
            <a:off x="3517588" y="5354663"/>
            <a:ext cx="7515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a:solidFill>
                  <a:srgbClr val="FF00FF"/>
                </a:solidFill>
                <a:latin typeface="Caveat"/>
                <a:ea typeface="Caveat"/>
                <a:cs typeface="Caveat"/>
                <a:sym typeface="Caveat"/>
              </a:rPr>
              <a:t>dry</a:t>
            </a:r>
            <a:endParaRPr>
              <a:solidFill>
                <a:srgbClr val="FF00FF"/>
              </a:solidFill>
              <a:latin typeface="Caveat"/>
              <a:ea typeface="Caveat"/>
              <a:cs typeface="Caveat"/>
              <a:sym typeface="Caveat"/>
            </a:endParaRPr>
          </a:p>
        </p:txBody>
      </p:sp>
      <p:sp>
        <p:nvSpPr>
          <p:cNvPr id="658" name="Google Shape;658;p114"/>
          <p:cNvSpPr txBox="1"/>
          <p:nvPr/>
        </p:nvSpPr>
        <p:spPr>
          <a:xfrm rot="-5400000">
            <a:off x="2966575" y="5354663"/>
            <a:ext cx="7515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a:solidFill>
                  <a:srgbClr val="FF00FF"/>
                </a:solidFill>
                <a:latin typeface="Caveat"/>
                <a:ea typeface="Caveat"/>
                <a:cs typeface="Caveat"/>
                <a:sym typeface="Caveat"/>
              </a:rPr>
              <a:t>Moist</a:t>
            </a:r>
            <a:endParaRPr>
              <a:solidFill>
                <a:srgbClr val="FF00FF"/>
              </a:solidFill>
              <a:latin typeface="Caveat"/>
              <a:ea typeface="Caveat"/>
              <a:cs typeface="Caveat"/>
              <a:sym typeface="Caveat"/>
            </a:endParaRPr>
          </a:p>
        </p:txBody>
      </p:sp>
      <p:sp>
        <p:nvSpPr>
          <p:cNvPr id="659" name="Google Shape;659;p114"/>
          <p:cNvSpPr/>
          <p:nvPr/>
        </p:nvSpPr>
        <p:spPr>
          <a:xfrm>
            <a:off x="3267500" y="4220750"/>
            <a:ext cx="512400" cy="415500"/>
          </a:xfrm>
          <a:prstGeom prst="rect">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0" name="Google Shape;660;p114"/>
          <p:cNvSpPr/>
          <p:nvPr/>
        </p:nvSpPr>
        <p:spPr>
          <a:xfrm>
            <a:off x="4286975" y="4201150"/>
            <a:ext cx="751800" cy="415500"/>
          </a:xfrm>
          <a:prstGeom prst="rect">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1" name="Google Shape;661;p114"/>
          <p:cNvSpPr/>
          <p:nvPr/>
        </p:nvSpPr>
        <p:spPr>
          <a:xfrm>
            <a:off x="3789900" y="4201150"/>
            <a:ext cx="512400" cy="415500"/>
          </a:xfrm>
          <a:prstGeom prst="rect">
            <a:avLst/>
          </a:prstGeom>
          <a:solidFill>
            <a:srgbClr val="89898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2" name="Google Shape;662;p114"/>
          <p:cNvSpPr txBox="1"/>
          <p:nvPr/>
        </p:nvSpPr>
        <p:spPr>
          <a:xfrm rot="-5400000">
            <a:off x="3289925" y="5410088"/>
            <a:ext cx="7515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a:solidFill>
                  <a:srgbClr val="FF00FF"/>
                </a:solidFill>
                <a:latin typeface="Caveat"/>
                <a:ea typeface="Caveat"/>
                <a:cs typeface="Caveat"/>
                <a:sym typeface="Caveat"/>
              </a:rPr>
              <a:t>Moist</a:t>
            </a:r>
            <a:endParaRPr>
              <a:solidFill>
                <a:srgbClr val="FF00FF"/>
              </a:solidFill>
              <a:latin typeface="Caveat"/>
              <a:ea typeface="Caveat"/>
              <a:cs typeface="Caveat"/>
              <a:sym typeface="Caveat"/>
            </a:endParaRPr>
          </a:p>
        </p:txBody>
      </p:sp>
      <p:sp>
        <p:nvSpPr>
          <p:cNvPr id="663" name="Google Shape;663;p114"/>
          <p:cNvSpPr txBox="1"/>
          <p:nvPr/>
        </p:nvSpPr>
        <p:spPr>
          <a:xfrm rot="-5400000">
            <a:off x="4068600" y="5410088"/>
            <a:ext cx="7515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a:solidFill>
                  <a:srgbClr val="FF00FF"/>
                </a:solidFill>
                <a:latin typeface="Caveat"/>
                <a:ea typeface="Caveat"/>
                <a:cs typeface="Caveat"/>
                <a:sym typeface="Caveat"/>
              </a:rPr>
              <a:t>Moist</a:t>
            </a:r>
            <a:endParaRPr>
              <a:solidFill>
                <a:srgbClr val="FF00FF"/>
              </a:solidFill>
              <a:latin typeface="Caveat"/>
              <a:ea typeface="Caveat"/>
              <a:cs typeface="Caveat"/>
              <a:sym typeface="Caveat"/>
            </a:endParaRPr>
          </a:p>
        </p:txBody>
      </p:sp>
      <p:sp>
        <p:nvSpPr>
          <p:cNvPr id="664" name="Google Shape;664;p114"/>
          <p:cNvSpPr txBox="1"/>
          <p:nvPr/>
        </p:nvSpPr>
        <p:spPr>
          <a:xfrm rot="-5400000">
            <a:off x="4317075" y="5410088"/>
            <a:ext cx="7515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a:solidFill>
                  <a:srgbClr val="FF00FF"/>
                </a:solidFill>
                <a:latin typeface="Caveat"/>
                <a:ea typeface="Caveat"/>
                <a:cs typeface="Caveat"/>
                <a:sym typeface="Caveat"/>
              </a:rPr>
              <a:t>Moist</a:t>
            </a:r>
            <a:endParaRPr>
              <a:solidFill>
                <a:srgbClr val="FF00FF"/>
              </a:solidFill>
              <a:latin typeface="Caveat"/>
              <a:ea typeface="Caveat"/>
              <a:cs typeface="Caveat"/>
              <a:sym typeface="Caveat"/>
            </a:endParaRPr>
          </a:p>
        </p:txBody>
      </p:sp>
      <p:sp>
        <p:nvSpPr>
          <p:cNvPr id="665" name="Google Shape;665;p114"/>
          <p:cNvSpPr txBox="1"/>
          <p:nvPr/>
        </p:nvSpPr>
        <p:spPr>
          <a:xfrm rot="-5400000">
            <a:off x="4529125" y="5410088"/>
            <a:ext cx="7515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a:solidFill>
                  <a:srgbClr val="FF00FF"/>
                </a:solidFill>
                <a:latin typeface="Caveat"/>
                <a:ea typeface="Caveat"/>
                <a:cs typeface="Caveat"/>
                <a:sym typeface="Caveat"/>
              </a:rPr>
              <a:t>Moist</a:t>
            </a:r>
            <a:endParaRPr>
              <a:solidFill>
                <a:srgbClr val="FF00FF"/>
              </a:solidFill>
              <a:latin typeface="Caveat"/>
              <a:ea typeface="Caveat"/>
              <a:cs typeface="Caveat"/>
              <a:sym typeface="Caveat"/>
            </a:endParaRPr>
          </a:p>
        </p:txBody>
      </p:sp>
      <p:sp>
        <p:nvSpPr>
          <p:cNvPr id="666" name="Google Shape;666;p114"/>
          <p:cNvSpPr txBox="1"/>
          <p:nvPr/>
        </p:nvSpPr>
        <p:spPr>
          <a:xfrm rot="-5400000">
            <a:off x="3803488" y="5410088"/>
            <a:ext cx="7515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a:solidFill>
                  <a:srgbClr val="FF00FF"/>
                </a:solidFill>
                <a:latin typeface="Caveat"/>
                <a:ea typeface="Caveat"/>
                <a:cs typeface="Caveat"/>
                <a:sym typeface="Caveat"/>
              </a:rPr>
              <a:t>dry</a:t>
            </a:r>
            <a:endParaRPr>
              <a:solidFill>
                <a:srgbClr val="FF00FF"/>
              </a:solidFill>
              <a:latin typeface="Caveat"/>
              <a:ea typeface="Caveat"/>
              <a:cs typeface="Caveat"/>
              <a:sym typeface="Caveat"/>
            </a:endParaRPr>
          </a:p>
        </p:txBody>
      </p:sp>
      <p:sp>
        <p:nvSpPr>
          <p:cNvPr id="667" name="Google Shape;667;p114"/>
          <p:cNvSpPr/>
          <p:nvPr/>
        </p:nvSpPr>
        <p:spPr>
          <a:xfrm>
            <a:off x="5032825" y="4201150"/>
            <a:ext cx="1272600" cy="415500"/>
          </a:xfrm>
          <a:prstGeom prst="rect">
            <a:avLst/>
          </a:prstGeom>
          <a:solidFill>
            <a:srgbClr val="89898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8" name="Google Shape;668;p114"/>
          <p:cNvSpPr txBox="1"/>
          <p:nvPr/>
        </p:nvSpPr>
        <p:spPr>
          <a:xfrm rot="-5400000">
            <a:off x="4830638" y="5410088"/>
            <a:ext cx="7515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a:solidFill>
                  <a:srgbClr val="FF00FF"/>
                </a:solidFill>
                <a:latin typeface="Caveat"/>
                <a:ea typeface="Caveat"/>
                <a:cs typeface="Caveat"/>
                <a:sym typeface="Caveat"/>
              </a:rPr>
              <a:t>dry</a:t>
            </a:r>
            <a:endParaRPr>
              <a:solidFill>
                <a:srgbClr val="FF00FF"/>
              </a:solidFill>
              <a:latin typeface="Caveat"/>
              <a:ea typeface="Caveat"/>
              <a:cs typeface="Caveat"/>
              <a:sym typeface="Caveat"/>
            </a:endParaRPr>
          </a:p>
        </p:txBody>
      </p:sp>
      <p:sp>
        <p:nvSpPr>
          <p:cNvPr id="669" name="Google Shape;669;p114"/>
          <p:cNvSpPr txBox="1"/>
          <p:nvPr/>
        </p:nvSpPr>
        <p:spPr>
          <a:xfrm rot="-5400000">
            <a:off x="5095738" y="5410088"/>
            <a:ext cx="7515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a:solidFill>
                  <a:srgbClr val="FF00FF"/>
                </a:solidFill>
                <a:latin typeface="Caveat"/>
                <a:ea typeface="Caveat"/>
                <a:cs typeface="Caveat"/>
                <a:sym typeface="Caveat"/>
              </a:rPr>
              <a:t>dry</a:t>
            </a:r>
            <a:endParaRPr>
              <a:solidFill>
                <a:srgbClr val="FF00FF"/>
              </a:solidFill>
              <a:latin typeface="Caveat"/>
              <a:ea typeface="Caveat"/>
              <a:cs typeface="Caveat"/>
              <a:sym typeface="Caveat"/>
            </a:endParaRPr>
          </a:p>
        </p:txBody>
      </p:sp>
      <p:sp>
        <p:nvSpPr>
          <p:cNvPr id="670" name="Google Shape;670;p114"/>
          <p:cNvSpPr txBox="1"/>
          <p:nvPr/>
        </p:nvSpPr>
        <p:spPr>
          <a:xfrm rot="-5400000">
            <a:off x="5536288" y="5410088"/>
            <a:ext cx="7515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a:solidFill>
                  <a:srgbClr val="FF00FF"/>
                </a:solidFill>
                <a:latin typeface="Caveat"/>
                <a:ea typeface="Caveat"/>
                <a:cs typeface="Caveat"/>
                <a:sym typeface="Caveat"/>
              </a:rPr>
              <a:t>dry</a:t>
            </a:r>
            <a:endParaRPr>
              <a:solidFill>
                <a:srgbClr val="FF00FF"/>
              </a:solidFill>
              <a:latin typeface="Caveat"/>
              <a:ea typeface="Caveat"/>
              <a:cs typeface="Caveat"/>
              <a:sym typeface="Caveat"/>
            </a:endParaRPr>
          </a:p>
        </p:txBody>
      </p:sp>
      <p:sp>
        <p:nvSpPr>
          <p:cNvPr id="671" name="Google Shape;671;p114"/>
          <p:cNvSpPr txBox="1"/>
          <p:nvPr/>
        </p:nvSpPr>
        <p:spPr>
          <a:xfrm rot="-5400000">
            <a:off x="5844513" y="5410088"/>
            <a:ext cx="7515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a:solidFill>
                  <a:srgbClr val="FF00FF"/>
                </a:solidFill>
                <a:latin typeface="Caveat"/>
                <a:ea typeface="Caveat"/>
                <a:cs typeface="Caveat"/>
                <a:sym typeface="Caveat"/>
              </a:rPr>
              <a:t>dry</a:t>
            </a:r>
            <a:endParaRPr>
              <a:solidFill>
                <a:srgbClr val="FF00FF"/>
              </a:solidFill>
              <a:latin typeface="Caveat"/>
              <a:ea typeface="Caveat"/>
              <a:cs typeface="Caveat"/>
              <a:sym typeface="Caveat"/>
            </a:endParaRPr>
          </a:p>
        </p:txBody>
      </p:sp>
      <p:sp>
        <p:nvSpPr>
          <p:cNvPr id="672" name="Google Shape;672;p114"/>
          <p:cNvSpPr txBox="1"/>
          <p:nvPr/>
        </p:nvSpPr>
        <p:spPr>
          <a:xfrm rot="-5400000">
            <a:off x="5299475" y="5410088"/>
            <a:ext cx="7515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a:solidFill>
                  <a:srgbClr val="FF00FF"/>
                </a:solidFill>
                <a:latin typeface="Caveat"/>
                <a:ea typeface="Caveat"/>
                <a:cs typeface="Caveat"/>
                <a:sym typeface="Caveat"/>
              </a:rPr>
              <a:t>dry</a:t>
            </a:r>
            <a:endParaRPr>
              <a:solidFill>
                <a:srgbClr val="FF00FF"/>
              </a:solidFill>
              <a:latin typeface="Caveat"/>
              <a:ea typeface="Caveat"/>
              <a:cs typeface="Caveat"/>
              <a:sym typeface="Caveat"/>
            </a:endParaRPr>
          </a:p>
        </p:txBody>
      </p:sp>
      <p:sp>
        <p:nvSpPr>
          <p:cNvPr id="673" name="Google Shape;673;p114"/>
          <p:cNvSpPr/>
          <p:nvPr/>
        </p:nvSpPr>
        <p:spPr>
          <a:xfrm>
            <a:off x="6550300" y="4201150"/>
            <a:ext cx="279000" cy="415500"/>
          </a:xfrm>
          <a:prstGeom prst="rect">
            <a:avLst/>
          </a:prstGeom>
          <a:solidFill>
            <a:srgbClr val="FF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4" name="Google Shape;674;p114"/>
          <p:cNvSpPr txBox="1"/>
          <p:nvPr/>
        </p:nvSpPr>
        <p:spPr>
          <a:xfrm rot="-5400000">
            <a:off x="6318138" y="5410088"/>
            <a:ext cx="7515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a:solidFill>
                  <a:srgbClr val="FF00FF"/>
                </a:solidFill>
                <a:latin typeface="Caveat"/>
                <a:ea typeface="Caveat"/>
                <a:cs typeface="Caveat"/>
                <a:sym typeface="Caveat"/>
              </a:rPr>
              <a:t>bleeding</a:t>
            </a:r>
            <a:endParaRPr>
              <a:solidFill>
                <a:srgbClr val="FF00FF"/>
              </a:solidFill>
              <a:latin typeface="Caveat"/>
              <a:ea typeface="Caveat"/>
              <a:cs typeface="Caveat"/>
              <a:sym typeface="Caveat"/>
            </a:endParaRPr>
          </a:p>
        </p:txBody>
      </p:sp>
      <p:sp>
        <p:nvSpPr>
          <p:cNvPr id="675" name="Google Shape;675;p114"/>
          <p:cNvSpPr txBox="1"/>
          <p:nvPr/>
        </p:nvSpPr>
        <p:spPr>
          <a:xfrm rot="-5400000">
            <a:off x="6046688" y="5410088"/>
            <a:ext cx="7515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a:solidFill>
                  <a:srgbClr val="FF00FF"/>
                </a:solidFill>
                <a:latin typeface="Caveat"/>
                <a:ea typeface="Caveat"/>
                <a:cs typeface="Caveat"/>
                <a:sym typeface="Caveat"/>
              </a:rPr>
              <a:t>Spotting  </a:t>
            </a:r>
            <a:endParaRPr>
              <a:solidFill>
                <a:srgbClr val="FF00FF"/>
              </a:solidFill>
              <a:latin typeface="Caveat"/>
              <a:ea typeface="Caveat"/>
              <a:cs typeface="Caveat"/>
              <a:sym typeface="Caveat"/>
            </a:endParaRPr>
          </a:p>
        </p:txBody>
      </p:sp>
      <p:sp>
        <p:nvSpPr>
          <p:cNvPr id="676" name="Google Shape;676;p114"/>
          <p:cNvSpPr/>
          <p:nvPr/>
        </p:nvSpPr>
        <p:spPr>
          <a:xfrm>
            <a:off x="6362700" y="4352925"/>
            <a:ext cx="57600" cy="76800"/>
          </a:xfrm>
          <a:prstGeom prst="ellipse">
            <a:avLst/>
          </a:prstGeom>
          <a:solidFill>
            <a:srgbClr val="FF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7" name="Google Shape;677;p114"/>
          <p:cNvSpPr/>
          <p:nvPr/>
        </p:nvSpPr>
        <p:spPr>
          <a:xfrm>
            <a:off x="6362700" y="4505325"/>
            <a:ext cx="57600" cy="76800"/>
          </a:xfrm>
          <a:prstGeom prst="ellipse">
            <a:avLst/>
          </a:prstGeom>
          <a:solidFill>
            <a:srgbClr val="FF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8" name="Google Shape;678;p114"/>
          <p:cNvSpPr/>
          <p:nvPr/>
        </p:nvSpPr>
        <p:spPr>
          <a:xfrm>
            <a:off x="6438900" y="4352925"/>
            <a:ext cx="57600" cy="76800"/>
          </a:xfrm>
          <a:prstGeom prst="ellipse">
            <a:avLst/>
          </a:prstGeom>
          <a:solidFill>
            <a:srgbClr val="FF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9" name="Google Shape;679;p114"/>
          <p:cNvSpPr/>
          <p:nvPr/>
        </p:nvSpPr>
        <p:spPr>
          <a:xfrm>
            <a:off x="6438900" y="4276725"/>
            <a:ext cx="57600" cy="76800"/>
          </a:xfrm>
          <a:prstGeom prst="ellipse">
            <a:avLst/>
          </a:prstGeom>
          <a:solidFill>
            <a:srgbClr val="FF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0" name="Google Shape;680;p114"/>
          <p:cNvSpPr/>
          <p:nvPr/>
        </p:nvSpPr>
        <p:spPr>
          <a:xfrm>
            <a:off x="6438900" y="4429125"/>
            <a:ext cx="57600" cy="76800"/>
          </a:xfrm>
          <a:prstGeom prst="ellipse">
            <a:avLst/>
          </a:prstGeom>
          <a:solidFill>
            <a:srgbClr val="FF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81" name="Google Shape;681;p114"/>
          <p:cNvPicPr preferRelativeResize="0"/>
          <p:nvPr/>
        </p:nvPicPr>
        <p:blipFill rotWithShape="1">
          <a:blip r:embed="rId4">
            <a:alphaModFix/>
          </a:blip>
          <a:srcRect b="0" l="0" r="0" t="10984"/>
          <a:stretch/>
        </p:blipFill>
        <p:spPr>
          <a:xfrm>
            <a:off x="0" y="3573851"/>
            <a:ext cx="9144000" cy="28388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5" name="Shape 685"/>
        <p:cNvGrpSpPr/>
        <p:nvPr/>
      </p:nvGrpSpPr>
      <p:grpSpPr>
        <a:xfrm>
          <a:off x="0" y="0"/>
          <a:ext cx="0" cy="0"/>
          <a:chOff x="0" y="0"/>
          <a:chExt cx="0" cy="0"/>
        </a:xfrm>
      </p:grpSpPr>
      <p:sp>
        <p:nvSpPr>
          <p:cNvPr id="686" name="Google Shape;686;p115"/>
          <p:cNvSpPr txBox="1"/>
          <p:nvPr/>
        </p:nvSpPr>
        <p:spPr>
          <a:xfrm>
            <a:off x="146050" y="6492875"/>
            <a:ext cx="800100" cy="238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343451"/>
              </a:buClr>
              <a:buSzPts val="1000"/>
              <a:buFont typeface="Arial"/>
              <a:buNone/>
            </a:pPr>
            <a:r>
              <a:rPr b="0" i="0" lang="en-US" sz="1000" u="none">
                <a:solidFill>
                  <a:srgbClr val="343451"/>
                </a:solidFill>
                <a:latin typeface="Arial"/>
                <a:ea typeface="Arial"/>
                <a:cs typeface="Arial"/>
                <a:sym typeface="Arial"/>
              </a:rPr>
              <a:t>© FEMM</a:t>
            </a:r>
            <a:endParaRPr/>
          </a:p>
        </p:txBody>
      </p:sp>
      <p:sp>
        <p:nvSpPr>
          <p:cNvPr id="687" name="Google Shape;687;p115"/>
          <p:cNvSpPr txBox="1"/>
          <p:nvPr>
            <p:ph type="title"/>
          </p:nvPr>
        </p:nvSpPr>
        <p:spPr>
          <a:xfrm>
            <a:off x="298462" y="549275"/>
            <a:ext cx="8609100" cy="5667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None/>
            </a:pPr>
            <a:r>
              <a:rPr lang="en-US" sz="2800">
                <a:latin typeface="Lexend Thin"/>
                <a:ea typeface="Lexend Thin"/>
                <a:cs typeface="Lexend Thin"/>
                <a:sym typeface="Lexend Thin"/>
              </a:rPr>
              <a:t>A Mature Ovulatory Cycle </a:t>
            </a:r>
            <a:endParaRPr b="1" sz="3200">
              <a:latin typeface="Calibri"/>
              <a:ea typeface="Calibri"/>
              <a:cs typeface="Calibri"/>
              <a:sym typeface="Calibri"/>
            </a:endParaRPr>
          </a:p>
        </p:txBody>
      </p:sp>
      <p:sp>
        <p:nvSpPr>
          <p:cNvPr id="688" name="Google Shape;688;p115"/>
          <p:cNvSpPr txBox="1"/>
          <p:nvPr/>
        </p:nvSpPr>
        <p:spPr>
          <a:xfrm>
            <a:off x="5938925" y="6371675"/>
            <a:ext cx="3559800" cy="4806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pic>
        <p:nvPicPr>
          <p:cNvPr id="689" name="Google Shape;689;p115"/>
          <p:cNvPicPr preferRelativeResize="0"/>
          <p:nvPr/>
        </p:nvPicPr>
        <p:blipFill rotWithShape="1">
          <a:blip r:embed="rId3">
            <a:alphaModFix/>
          </a:blip>
          <a:srcRect b="0" l="2061" r="2491" t="0"/>
          <a:stretch/>
        </p:blipFill>
        <p:spPr>
          <a:xfrm>
            <a:off x="183700" y="1744825"/>
            <a:ext cx="8776598" cy="3510925"/>
          </a:xfrm>
          <a:prstGeom prst="rect">
            <a:avLst/>
          </a:prstGeom>
          <a:noFill/>
          <a:ln>
            <a:noFill/>
          </a:ln>
        </p:spPr>
      </p:pic>
      <p:sp>
        <p:nvSpPr>
          <p:cNvPr id="690" name="Google Shape;690;p115"/>
          <p:cNvSpPr/>
          <p:nvPr/>
        </p:nvSpPr>
        <p:spPr>
          <a:xfrm>
            <a:off x="109950" y="1386375"/>
            <a:ext cx="8924100" cy="5049300"/>
          </a:xfrm>
          <a:prstGeom prst="roundRect">
            <a:avLst>
              <a:gd fmla="val 16667" name="adj"/>
            </a:avLst>
          </a:prstGeom>
          <a:noFill/>
          <a:ln cap="flat" cmpd="sng" w="152400">
            <a:solidFill>
              <a:srgbClr val="9EA2D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5" name="Shape 695"/>
        <p:cNvGrpSpPr/>
        <p:nvPr/>
      </p:nvGrpSpPr>
      <p:grpSpPr>
        <a:xfrm>
          <a:off x="0" y="0"/>
          <a:ext cx="0" cy="0"/>
          <a:chOff x="0" y="0"/>
          <a:chExt cx="0" cy="0"/>
        </a:xfrm>
      </p:grpSpPr>
      <p:pic>
        <p:nvPicPr>
          <p:cNvPr id="696" name="Google Shape;696;p116"/>
          <p:cNvPicPr preferRelativeResize="0"/>
          <p:nvPr/>
        </p:nvPicPr>
        <p:blipFill rotWithShape="1">
          <a:blip r:embed="rId3">
            <a:alphaModFix/>
          </a:blip>
          <a:srcRect b="0" l="32855" r="27577" t="0"/>
          <a:stretch/>
        </p:blipFill>
        <p:spPr>
          <a:xfrm>
            <a:off x="4194675" y="1993149"/>
            <a:ext cx="957726" cy="3025676"/>
          </a:xfrm>
          <a:prstGeom prst="rect">
            <a:avLst/>
          </a:prstGeom>
          <a:noFill/>
          <a:ln>
            <a:noFill/>
          </a:ln>
        </p:spPr>
      </p:pic>
      <p:pic>
        <p:nvPicPr>
          <p:cNvPr id="697" name="Google Shape;697;p116"/>
          <p:cNvPicPr preferRelativeResize="0"/>
          <p:nvPr/>
        </p:nvPicPr>
        <p:blipFill rotWithShape="1">
          <a:blip r:embed="rId3">
            <a:alphaModFix/>
          </a:blip>
          <a:srcRect b="0" l="32855" r="27577" t="0"/>
          <a:stretch/>
        </p:blipFill>
        <p:spPr>
          <a:xfrm>
            <a:off x="6515650" y="1993149"/>
            <a:ext cx="957726" cy="3025676"/>
          </a:xfrm>
          <a:prstGeom prst="rect">
            <a:avLst/>
          </a:prstGeom>
          <a:noFill/>
          <a:ln>
            <a:noFill/>
          </a:ln>
        </p:spPr>
      </p:pic>
      <p:sp>
        <p:nvSpPr>
          <p:cNvPr id="698" name="Google Shape;698;p116"/>
          <p:cNvSpPr txBox="1"/>
          <p:nvPr/>
        </p:nvSpPr>
        <p:spPr>
          <a:xfrm>
            <a:off x="41569" y="6531154"/>
            <a:ext cx="798600" cy="2382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343451"/>
              </a:buClr>
              <a:buSzPts val="250"/>
              <a:buFont typeface="Calibri"/>
              <a:buNone/>
            </a:pPr>
            <a:r>
              <a:rPr b="0" i="0" lang="en-US" sz="1000" u="none" cap="none" strike="noStrike">
                <a:solidFill>
                  <a:srgbClr val="343451"/>
                </a:solidFill>
                <a:latin typeface="Calibri"/>
                <a:ea typeface="Calibri"/>
                <a:cs typeface="Calibri"/>
                <a:sym typeface="Calibri"/>
              </a:rPr>
              <a:t>© FEMM</a:t>
            </a:r>
            <a:endParaRPr/>
          </a:p>
        </p:txBody>
      </p:sp>
      <p:sp>
        <p:nvSpPr>
          <p:cNvPr id="699" name="Google Shape;699;p116"/>
          <p:cNvSpPr txBox="1"/>
          <p:nvPr/>
        </p:nvSpPr>
        <p:spPr>
          <a:xfrm flipH="1">
            <a:off x="3940787" y="3157225"/>
            <a:ext cx="1465500" cy="554100"/>
          </a:xfrm>
          <a:prstGeom prst="rect">
            <a:avLst/>
          </a:prstGeom>
          <a:solidFill>
            <a:srgbClr val="757AA8"/>
          </a:solidFill>
          <a:ln cap="flat" cmpd="sng" w="9525">
            <a:solidFill>
              <a:srgbClr val="FF00FF"/>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b="1" lang="en-US" sz="2400">
                <a:solidFill>
                  <a:schemeClr val="lt1"/>
                </a:solidFill>
                <a:latin typeface="Calibri"/>
                <a:ea typeface="Calibri"/>
                <a:cs typeface="Calibri"/>
                <a:sym typeface="Calibri"/>
              </a:rPr>
              <a:t>Exercise</a:t>
            </a:r>
            <a:endParaRPr sz="3000">
              <a:solidFill>
                <a:schemeClr val="lt1"/>
              </a:solidFill>
              <a:latin typeface="Calibri"/>
              <a:ea typeface="Calibri"/>
              <a:cs typeface="Calibri"/>
              <a:sym typeface="Calibri"/>
            </a:endParaRPr>
          </a:p>
        </p:txBody>
      </p:sp>
      <p:sp>
        <p:nvSpPr>
          <p:cNvPr id="700" name="Google Shape;700;p116"/>
          <p:cNvSpPr txBox="1"/>
          <p:nvPr/>
        </p:nvSpPr>
        <p:spPr>
          <a:xfrm flipH="1">
            <a:off x="6412513" y="3157225"/>
            <a:ext cx="1164000" cy="554100"/>
          </a:xfrm>
          <a:prstGeom prst="rect">
            <a:avLst/>
          </a:prstGeom>
          <a:solidFill>
            <a:srgbClr val="757AA8"/>
          </a:solidFill>
          <a:ln cap="flat" cmpd="sng" w="9525">
            <a:solidFill>
              <a:srgbClr val="FF00FF"/>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b="1" lang="en-US" sz="2400">
                <a:solidFill>
                  <a:schemeClr val="lt1"/>
                </a:solidFill>
                <a:latin typeface="Calibri"/>
                <a:ea typeface="Calibri"/>
                <a:cs typeface="Calibri"/>
                <a:sym typeface="Calibri"/>
              </a:rPr>
              <a:t>Sleep</a:t>
            </a:r>
            <a:endParaRPr sz="3000">
              <a:solidFill>
                <a:schemeClr val="lt1"/>
              </a:solidFill>
              <a:latin typeface="Calibri"/>
              <a:ea typeface="Calibri"/>
              <a:cs typeface="Calibri"/>
              <a:sym typeface="Calibri"/>
            </a:endParaRPr>
          </a:p>
        </p:txBody>
      </p:sp>
      <p:pic>
        <p:nvPicPr>
          <p:cNvPr id="701" name="Google Shape;701;p116"/>
          <p:cNvPicPr preferRelativeResize="0"/>
          <p:nvPr/>
        </p:nvPicPr>
        <p:blipFill>
          <a:blip r:embed="rId4">
            <a:alphaModFix/>
          </a:blip>
          <a:stretch>
            <a:fillRect/>
          </a:stretch>
        </p:blipFill>
        <p:spPr>
          <a:xfrm rot="-1365548">
            <a:off x="6371468" y="4956463"/>
            <a:ext cx="1826771" cy="1154786"/>
          </a:xfrm>
          <a:prstGeom prst="rect">
            <a:avLst/>
          </a:prstGeom>
          <a:noFill/>
          <a:ln>
            <a:noFill/>
          </a:ln>
        </p:spPr>
      </p:pic>
      <p:pic>
        <p:nvPicPr>
          <p:cNvPr id="702" name="Google Shape;702;p116"/>
          <p:cNvPicPr preferRelativeResize="0"/>
          <p:nvPr/>
        </p:nvPicPr>
        <p:blipFill rotWithShape="1">
          <a:blip r:embed="rId5">
            <a:alphaModFix/>
          </a:blip>
          <a:srcRect b="0" l="0" r="0" t="0"/>
          <a:stretch/>
        </p:blipFill>
        <p:spPr>
          <a:xfrm>
            <a:off x="3946861" y="5091435"/>
            <a:ext cx="1250298" cy="1438799"/>
          </a:xfrm>
          <a:prstGeom prst="rect">
            <a:avLst/>
          </a:prstGeom>
          <a:noFill/>
          <a:ln>
            <a:noFill/>
          </a:ln>
        </p:spPr>
      </p:pic>
      <p:sp>
        <p:nvSpPr>
          <p:cNvPr id="703" name="Google Shape;703;p116"/>
          <p:cNvSpPr txBox="1"/>
          <p:nvPr/>
        </p:nvSpPr>
        <p:spPr>
          <a:xfrm flipH="1">
            <a:off x="1548438" y="1409050"/>
            <a:ext cx="6047100" cy="507900"/>
          </a:xfrm>
          <a:prstGeom prst="rect">
            <a:avLst/>
          </a:prstGeom>
          <a:solidFill>
            <a:srgbClr val="757AA8"/>
          </a:solidFill>
          <a:ln cap="flat" cmpd="sng" w="9525">
            <a:solidFill>
              <a:srgbClr val="FF00FF"/>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b="1" lang="en-US" sz="2100">
                <a:solidFill>
                  <a:schemeClr val="lt1"/>
                </a:solidFill>
                <a:latin typeface="Lexend"/>
                <a:ea typeface="Lexend"/>
                <a:cs typeface="Lexend"/>
                <a:sym typeface="Lexend"/>
              </a:rPr>
              <a:t>The Three Pillars Supporting Your Health</a:t>
            </a:r>
            <a:endParaRPr b="1" sz="2700">
              <a:solidFill>
                <a:schemeClr val="lt1"/>
              </a:solidFill>
              <a:latin typeface="Lexend"/>
              <a:ea typeface="Lexend"/>
              <a:cs typeface="Lexend"/>
              <a:sym typeface="Lexend"/>
            </a:endParaRPr>
          </a:p>
        </p:txBody>
      </p:sp>
      <p:grpSp>
        <p:nvGrpSpPr>
          <p:cNvPr id="704" name="Google Shape;704;p116"/>
          <p:cNvGrpSpPr/>
          <p:nvPr/>
        </p:nvGrpSpPr>
        <p:grpSpPr>
          <a:xfrm>
            <a:off x="1179110" y="1993149"/>
            <a:ext cx="2138757" cy="4537077"/>
            <a:chOff x="1179110" y="1993149"/>
            <a:chExt cx="2138757" cy="4537077"/>
          </a:xfrm>
        </p:grpSpPr>
        <p:pic>
          <p:nvPicPr>
            <p:cNvPr id="705" name="Google Shape;705;p116"/>
            <p:cNvPicPr preferRelativeResize="0"/>
            <p:nvPr/>
          </p:nvPicPr>
          <p:blipFill rotWithShape="1">
            <a:blip r:embed="rId3">
              <a:alphaModFix/>
            </a:blip>
            <a:srcRect b="0" l="32855" r="27577" t="0"/>
            <a:stretch/>
          </p:blipFill>
          <p:spPr>
            <a:xfrm>
              <a:off x="1738700" y="1993149"/>
              <a:ext cx="957726" cy="3025676"/>
            </a:xfrm>
            <a:prstGeom prst="rect">
              <a:avLst/>
            </a:prstGeom>
            <a:noFill/>
            <a:ln>
              <a:noFill/>
            </a:ln>
          </p:spPr>
        </p:pic>
        <p:pic>
          <p:nvPicPr>
            <p:cNvPr id="706" name="Google Shape;706;p116"/>
            <p:cNvPicPr preferRelativeResize="0"/>
            <p:nvPr/>
          </p:nvPicPr>
          <p:blipFill>
            <a:blip r:embed="rId6">
              <a:alphaModFix/>
            </a:blip>
            <a:stretch>
              <a:fillRect/>
            </a:stretch>
          </p:blipFill>
          <p:spPr>
            <a:xfrm rot="419203">
              <a:off x="1233457" y="5526592"/>
              <a:ext cx="849030" cy="945395"/>
            </a:xfrm>
            <a:prstGeom prst="rect">
              <a:avLst/>
            </a:prstGeom>
            <a:noFill/>
            <a:ln>
              <a:noFill/>
            </a:ln>
          </p:spPr>
        </p:pic>
        <p:pic>
          <p:nvPicPr>
            <p:cNvPr id="707" name="Google Shape;707;p116"/>
            <p:cNvPicPr preferRelativeResize="0"/>
            <p:nvPr/>
          </p:nvPicPr>
          <p:blipFill>
            <a:blip r:embed="rId7">
              <a:alphaModFix/>
            </a:blip>
            <a:stretch>
              <a:fillRect/>
            </a:stretch>
          </p:blipFill>
          <p:spPr>
            <a:xfrm rot="-670242">
              <a:off x="1217748" y="4704474"/>
              <a:ext cx="604061" cy="931927"/>
            </a:xfrm>
            <a:prstGeom prst="rect">
              <a:avLst/>
            </a:prstGeom>
            <a:noFill/>
            <a:ln>
              <a:noFill/>
            </a:ln>
          </p:spPr>
        </p:pic>
        <p:pic>
          <p:nvPicPr>
            <p:cNvPr id="708" name="Google Shape;708;p116"/>
            <p:cNvPicPr preferRelativeResize="0"/>
            <p:nvPr/>
          </p:nvPicPr>
          <p:blipFill>
            <a:blip r:embed="rId8">
              <a:alphaModFix/>
            </a:blip>
            <a:stretch>
              <a:fillRect/>
            </a:stretch>
          </p:blipFill>
          <p:spPr>
            <a:xfrm rot="1467067">
              <a:off x="2447802" y="4796646"/>
              <a:ext cx="782404" cy="1141650"/>
            </a:xfrm>
            <a:prstGeom prst="rect">
              <a:avLst/>
            </a:prstGeom>
            <a:noFill/>
            <a:ln>
              <a:noFill/>
            </a:ln>
          </p:spPr>
        </p:pic>
        <p:pic>
          <p:nvPicPr>
            <p:cNvPr id="709" name="Google Shape;709;p116"/>
            <p:cNvPicPr preferRelativeResize="0"/>
            <p:nvPr/>
          </p:nvPicPr>
          <p:blipFill>
            <a:blip r:embed="rId9">
              <a:alphaModFix/>
            </a:blip>
            <a:stretch>
              <a:fillRect/>
            </a:stretch>
          </p:blipFill>
          <p:spPr>
            <a:xfrm rot="511490">
              <a:off x="2238211" y="5722901"/>
              <a:ext cx="697519" cy="759822"/>
            </a:xfrm>
            <a:prstGeom prst="rect">
              <a:avLst/>
            </a:prstGeom>
            <a:noFill/>
            <a:ln>
              <a:noFill/>
            </a:ln>
          </p:spPr>
        </p:pic>
        <p:pic>
          <p:nvPicPr>
            <p:cNvPr id="710" name="Google Shape;710;p116"/>
            <p:cNvPicPr preferRelativeResize="0"/>
            <p:nvPr/>
          </p:nvPicPr>
          <p:blipFill>
            <a:blip r:embed="rId10">
              <a:alphaModFix/>
            </a:blip>
            <a:stretch>
              <a:fillRect/>
            </a:stretch>
          </p:blipFill>
          <p:spPr>
            <a:xfrm>
              <a:off x="1862562" y="5017899"/>
              <a:ext cx="594274" cy="699151"/>
            </a:xfrm>
            <a:prstGeom prst="rect">
              <a:avLst/>
            </a:prstGeom>
            <a:noFill/>
            <a:ln>
              <a:noFill/>
            </a:ln>
          </p:spPr>
        </p:pic>
        <p:sp>
          <p:nvSpPr>
            <p:cNvPr id="711" name="Google Shape;711;p116"/>
            <p:cNvSpPr txBox="1"/>
            <p:nvPr/>
          </p:nvSpPr>
          <p:spPr>
            <a:xfrm flipH="1">
              <a:off x="1529363" y="3157225"/>
              <a:ext cx="1405200" cy="554100"/>
            </a:xfrm>
            <a:prstGeom prst="rect">
              <a:avLst/>
            </a:prstGeom>
            <a:solidFill>
              <a:srgbClr val="757AA8"/>
            </a:solidFill>
            <a:ln cap="flat" cmpd="sng" w="9525">
              <a:solidFill>
                <a:srgbClr val="FF00FF"/>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b="1" lang="en-US" sz="2400">
                  <a:solidFill>
                    <a:schemeClr val="lt1"/>
                  </a:solidFill>
                  <a:latin typeface="Calibri"/>
                  <a:ea typeface="Calibri"/>
                  <a:cs typeface="Calibri"/>
                  <a:sym typeface="Calibri"/>
                </a:rPr>
                <a:t>Nutrition</a:t>
              </a:r>
              <a:endParaRPr sz="3000">
                <a:solidFill>
                  <a:schemeClr val="lt1"/>
                </a:solidFill>
                <a:latin typeface="Calibri"/>
                <a:ea typeface="Calibri"/>
                <a:cs typeface="Calibri"/>
                <a:sym typeface="Calibri"/>
              </a:endParaRPr>
            </a:p>
          </p:txBody>
        </p:sp>
        <p:sp>
          <p:nvSpPr>
            <p:cNvPr id="712" name="Google Shape;712;p116"/>
            <p:cNvSpPr/>
            <p:nvPr/>
          </p:nvSpPr>
          <p:spPr>
            <a:xfrm>
              <a:off x="1963613" y="2552525"/>
              <a:ext cx="507900" cy="507900"/>
            </a:xfrm>
            <a:prstGeom prst="ellipse">
              <a:avLst/>
            </a:prstGeom>
            <a:solidFill>
              <a:srgbClr val="FF00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13" name="Google Shape;713;p116"/>
            <p:cNvSpPr txBox="1"/>
            <p:nvPr/>
          </p:nvSpPr>
          <p:spPr>
            <a:xfrm>
              <a:off x="2045884" y="2574125"/>
              <a:ext cx="291300" cy="353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2000">
                  <a:solidFill>
                    <a:schemeClr val="lt1"/>
                  </a:solidFill>
                  <a:latin typeface="Lexend SemiBold"/>
                  <a:ea typeface="Lexend SemiBold"/>
                  <a:cs typeface="Lexend SemiBold"/>
                  <a:sym typeface="Lexend SemiBold"/>
                </a:rPr>
                <a:t>1</a:t>
              </a:r>
              <a:endParaRPr sz="2000">
                <a:solidFill>
                  <a:schemeClr val="lt1"/>
                </a:solidFill>
                <a:latin typeface="Lexend SemiBold"/>
                <a:ea typeface="Lexend SemiBold"/>
                <a:cs typeface="Lexend SemiBold"/>
                <a:sym typeface="Lexend SemiBold"/>
              </a:endParaRPr>
            </a:p>
          </p:txBody>
        </p:sp>
      </p:grpSp>
      <p:sp>
        <p:nvSpPr>
          <p:cNvPr id="714" name="Google Shape;714;p116"/>
          <p:cNvSpPr/>
          <p:nvPr/>
        </p:nvSpPr>
        <p:spPr>
          <a:xfrm>
            <a:off x="4419588" y="2551050"/>
            <a:ext cx="507900" cy="507900"/>
          </a:xfrm>
          <a:prstGeom prst="ellipse">
            <a:avLst/>
          </a:prstGeom>
          <a:solidFill>
            <a:srgbClr val="FF00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15" name="Google Shape;715;p116"/>
          <p:cNvSpPr txBox="1"/>
          <p:nvPr/>
        </p:nvSpPr>
        <p:spPr>
          <a:xfrm>
            <a:off x="4502463" y="2574125"/>
            <a:ext cx="393900" cy="353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2000">
                <a:solidFill>
                  <a:schemeClr val="lt1"/>
                </a:solidFill>
                <a:latin typeface="Lexend SemiBold"/>
                <a:ea typeface="Lexend SemiBold"/>
                <a:cs typeface="Lexend SemiBold"/>
                <a:sym typeface="Lexend SemiBold"/>
              </a:rPr>
              <a:t>2</a:t>
            </a:r>
            <a:endParaRPr sz="2000">
              <a:solidFill>
                <a:schemeClr val="lt1"/>
              </a:solidFill>
              <a:latin typeface="Lexend SemiBold"/>
              <a:ea typeface="Lexend SemiBold"/>
              <a:cs typeface="Lexend SemiBold"/>
              <a:sym typeface="Lexend SemiBold"/>
            </a:endParaRPr>
          </a:p>
        </p:txBody>
      </p:sp>
      <p:sp>
        <p:nvSpPr>
          <p:cNvPr id="716" name="Google Shape;716;p116"/>
          <p:cNvSpPr/>
          <p:nvPr/>
        </p:nvSpPr>
        <p:spPr>
          <a:xfrm>
            <a:off x="6740563" y="2552525"/>
            <a:ext cx="507900" cy="507900"/>
          </a:xfrm>
          <a:prstGeom prst="ellipse">
            <a:avLst/>
          </a:prstGeom>
          <a:solidFill>
            <a:srgbClr val="FF00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17" name="Google Shape;717;p116"/>
          <p:cNvSpPr txBox="1"/>
          <p:nvPr/>
        </p:nvSpPr>
        <p:spPr>
          <a:xfrm>
            <a:off x="6848863" y="2574125"/>
            <a:ext cx="291300" cy="238200"/>
          </a:xfrm>
          <a:prstGeom prst="rect">
            <a:avLst/>
          </a:prstGeom>
          <a:noFill/>
          <a:ln>
            <a:noFill/>
          </a:ln>
        </p:spPr>
        <p:txBody>
          <a:bodyPr anchorCtr="0" anchor="t" bIns="91425" lIns="87575" spcFirstLastPara="1" rIns="91425" wrap="square" tIns="91425">
            <a:noAutofit/>
          </a:bodyPr>
          <a:lstStyle/>
          <a:p>
            <a:pPr indent="0" lvl="0" marL="0" rtl="0" algn="l">
              <a:spcBef>
                <a:spcPts val="0"/>
              </a:spcBef>
              <a:spcAft>
                <a:spcPts val="0"/>
              </a:spcAft>
              <a:buNone/>
            </a:pPr>
            <a:r>
              <a:rPr lang="en-US" sz="2000">
                <a:solidFill>
                  <a:schemeClr val="lt1"/>
                </a:solidFill>
                <a:latin typeface="Lexend SemiBold"/>
                <a:ea typeface="Lexend SemiBold"/>
                <a:cs typeface="Lexend SemiBold"/>
                <a:sym typeface="Lexend SemiBold"/>
              </a:rPr>
              <a:t>3</a:t>
            </a:r>
            <a:endParaRPr sz="2000">
              <a:solidFill>
                <a:schemeClr val="lt1"/>
              </a:solidFill>
              <a:latin typeface="Lexend SemiBold"/>
              <a:ea typeface="Lexend SemiBold"/>
              <a:cs typeface="Lexend SemiBold"/>
              <a:sym typeface="Lexend SemiBold"/>
            </a:endParaRPr>
          </a:p>
        </p:txBody>
      </p:sp>
      <p:sp>
        <p:nvSpPr>
          <p:cNvPr id="718" name="Google Shape;718;p116"/>
          <p:cNvSpPr txBox="1"/>
          <p:nvPr/>
        </p:nvSpPr>
        <p:spPr>
          <a:xfrm>
            <a:off x="292752" y="575425"/>
            <a:ext cx="6195600" cy="5541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FFFFFF"/>
              </a:buClr>
              <a:buSzPts val="750"/>
              <a:buFont typeface="Calibri"/>
              <a:buNone/>
            </a:pPr>
            <a:r>
              <a:rPr lang="en-US" sz="2800">
                <a:solidFill>
                  <a:srgbClr val="FFFFFF"/>
                </a:solidFill>
                <a:latin typeface="Lexend Thin"/>
                <a:ea typeface="Lexend Thin"/>
                <a:cs typeface="Lexend Thin"/>
                <a:sym typeface="Lexend Thin"/>
              </a:rPr>
              <a:t>The Three </a:t>
            </a:r>
            <a:r>
              <a:rPr lang="en-US" sz="2800">
                <a:solidFill>
                  <a:srgbClr val="FFFFFF"/>
                </a:solidFill>
                <a:latin typeface="Lexend Thin"/>
                <a:ea typeface="Lexend Thin"/>
                <a:cs typeface="Lexend Thin"/>
                <a:sym typeface="Lexend Thin"/>
              </a:rPr>
              <a:t>Pillars of Health</a:t>
            </a:r>
            <a:endParaRPr sz="1200">
              <a:latin typeface="Lexend Thin"/>
              <a:ea typeface="Lexend Thin"/>
              <a:cs typeface="Lexend Thin"/>
              <a:sym typeface="Lexend Thin"/>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3" name="Shape 723"/>
        <p:cNvGrpSpPr/>
        <p:nvPr/>
      </p:nvGrpSpPr>
      <p:grpSpPr>
        <a:xfrm>
          <a:off x="0" y="0"/>
          <a:ext cx="0" cy="0"/>
          <a:chOff x="0" y="0"/>
          <a:chExt cx="0" cy="0"/>
        </a:xfrm>
      </p:grpSpPr>
      <p:pic>
        <p:nvPicPr>
          <p:cNvPr id="724" name="Google Shape;724;p117"/>
          <p:cNvPicPr preferRelativeResize="0"/>
          <p:nvPr/>
        </p:nvPicPr>
        <p:blipFill rotWithShape="1">
          <a:blip r:embed="rId3">
            <a:alphaModFix/>
          </a:blip>
          <a:srcRect b="0" l="32855" r="27577" t="0"/>
          <a:stretch/>
        </p:blipFill>
        <p:spPr>
          <a:xfrm>
            <a:off x="337150" y="1510524"/>
            <a:ext cx="957726" cy="3025676"/>
          </a:xfrm>
          <a:prstGeom prst="rect">
            <a:avLst/>
          </a:prstGeom>
          <a:noFill/>
          <a:ln>
            <a:noFill/>
          </a:ln>
        </p:spPr>
      </p:pic>
      <p:sp>
        <p:nvSpPr>
          <p:cNvPr id="725" name="Google Shape;725;p117"/>
          <p:cNvSpPr txBox="1"/>
          <p:nvPr/>
        </p:nvSpPr>
        <p:spPr>
          <a:xfrm>
            <a:off x="292752" y="575425"/>
            <a:ext cx="6195600" cy="5541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FFFFFF"/>
              </a:buClr>
              <a:buSzPts val="750"/>
              <a:buFont typeface="Calibri"/>
              <a:buNone/>
            </a:pPr>
            <a:r>
              <a:rPr lang="en-US" sz="2800">
                <a:solidFill>
                  <a:srgbClr val="FFFFFF"/>
                </a:solidFill>
                <a:latin typeface="Lexend Thin"/>
                <a:ea typeface="Lexend Thin"/>
                <a:cs typeface="Lexend Thin"/>
                <a:sym typeface="Lexend Thin"/>
              </a:rPr>
              <a:t>The Three </a:t>
            </a:r>
            <a:r>
              <a:rPr b="1" lang="en-US" sz="2800">
                <a:solidFill>
                  <a:srgbClr val="FFFFFF"/>
                </a:solidFill>
                <a:latin typeface="Lexend"/>
                <a:ea typeface="Lexend"/>
                <a:cs typeface="Lexend"/>
                <a:sym typeface="Lexend"/>
              </a:rPr>
              <a:t>Pillars of Health</a:t>
            </a:r>
            <a:endParaRPr b="1" sz="1200">
              <a:latin typeface="Lexend"/>
              <a:ea typeface="Lexend"/>
              <a:cs typeface="Lexend"/>
              <a:sym typeface="Lexend"/>
            </a:endParaRPr>
          </a:p>
        </p:txBody>
      </p:sp>
      <p:sp>
        <p:nvSpPr>
          <p:cNvPr id="726" name="Google Shape;726;p117"/>
          <p:cNvSpPr txBox="1"/>
          <p:nvPr/>
        </p:nvSpPr>
        <p:spPr>
          <a:xfrm>
            <a:off x="41569" y="6531154"/>
            <a:ext cx="798600" cy="2382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343451"/>
              </a:buClr>
              <a:buSzPts val="250"/>
              <a:buFont typeface="Calibri"/>
              <a:buNone/>
            </a:pPr>
            <a:r>
              <a:rPr b="0" i="0" lang="en-US" sz="1000" u="none" cap="none" strike="noStrike">
                <a:solidFill>
                  <a:srgbClr val="343451"/>
                </a:solidFill>
                <a:latin typeface="Calibri"/>
                <a:ea typeface="Calibri"/>
                <a:cs typeface="Calibri"/>
                <a:sym typeface="Calibri"/>
              </a:rPr>
              <a:t>© FEMM</a:t>
            </a:r>
            <a:endParaRPr/>
          </a:p>
        </p:txBody>
      </p:sp>
      <p:sp>
        <p:nvSpPr>
          <p:cNvPr id="727" name="Google Shape;727;p117"/>
          <p:cNvSpPr txBox="1"/>
          <p:nvPr/>
        </p:nvSpPr>
        <p:spPr>
          <a:xfrm flipH="1">
            <a:off x="113400" y="2653100"/>
            <a:ext cx="1405200" cy="554100"/>
          </a:xfrm>
          <a:prstGeom prst="rect">
            <a:avLst/>
          </a:prstGeom>
          <a:solidFill>
            <a:srgbClr val="757AA8"/>
          </a:solidFill>
          <a:ln cap="flat" cmpd="sng" w="9525">
            <a:solidFill>
              <a:srgbClr val="FF00FF"/>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b="1" lang="en-US" sz="2400">
                <a:solidFill>
                  <a:schemeClr val="lt1"/>
                </a:solidFill>
                <a:latin typeface="Calibri"/>
                <a:ea typeface="Calibri"/>
                <a:cs typeface="Calibri"/>
                <a:sym typeface="Calibri"/>
              </a:rPr>
              <a:t>Nutrition</a:t>
            </a:r>
            <a:endParaRPr sz="3000">
              <a:solidFill>
                <a:schemeClr val="lt1"/>
              </a:solidFill>
              <a:latin typeface="Calibri"/>
              <a:ea typeface="Calibri"/>
              <a:cs typeface="Calibri"/>
              <a:sym typeface="Calibri"/>
            </a:endParaRPr>
          </a:p>
        </p:txBody>
      </p:sp>
      <p:sp>
        <p:nvSpPr>
          <p:cNvPr id="728" name="Google Shape;728;p117"/>
          <p:cNvSpPr/>
          <p:nvPr/>
        </p:nvSpPr>
        <p:spPr>
          <a:xfrm>
            <a:off x="562050" y="1967725"/>
            <a:ext cx="507900" cy="507900"/>
          </a:xfrm>
          <a:prstGeom prst="ellipse">
            <a:avLst/>
          </a:prstGeom>
          <a:solidFill>
            <a:srgbClr val="FF00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29" name="Google Shape;729;p117"/>
          <p:cNvSpPr txBox="1"/>
          <p:nvPr/>
        </p:nvSpPr>
        <p:spPr>
          <a:xfrm>
            <a:off x="644322" y="1989325"/>
            <a:ext cx="291300" cy="353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2000">
                <a:solidFill>
                  <a:schemeClr val="lt1"/>
                </a:solidFill>
                <a:latin typeface="Lexend SemiBold"/>
                <a:ea typeface="Lexend SemiBold"/>
                <a:cs typeface="Lexend SemiBold"/>
                <a:sym typeface="Lexend SemiBold"/>
              </a:rPr>
              <a:t>1</a:t>
            </a:r>
            <a:endParaRPr sz="2000">
              <a:solidFill>
                <a:schemeClr val="lt1"/>
              </a:solidFill>
              <a:latin typeface="Lexend SemiBold"/>
              <a:ea typeface="Lexend SemiBold"/>
              <a:cs typeface="Lexend SemiBold"/>
              <a:sym typeface="Lexend SemiBold"/>
            </a:endParaRPr>
          </a:p>
        </p:txBody>
      </p:sp>
      <p:pic>
        <p:nvPicPr>
          <p:cNvPr id="730" name="Google Shape;730;p117"/>
          <p:cNvPicPr preferRelativeResize="0"/>
          <p:nvPr/>
        </p:nvPicPr>
        <p:blipFill>
          <a:blip r:embed="rId4">
            <a:alphaModFix/>
          </a:blip>
          <a:stretch>
            <a:fillRect/>
          </a:stretch>
        </p:blipFill>
        <p:spPr>
          <a:xfrm rot="-670242">
            <a:off x="7911378" y="2381837"/>
            <a:ext cx="947872" cy="1223474"/>
          </a:xfrm>
          <a:prstGeom prst="rect">
            <a:avLst/>
          </a:prstGeom>
          <a:noFill/>
          <a:ln>
            <a:noFill/>
          </a:ln>
        </p:spPr>
      </p:pic>
      <p:pic>
        <p:nvPicPr>
          <p:cNvPr id="731" name="Google Shape;731;p117"/>
          <p:cNvPicPr preferRelativeResize="0"/>
          <p:nvPr/>
        </p:nvPicPr>
        <p:blipFill>
          <a:blip r:embed="rId5">
            <a:alphaModFix/>
          </a:blip>
          <a:stretch>
            <a:fillRect/>
          </a:stretch>
        </p:blipFill>
        <p:spPr>
          <a:xfrm rot="1467078">
            <a:off x="7875258" y="2855288"/>
            <a:ext cx="1279859" cy="1867529"/>
          </a:xfrm>
          <a:prstGeom prst="rect">
            <a:avLst/>
          </a:prstGeom>
          <a:noFill/>
          <a:ln>
            <a:noFill/>
          </a:ln>
        </p:spPr>
      </p:pic>
      <p:pic>
        <p:nvPicPr>
          <p:cNvPr id="732" name="Google Shape;732;p117"/>
          <p:cNvPicPr preferRelativeResize="0"/>
          <p:nvPr/>
        </p:nvPicPr>
        <p:blipFill>
          <a:blip r:embed="rId6">
            <a:alphaModFix/>
          </a:blip>
          <a:stretch>
            <a:fillRect/>
          </a:stretch>
        </p:blipFill>
        <p:spPr>
          <a:xfrm rot="511479">
            <a:off x="7807038" y="4220790"/>
            <a:ext cx="1293748" cy="1409268"/>
          </a:xfrm>
          <a:prstGeom prst="rect">
            <a:avLst/>
          </a:prstGeom>
          <a:noFill/>
          <a:ln>
            <a:noFill/>
          </a:ln>
        </p:spPr>
      </p:pic>
      <p:pic>
        <p:nvPicPr>
          <p:cNvPr id="733" name="Google Shape;733;p117"/>
          <p:cNvPicPr preferRelativeResize="0"/>
          <p:nvPr/>
        </p:nvPicPr>
        <p:blipFill>
          <a:blip r:embed="rId7">
            <a:alphaModFix/>
          </a:blip>
          <a:stretch>
            <a:fillRect/>
          </a:stretch>
        </p:blipFill>
        <p:spPr>
          <a:xfrm>
            <a:off x="8070499" y="5387212"/>
            <a:ext cx="889375" cy="1046338"/>
          </a:xfrm>
          <a:prstGeom prst="rect">
            <a:avLst/>
          </a:prstGeom>
          <a:noFill/>
          <a:ln>
            <a:noFill/>
          </a:ln>
        </p:spPr>
      </p:pic>
      <p:pic>
        <p:nvPicPr>
          <p:cNvPr id="734" name="Google Shape;734;p117"/>
          <p:cNvPicPr preferRelativeResize="0"/>
          <p:nvPr/>
        </p:nvPicPr>
        <p:blipFill rotWithShape="1">
          <a:blip r:embed="rId8">
            <a:alphaModFix/>
          </a:blip>
          <a:srcRect b="0" l="0" r="0" t="0"/>
          <a:stretch/>
        </p:blipFill>
        <p:spPr>
          <a:xfrm flipH="1">
            <a:off x="7235201" y="5786202"/>
            <a:ext cx="1046374" cy="1139846"/>
          </a:xfrm>
          <a:prstGeom prst="rect">
            <a:avLst/>
          </a:prstGeom>
          <a:noFill/>
          <a:ln>
            <a:noFill/>
          </a:ln>
        </p:spPr>
      </p:pic>
      <p:pic>
        <p:nvPicPr>
          <p:cNvPr id="735" name="Google Shape;735;p117"/>
          <p:cNvPicPr preferRelativeResize="0"/>
          <p:nvPr/>
        </p:nvPicPr>
        <p:blipFill>
          <a:blip r:embed="rId9">
            <a:alphaModFix/>
          </a:blip>
          <a:stretch>
            <a:fillRect/>
          </a:stretch>
        </p:blipFill>
        <p:spPr>
          <a:xfrm>
            <a:off x="7714299" y="1487037"/>
            <a:ext cx="1342050" cy="1461936"/>
          </a:xfrm>
          <a:prstGeom prst="rect">
            <a:avLst/>
          </a:prstGeom>
          <a:noFill/>
          <a:ln>
            <a:noFill/>
          </a:ln>
        </p:spPr>
      </p:pic>
      <p:sp>
        <p:nvSpPr>
          <p:cNvPr id="736" name="Google Shape;736;p117"/>
          <p:cNvSpPr txBox="1"/>
          <p:nvPr/>
        </p:nvSpPr>
        <p:spPr>
          <a:xfrm>
            <a:off x="1356451" y="1373150"/>
            <a:ext cx="6630600" cy="5136600"/>
          </a:xfrm>
          <a:prstGeom prst="rect">
            <a:avLst/>
          </a:prstGeom>
          <a:noFill/>
          <a:ln>
            <a:noFill/>
          </a:ln>
        </p:spPr>
        <p:txBody>
          <a:bodyPr anchorCtr="0" anchor="t" bIns="91425" lIns="91425" spcFirstLastPara="1" rIns="91425" wrap="square" tIns="91425">
            <a:noAutofit/>
          </a:bodyPr>
          <a:lstStyle/>
          <a:p>
            <a:pPr indent="457200" lvl="0" marL="0" rtl="0" algn="l">
              <a:lnSpc>
                <a:spcPct val="115000"/>
              </a:lnSpc>
              <a:spcBef>
                <a:spcPts val="0"/>
              </a:spcBef>
              <a:spcAft>
                <a:spcPts val="0"/>
              </a:spcAft>
              <a:buClr>
                <a:schemeClr val="dk1"/>
              </a:buClr>
              <a:buSzPts val="1100"/>
              <a:buFont typeface="Arial"/>
              <a:buNone/>
            </a:pPr>
            <a:br>
              <a:rPr lang="en-US" sz="1800">
                <a:solidFill>
                  <a:schemeClr val="dk1"/>
                </a:solidFill>
                <a:latin typeface="Lexend ExtraLight"/>
                <a:ea typeface="Lexend ExtraLight"/>
                <a:cs typeface="Lexend ExtraLight"/>
                <a:sym typeface="Lexend ExtraLight"/>
              </a:rPr>
            </a:br>
            <a:br>
              <a:rPr lang="en-US" sz="1800">
                <a:solidFill>
                  <a:schemeClr val="dk1"/>
                </a:solidFill>
                <a:latin typeface="Lexend ExtraLight"/>
                <a:ea typeface="Lexend ExtraLight"/>
                <a:cs typeface="Lexend ExtraLight"/>
                <a:sym typeface="Lexend ExtraLight"/>
              </a:rPr>
            </a:br>
            <a:endParaRPr sz="1800">
              <a:solidFill>
                <a:schemeClr val="dk1"/>
              </a:solidFill>
              <a:latin typeface="Lexend ExtraLight"/>
              <a:ea typeface="Lexend ExtraLight"/>
              <a:cs typeface="Lexend ExtraLight"/>
              <a:sym typeface="Lexend ExtraLight"/>
            </a:endParaRPr>
          </a:p>
          <a:p>
            <a:pPr indent="0" lvl="0" marL="457200" rtl="0" algn="l">
              <a:lnSpc>
                <a:spcPct val="115000"/>
              </a:lnSpc>
              <a:spcBef>
                <a:spcPts val="0"/>
              </a:spcBef>
              <a:spcAft>
                <a:spcPts val="0"/>
              </a:spcAft>
              <a:buClr>
                <a:schemeClr val="dk1"/>
              </a:buClr>
              <a:buSzPts val="1100"/>
              <a:buFont typeface="Arial"/>
              <a:buNone/>
            </a:pPr>
            <a:r>
              <a:rPr b="1" lang="en-US" sz="1700">
                <a:solidFill>
                  <a:schemeClr val="dk1"/>
                </a:solidFill>
                <a:latin typeface="Lexend"/>
                <a:ea typeface="Lexend"/>
                <a:cs typeface="Lexend"/>
                <a:sym typeface="Lexend"/>
              </a:rPr>
              <a:t>Proteins:</a:t>
            </a:r>
            <a:r>
              <a:rPr b="1" lang="en-US" sz="1800">
                <a:solidFill>
                  <a:schemeClr val="dk1"/>
                </a:solidFill>
                <a:latin typeface="Lexend"/>
                <a:ea typeface="Lexend"/>
                <a:cs typeface="Lexend"/>
                <a:sym typeface="Lexend"/>
              </a:rPr>
              <a:t> </a:t>
            </a:r>
            <a:r>
              <a:rPr lang="en-US" sz="1500">
                <a:solidFill>
                  <a:schemeClr val="dk1"/>
                </a:solidFill>
                <a:latin typeface="Lexend ExtraLight"/>
                <a:ea typeface="Lexend ExtraLight"/>
                <a:cs typeface="Lexend ExtraLight"/>
                <a:sym typeface="Lexend ExtraLight"/>
              </a:rPr>
              <a:t>build and maintain cells, help make hormones.</a:t>
            </a:r>
            <a:endParaRPr i="1" sz="1500">
              <a:solidFill>
                <a:schemeClr val="dk1"/>
              </a:solidFill>
              <a:latin typeface="Lexend ExtraLight"/>
              <a:ea typeface="Lexend ExtraLight"/>
              <a:cs typeface="Lexend ExtraLight"/>
              <a:sym typeface="Lexend ExtraLight"/>
            </a:endParaRPr>
          </a:p>
          <a:p>
            <a:pPr indent="-317500" lvl="0" marL="1371600" rtl="0" algn="l">
              <a:lnSpc>
                <a:spcPct val="115000"/>
              </a:lnSpc>
              <a:spcBef>
                <a:spcPts val="0"/>
              </a:spcBef>
              <a:spcAft>
                <a:spcPts val="0"/>
              </a:spcAft>
              <a:buClr>
                <a:schemeClr val="dk1"/>
              </a:buClr>
              <a:buSzPts val="1400"/>
              <a:buChar char="❏"/>
            </a:pPr>
            <a:r>
              <a:rPr lang="en-US" sz="1500">
                <a:solidFill>
                  <a:schemeClr val="dk1"/>
                </a:solidFill>
                <a:latin typeface="Lexend ExtraLight"/>
                <a:ea typeface="Lexend ExtraLight"/>
                <a:cs typeface="Lexend ExtraLight"/>
                <a:sym typeface="Lexend ExtraLight"/>
              </a:rPr>
              <a:t>Red meat, chicken, fish, eggs, beans, etc.</a:t>
            </a:r>
            <a:endParaRPr sz="1500">
              <a:solidFill>
                <a:schemeClr val="dk1"/>
              </a:solidFill>
              <a:latin typeface="Lexend ExtraLight"/>
              <a:ea typeface="Lexend ExtraLight"/>
              <a:cs typeface="Lexend ExtraLight"/>
              <a:sym typeface="Lexend ExtraLight"/>
            </a:endParaRPr>
          </a:p>
          <a:p>
            <a:pPr indent="0" lvl="0" marL="0" rtl="0" algn="l">
              <a:lnSpc>
                <a:spcPct val="115000"/>
              </a:lnSpc>
              <a:spcBef>
                <a:spcPts val="0"/>
              </a:spcBef>
              <a:spcAft>
                <a:spcPts val="0"/>
              </a:spcAft>
              <a:buNone/>
            </a:pPr>
            <a:br>
              <a:rPr i="1" lang="en-US" sz="1500">
                <a:solidFill>
                  <a:schemeClr val="dk1"/>
                </a:solidFill>
                <a:latin typeface="Lexend ExtraLight"/>
                <a:ea typeface="Lexend ExtraLight"/>
                <a:cs typeface="Lexend ExtraLight"/>
                <a:sym typeface="Lexend ExtraLight"/>
              </a:rPr>
            </a:br>
            <a:r>
              <a:rPr i="1" lang="en-US" sz="1500">
                <a:solidFill>
                  <a:schemeClr val="dk1"/>
                </a:solidFill>
                <a:latin typeface="Lexend ExtraLight"/>
                <a:ea typeface="Lexend ExtraLight"/>
                <a:cs typeface="Lexend ExtraLight"/>
                <a:sym typeface="Lexend ExtraLight"/>
              </a:rPr>
              <a:t>	</a:t>
            </a:r>
            <a:r>
              <a:rPr b="1" lang="en-US" sz="1700">
                <a:solidFill>
                  <a:schemeClr val="dk1"/>
                </a:solidFill>
                <a:latin typeface="Lexend"/>
                <a:ea typeface="Lexend"/>
                <a:cs typeface="Lexend"/>
                <a:sym typeface="Lexend"/>
              </a:rPr>
              <a:t>Carbohydrates &amp; Fats:</a:t>
            </a:r>
            <a:r>
              <a:rPr lang="en-US">
                <a:solidFill>
                  <a:schemeClr val="dk1"/>
                </a:solidFill>
                <a:latin typeface="Lexend ExtraLight"/>
                <a:ea typeface="Lexend ExtraLight"/>
                <a:cs typeface="Lexend ExtraLight"/>
                <a:sym typeface="Lexend ExtraLight"/>
              </a:rPr>
              <a:t> </a:t>
            </a:r>
            <a:r>
              <a:rPr lang="en-US" sz="1500">
                <a:solidFill>
                  <a:schemeClr val="dk1"/>
                </a:solidFill>
                <a:latin typeface="Lexend ExtraLight"/>
                <a:ea typeface="Lexend ExtraLight"/>
                <a:cs typeface="Lexend ExtraLight"/>
                <a:sym typeface="Lexend ExtraLight"/>
              </a:rPr>
              <a:t>provide energy, balance hormones. </a:t>
            </a:r>
            <a:endParaRPr sz="1500">
              <a:solidFill>
                <a:schemeClr val="dk1"/>
              </a:solidFill>
              <a:latin typeface="Lexend ExtraLight"/>
              <a:ea typeface="Lexend ExtraLight"/>
              <a:cs typeface="Lexend ExtraLight"/>
              <a:sym typeface="Lexend ExtraLight"/>
            </a:endParaRPr>
          </a:p>
          <a:p>
            <a:pPr indent="-323850" lvl="0" marL="1371600" rtl="0" algn="l">
              <a:lnSpc>
                <a:spcPct val="115000"/>
              </a:lnSpc>
              <a:spcBef>
                <a:spcPts val="0"/>
              </a:spcBef>
              <a:spcAft>
                <a:spcPts val="0"/>
              </a:spcAft>
              <a:buClr>
                <a:schemeClr val="dk1"/>
              </a:buClr>
              <a:buSzPts val="1500"/>
              <a:buFont typeface="Lexend ExtraLight"/>
              <a:buChar char="❏"/>
            </a:pPr>
            <a:r>
              <a:rPr lang="en-US" sz="1500">
                <a:solidFill>
                  <a:schemeClr val="dk1"/>
                </a:solidFill>
                <a:latin typeface="Lexend ExtraLight"/>
                <a:ea typeface="Lexend ExtraLight"/>
                <a:cs typeface="Lexend ExtraLight"/>
                <a:sym typeface="Lexend ExtraLight"/>
              </a:rPr>
              <a:t>Whole grains, pasta, potatoes, oats, etc</a:t>
            </a:r>
            <a:br>
              <a:rPr lang="en-US" sz="1500">
                <a:solidFill>
                  <a:schemeClr val="dk1"/>
                </a:solidFill>
                <a:latin typeface="Lexend ExtraLight"/>
                <a:ea typeface="Lexend ExtraLight"/>
                <a:cs typeface="Lexend ExtraLight"/>
                <a:sym typeface="Lexend ExtraLight"/>
              </a:rPr>
            </a:br>
            <a:endParaRPr sz="1500">
              <a:solidFill>
                <a:schemeClr val="dk1"/>
              </a:solidFill>
              <a:latin typeface="Lexend ExtraLight"/>
              <a:ea typeface="Lexend ExtraLight"/>
              <a:cs typeface="Lexend ExtraLight"/>
              <a:sym typeface="Lexend ExtraLight"/>
            </a:endParaRPr>
          </a:p>
          <a:p>
            <a:pPr indent="-323850" lvl="0" marL="1371600" rtl="0" algn="l">
              <a:lnSpc>
                <a:spcPct val="115000"/>
              </a:lnSpc>
              <a:spcBef>
                <a:spcPts val="0"/>
              </a:spcBef>
              <a:spcAft>
                <a:spcPts val="0"/>
              </a:spcAft>
              <a:buClr>
                <a:schemeClr val="dk1"/>
              </a:buClr>
              <a:buSzPts val="1500"/>
              <a:buFont typeface="Lexend ExtraLight"/>
              <a:buChar char="❏"/>
            </a:pPr>
            <a:r>
              <a:rPr lang="en-US" sz="1500">
                <a:solidFill>
                  <a:schemeClr val="dk1"/>
                </a:solidFill>
                <a:latin typeface="Lexend ExtraLight"/>
                <a:ea typeface="Lexend ExtraLight"/>
                <a:cs typeface="Lexend ExtraLight"/>
                <a:sym typeface="Lexend ExtraLight"/>
              </a:rPr>
              <a:t>Avocados, olive oil, nuts and seeds</a:t>
            </a:r>
            <a:endParaRPr sz="1500">
              <a:solidFill>
                <a:schemeClr val="dk1"/>
              </a:solidFill>
              <a:latin typeface="Lexend ExtraLight"/>
              <a:ea typeface="Lexend ExtraLight"/>
              <a:cs typeface="Lexend ExtraLight"/>
              <a:sym typeface="Lexend ExtraLight"/>
            </a:endParaRPr>
          </a:p>
          <a:p>
            <a:pPr indent="0" lvl="0" marL="0" rtl="0" algn="l">
              <a:lnSpc>
                <a:spcPct val="115000"/>
              </a:lnSpc>
              <a:spcBef>
                <a:spcPts val="0"/>
              </a:spcBef>
              <a:spcAft>
                <a:spcPts val="0"/>
              </a:spcAft>
              <a:buNone/>
            </a:pPr>
            <a:br>
              <a:rPr i="1" lang="en-US" sz="1500">
                <a:solidFill>
                  <a:schemeClr val="dk1"/>
                </a:solidFill>
                <a:latin typeface="Lexend ExtraLight"/>
                <a:ea typeface="Lexend ExtraLight"/>
                <a:cs typeface="Lexend ExtraLight"/>
                <a:sym typeface="Lexend ExtraLight"/>
              </a:rPr>
            </a:br>
            <a:r>
              <a:rPr i="1" lang="en-US" sz="1500">
                <a:solidFill>
                  <a:schemeClr val="dk1"/>
                </a:solidFill>
                <a:latin typeface="Lexend ExtraLight"/>
                <a:ea typeface="Lexend ExtraLight"/>
                <a:cs typeface="Lexend ExtraLight"/>
                <a:sym typeface="Lexend ExtraLight"/>
              </a:rPr>
              <a:t>	</a:t>
            </a:r>
            <a:r>
              <a:rPr b="1" lang="en-US" sz="1700">
                <a:solidFill>
                  <a:schemeClr val="dk1"/>
                </a:solidFill>
                <a:latin typeface="Lexend"/>
                <a:ea typeface="Lexend"/>
                <a:cs typeface="Lexend"/>
                <a:sym typeface="Lexend"/>
              </a:rPr>
              <a:t>Vitamins &amp; minerals:</a:t>
            </a:r>
            <a:r>
              <a:rPr b="1" lang="en-US" sz="1800">
                <a:solidFill>
                  <a:schemeClr val="dk1"/>
                </a:solidFill>
                <a:latin typeface="Lexend"/>
                <a:ea typeface="Lexend"/>
                <a:cs typeface="Lexend"/>
                <a:sym typeface="Lexend"/>
              </a:rPr>
              <a:t> </a:t>
            </a:r>
            <a:r>
              <a:rPr lang="en-US" sz="1500">
                <a:solidFill>
                  <a:schemeClr val="dk1"/>
                </a:solidFill>
                <a:latin typeface="Lexend ExtraLight"/>
                <a:ea typeface="Lexend ExtraLight"/>
                <a:cs typeface="Lexend ExtraLight"/>
                <a:sym typeface="Lexend ExtraLight"/>
              </a:rPr>
              <a:t>build+maintain cells, balance hormones.</a:t>
            </a:r>
            <a:endParaRPr sz="1500">
              <a:solidFill>
                <a:schemeClr val="dk1"/>
              </a:solidFill>
              <a:latin typeface="Lexend ExtraLight"/>
              <a:ea typeface="Lexend ExtraLight"/>
              <a:cs typeface="Lexend ExtraLight"/>
              <a:sym typeface="Lexend ExtraLight"/>
            </a:endParaRPr>
          </a:p>
          <a:p>
            <a:pPr indent="-323850" lvl="0" marL="1371600" rtl="0" algn="l">
              <a:lnSpc>
                <a:spcPct val="115000"/>
              </a:lnSpc>
              <a:spcBef>
                <a:spcPts val="0"/>
              </a:spcBef>
              <a:spcAft>
                <a:spcPts val="0"/>
              </a:spcAft>
              <a:buClr>
                <a:schemeClr val="dk1"/>
              </a:buClr>
              <a:buSzPts val="1500"/>
              <a:buFont typeface="Lexend ExtraLight"/>
              <a:buChar char="❏"/>
            </a:pPr>
            <a:r>
              <a:rPr lang="en-US" sz="1500">
                <a:solidFill>
                  <a:schemeClr val="dk1"/>
                </a:solidFill>
                <a:latin typeface="Lexend ExtraLight"/>
                <a:ea typeface="Lexend ExtraLight"/>
                <a:cs typeface="Lexend ExtraLight"/>
                <a:sym typeface="Lexend ExtraLight"/>
              </a:rPr>
              <a:t>Green leafy vegetables, carrots, beets, oranges, bananas, blueberries, blackberries, etc.</a:t>
            </a:r>
            <a:br>
              <a:rPr lang="en-US" sz="1500">
                <a:solidFill>
                  <a:schemeClr val="dk1"/>
                </a:solidFill>
                <a:latin typeface="Lexend ExtraLight"/>
                <a:ea typeface="Lexend ExtraLight"/>
                <a:cs typeface="Lexend ExtraLight"/>
                <a:sym typeface="Lexend ExtraLight"/>
              </a:rPr>
            </a:br>
            <a:r>
              <a:rPr lang="en-US" sz="1500">
                <a:solidFill>
                  <a:schemeClr val="dk1"/>
                </a:solidFill>
                <a:latin typeface="Lexend ExtraLight"/>
                <a:ea typeface="Lexend ExtraLight"/>
                <a:cs typeface="Lexend ExtraLight"/>
                <a:sym typeface="Lexend ExtraLight"/>
              </a:rPr>
              <a:t>    </a:t>
            </a:r>
            <a:endParaRPr sz="1500">
              <a:solidFill>
                <a:schemeClr val="dk1"/>
              </a:solidFill>
              <a:latin typeface="Lexend ExtraLight"/>
              <a:ea typeface="Lexend ExtraLight"/>
              <a:cs typeface="Lexend ExtraLight"/>
              <a:sym typeface="Lexend ExtraLight"/>
            </a:endParaRPr>
          </a:p>
          <a:p>
            <a:pPr indent="457200" lvl="0" marL="0" rtl="0" algn="l">
              <a:lnSpc>
                <a:spcPct val="115000"/>
              </a:lnSpc>
              <a:spcBef>
                <a:spcPts val="0"/>
              </a:spcBef>
              <a:spcAft>
                <a:spcPts val="0"/>
              </a:spcAft>
              <a:buNone/>
            </a:pPr>
            <a:r>
              <a:rPr b="1" lang="en-US" sz="1500">
                <a:solidFill>
                  <a:schemeClr val="dk1"/>
                </a:solidFill>
                <a:latin typeface="Lexend"/>
                <a:ea typeface="Lexend"/>
                <a:cs typeface="Lexend"/>
                <a:sym typeface="Lexend"/>
              </a:rPr>
              <a:t>Water:</a:t>
            </a:r>
            <a:r>
              <a:rPr lang="en-US" sz="1500">
                <a:solidFill>
                  <a:schemeClr val="dk1"/>
                </a:solidFill>
                <a:latin typeface="Lexend ExtraLight"/>
                <a:ea typeface="Lexend ExtraLight"/>
                <a:cs typeface="Lexend ExtraLight"/>
                <a:sym typeface="Lexend ExtraLight"/>
              </a:rPr>
              <a:t> carries nutrients, energizes muscle, clears waste. </a:t>
            </a:r>
            <a:endParaRPr sz="1500">
              <a:solidFill>
                <a:schemeClr val="dk1"/>
              </a:solidFill>
              <a:latin typeface="Lexend ExtraLight"/>
              <a:ea typeface="Lexend ExtraLight"/>
              <a:cs typeface="Lexend ExtraLight"/>
              <a:sym typeface="Lexend ExtraLight"/>
            </a:endParaRPr>
          </a:p>
          <a:p>
            <a:pPr indent="0" lvl="0" marL="0" rtl="0" algn="l">
              <a:lnSpc>
                <a:spcPct val="115000"/>
              </a:lnSpc>
              <a:spcBef>
                <a:spcPts val="0"/>
              </a:spcBef>
              <a:spcAft>
                <a:spcPts val="0"/>
              </a:spcAft>
              <a:buNone/>
            </a:pPr>
            <a:r>
              <a:t/>
            </a:r>
            <a:endParaRPr sz="1500">
              <a:solidFill>
                <a:schemeClr val="dk1"/>
              </a:solidFill>
              <a:latin typeface="Lexend ExtraLight"/>
              <a:ea typeface="Lexend ExtraLight"/>
              <a:cs typeface="Lexend ExtraLight"/>
              <a:sym typeface="Lexend ExtraLight"/>
            </a:endParaRPr>
          </a:p>
        </p:txBody>
      </p:sp>
      <p:sp>
        <p:nvSpPr>
          <p:cNvPr id="737" name="Google Shape;737;p117"/>
          <p:cNvSpPr txBox="1"/>
          <p:nvPr/>
        </p:nvSpPr>
        <p:spPr>
          <a:xfrm flipH="1">
            <a:off x="1828650" y="1442125"/>
            <a:ext cx="2721000" cy="523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b="1" lang="en-US" sz="2200">
                <a:solidFill>
                  <a:schemeClr val="dk1"/>
                </a:solidFill>
                <a:latin typeface="Lexend"/>
                <a:ea typeface="Lexend"/>
                <a:cs typeface="Lexend"/>
                <a:sym typeface="Lexend"/>
              </a:rPr>
              <a:t>Your Body Needs:</a:t>
            </a:r>
            <a:r>
              <a:rPr b="1" lang="en-US" sz="2200">
                <a:solidFill>
                  <a:srgbClr val="8587C2"/>
                </a:solidFill>
                <a:latin typeface="Lexend"/>
                <a:ea typeface="Lexend"/>
                <a:cs typeface="Lexend"/>
                <a:sym typeface="Lexend"/>
              </a:rPr>
              <a:t> </a:t>
            </a:r>
            <a:endParaRPr b="1" sz="2800">
              <a:solidFill>
                <a:srgbClr val="8587C2"/>
              </a:solidFill>
              <a:latin typeface="Lexend"/>
              <a:ea typeface="Lexend"/>
              <a:cs typeface="Lexend"/>
              <a:sym typeface="Lexend"/>
            </a:endParaRPr>
          </a:p>
        </p:txBody>
      </p:sp>
      <p:cxnSp>
        <p:nvCxnSpPr>
          <p:cNvPr id="738" name="Google Shape;738;p117"/>
          <p:cNvCxnSpPr/>
          <p:nvPr/>
        </p:nvCxnSpPr>
        <p:spPr>
          <a:xfrm rot="-5400000">
            <a:off x="1097925" y="2191125"/>
            <a:ext cx="1170000" cy="258900"/>
          </a:xfrm>
          <a:prstGeom prst="bentConnector3">
            <a:avLst>
              <a:gd fmla="val -1551" name="adj1"/>
            </a:avLst>
          </a:prstGeom>
          <a:noFill/>
          <a:ln cap="flat" cmpd="sng" w="9525">
            <a:solidFill>
              <a:schemeClr val="dk2"/>
            </a:solidFill>
            <a:prstDash val="solid"/>
            <a:round/>
            <a:headEnd len="med" w="med" type="none"/>
            <a:tailEnd len="med" w="med" type="none"/>
          </a:ln>
        </p:spPr>
      </p:cxnSp>
      <p:cxnSp>
        <p:nvCxnSpPr>
          <p:cNvPr id="739" name="Google Shape;739;p117"/>
          <p:cNvCxnSpPr/>
          <p:nvPr/>
        </p:nvCxnSpPr>
        <p:spPr>
          <a:xfrm>
            <a:off x="1994775" y="1965325"/>
            <a:ext cx="2326500" cy="5100"/>
          </a:xfrm>
          <a:prstGeom prst="straightConnector1">
            <a:avLst/>
          </a:prstGeom>
          <a:noFill/>
          <a:ln cap="flat" cmpd="sng" w="19050">
            <a:solidFill>
              <a:srgbClr val="FF00FF"/>
            </a:solidFill>
            <a:prstDash val="solid"/>
            <a:round/>
            <a:headEnd len="med" w="med" type="none"/>
            <a:tailEnd len="med" w="med" type="none"/>
          </a:ln>
        </p:spPr>
      </p:cxnSp>
      <p:sp>
        <p:nvSpPr>
          <p:cNvPr id="740" name="Google Shape;740;p117"/>
          <p:cNvSpPr/>
          <p:nvPr/>
        </p:nvSpPr>
        <p:spPr>
          <a:xfrm>
            <a:off x="840175" y="6018450"/>
            <a:ext cx="6094200" cy="554100"/>
          </a:xfrm>
          <a:prstGeom prst="ellipse">
            <a:avLst/>
          </a:prstGeom>
          <a:noFill/>
          <a:ln cap="flat" cmpd="sng" w="9525">
            <a:solidFill>
              <a:srgbClr val="FF00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41" name="Google Shape;741;p117"/>
          <p:cNvSpPr txBox="1"/>
          <p:nvPr/>
        </p:nvSpPr>
        <p:spPr>
          <a:xfrm>
            <a:off x="1388600" y="6041550"/>
            <a:ext cx="5098500" cy="642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1500">
                <a:latin typeface="Annie Use Your Telescope"/>
                <a:ea typeface="Annie Use Your Telescope"/>
                <a:cs typeface="Annie Use Your Telescope"/>
                <a:sym typeface="Annie Use Your Telescope"/>
              </a:rPr>
              <a:t>T</a:t>
            </a:r>
            <a:r>
              <a:rPr b="1" lang="en-US" sz="1500">
                <a:latin typeface="Annie Use Your Telescope"/>
                <a:ea typeface="Annie Use Your Telescope"/>
                <a:cs typeface="Annie Use Your Telescope"/>
                <a:sym typeface="Annie Use Your Telescope"/>
              </a:rPr>
              <a:t>eens </a:t>
            </a:r>
            <a:r>
              <a:rPr lang="en-US" sz="1500">
                <a:latin typeface="Annie Use Your Telescope"/>
                <a:ea typeface="Annie Use Your Telescope"/>
                <a:cs typeface="Annie Use Your Telescope"/>
                <a:sym typeface="Annie Use Your Telescope"/>
              </a:rPr>
              <a:t>are supposed to </a:t>
            </a:r>
            <a:r>
              <a:rPr lang="en-US" sz="1500">
                <a:latin typeface="Annie Use Your Telescope"/>
                <a:ea typeface="Annie Use Your Telescope"/>
                <a:cs typeface="Annie Use Your Telescope"/>
                <a:sym typeface="Annie Use Your Telescope"/>
              </a:rPr>
              <a:t>drink 1L to 2L of water a day to stay hydrated!</a:t>
            </a:r>
            <a:endParaRPr sz="1500">
              <a:latin typeface="Annie Use Your Telescope"/>
              <a:ea typeface="Annie Use Your Telescope"/>
              <a:cs typeface="Annie Use Your Telescope"/>
              <a:sym typeface="Annie Use Your Telescope"/>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 presetSubtype="0">
                                  <p:stCondLst>
                                    <p:cond delay="0"/>
                                  </p:stCondLst>
                                  <p:childTnLst>
                                    <p:set>
                                      <p:cBhvr>
                                        <p:cTn dur="1" fill="hold">
                                          <p:stCondLst>
                                            <p:cond delay="0"/>
                                          </p:stCondLst>
                                        </p:cTn>
                                        <p:tgtEl>
                                          <p:spTgt spid="72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6" name="Shape 746"/>
        <p:cNvGrpSpPr/>
        <p:nvPr/>
      </p:nvGrpSpPr>
      <p:grpSpPr>
        <a:xfrm>
          <a:off x="0" y="0"/>
          <a:ext cx="0" cy="0"/>
          <a:chOff x="0" y="0"/>
          <a:chExt cx="0" cy="0"/>
        </a:xfrm>
      </p:grpSpPr>
      <p:pic>
        <p:nvPicPr>
          <p:cNvPr id="747" name="Google Shape;747;p118"/>
          <p:cNvPicPr preferRelativeResize="0"/>
          <p:nvPr/>
        </p:nvPicPr>
        <p:blipFill rotWithShape="1">
          <a:blip r:embed="rId3">
            <a:alphaModFix/>
          </a:blip>
          <a:srcRect b="0" l="32855" r="27577" t="0"/>
          <a:stretch/>
        </p:blipFill>
        <p:spPr>
          <a:xfrm>
            <a:off x="337150" y="1358124"/>
            <a:ext cx="957726" cy="3025676"/>
          </a:xfrm>
          <a:prstGeom prst="rect">
            <a:avLst/>
          </a:prstGeom>
          <a:noFill/>
          <a:ln>
            <a:noFill/>
          </a:ln>
        </p:spPr>
      </p:pic>
      <p:sp>
        <p:nvSpPr>
          <p:cNvPr id="748" name="Google Shape;748;p118"/>
          <p:cNvSpPr txBox="1"/>
          <p:nvPr/>
        </p:nvSpPr>
        <p:spPr>
          <a:xfrm>
            <a:off x="292752" y="575425"/>
            <a:ext cx="6195600" cy="5541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FFFFFF"/>
              </a:buClr>
              <a:buSzPts val="750"/>
              <a:buFont typeface="Calibri"/>
              <a:buNone/>
            </a:pPr>
            <a:r>
              <a:rPr lang="en-US" sz="2800">
                <a:solidFill>
                  <a:srgbClr val="FFFFFF"/>
                </a:solidFill>
                <a:latin typeface="Lexend Thin"/>
                <a:ea typeface="Lexend Thin"/>
                <a:cs typeface="Lexend Thin"/>
                <a:sym typeface="Lexend Thin"/>
              </a:rPr>
              <a:t>The Three </a:t>
            </a:r>
            <a:r>
              <a:rPr b="1" lang="en-US" sz="2800">
                <a:solidFill>
                  <a:srgbClr val="FFFFFF"/>
                </a:solidFill>
                <a:latin typeface="Lexend"/>
                <a:ea typeface="Lexend"/>
                <a:cs typeface="Lexend"/>
                <a:sym typeface="Lexend"/>
              </a:rPr>
              <a:t>Pillars of Health</a:t>
            </a:r>
            <a:endParaRPr b="1" sz="1200">
              <a:latin typeface="Lexend"/>
              <a:ea typeface="Lexend"/>
              <a:cs typeface="Lexend"/>
              <a:sym typeface="Lexend"/>
            </a:endParaRPr>
          </a:p>
        </p:txBody>
      </p:sp>
      <p:sp>
        <p:nvSpPr>
          <p:cNvPr id="749" name="Google Shape;749;p118"/>
          <p:cNvSpPr txBox="1"/>
          <p:nvPr/>
        </p:nvSpPr>
        <p:spPr>
          <a:xfrm>
            <a:off x="41569" y="6531154"/>
            <a:ext cx="798600" cy="2382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343451"/>
              </a:buClr>
              <a:buSzPts val="250"/>
              <a:buFont typeface="Calibri"/>
              <a:buNone/>
            </a:pPr>
            <a:r>
              <a:rPr b="0" i="0" lang="en-US" sz="1000" u="none" cap="none" strike="noStrike">
                <a:solidFill>
                  <a:srgbClr val="343451"/>
                </a:solidFill>
                <a:latin typeface="Calibri"/>
                <a:ea typeface="Calibri"/>
                <a:cs typeface="Calibri"/>
                <a:sym typeface="Calibri"/>
              </a:rPr>
              <a:t>© FEMM</a:t>
            </a:r>
            <a:endParaRPr/>
          </a:p>
        </p:txBody>
      </p:sp>
      <p:sp>
        <p:nvSpPr>
          <p:cNvPr id="750" name="Google Shape;750;p118"/>
          <p:cNvSpPr txBox="1"/>
          <p:nvPr/>
        </p:nvSpPr>
        <p:spPr>
          <a:xfrm flipH="1">
            <a:off x="113400" y="2500700"/>
            <a:ext cx="1405200" cy="554100"/>
          </a:xfrm>
          <a:prstGeom prst="rect">
            <a:avLst/>
          </a:prstGeom>
          <a:solidFill>
            <a:srgbClr val="757AA8"/>
          </a:solidFill>
          <a:ln cap="flat" cmpd="sng" w="9525">
            <a:solidFill>
              <a:srgbClr val="FF00FF"/>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b="1" lang="en-US" sz="2400">
                <a:solidFill>
                  <a:schemeClr val="lt1"/>
                </a:solidFill>
                <a:latin typeface="Calibri"/>
                <a:ea typeface="Calibri"/>
                <a:cs typeface="Calibri"/>
                <a:sym typeface="Calibri"/>
              </a:rPr>
              <a:t>Exercise</a:t>
            </a:r>
            <a:endParaRPr sz="3000">
              <a:solidFill>
                <a:schemeClr val="lt1"/>
              </a:solidFill>
              <a:latin typeface="Calibri"/>
              <a:ea typeface="Calibri"/>
              <a:cs typeface="Calibri"/>
              <a:sym typeface="Calibri"/>
            </a:endParaRPr>
          </a:p>
        </p:txBody>
      </p:sp>
      <p:sp>
        <p:nvSpPr>
          <p:cNvPr id="751" name="Google Shape;751;p118"/>
          <p:cNvSpPr/>
          <p:nvPr/>
        </p:nvSpPr>
        <p:spPr>
          <a:xfrm>
            <a:off x="562050" y="1815325"/>
            <a:ext cx="507900" cy="507900"/>
          </a:xfrm>
          <a:prstGeom prst="ellipse">
            <a:avLst/>
          </a:prstGeom>
          <a:solidFill>
            <a:srgbClr val="FF00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52" name="Google Shape;752;p118"/>
          <p:cNvSpPr txBox="1"/>
          <p:nvPr/>
        </p:nvSpPr>
        <p:spPr>
          <a:xfrm>
            <a:off x="644322" y="1836925"/>
            <a:ext cx="291300" cy="353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2000">
                <a:solidFill>
                  <a:schemeClr val="lt1"/>
                </a:solidFill>
                <a:latin typeface="Lexend SemiBold"/>
                <a:ea typeface="Lexend SemiBold"/>
                <a:cs typeface="Lexend SemiBold"/>
                <a:sym typeface="Lexend SemiBold"/>
              </a:rPr>
              <a:t>2</a:t>
            </a:r>
            <a:endParaRPr sz="2000">
              <a:solidFill>
                <a:schemeClr val="lt1"/>
              </a:solidFill>
              <a:latin typeface="Lexend SemiBold"/>
              <a:ea typeface="Lexend SemiBold"/>
              <a:cs typeface="Lexend SemiBold"/>
              <a:sym typeface="Lexend SemiBold"/>
            </a:endParaRPr>
          </a:p>
        </p:txBody>
      </p:sp>
      <p:sp>
        <p:nvSpPr>
          <p:cNvPr id="753" name="Google Shape;753;p118"/>
          <p:cNvSpPr txBox="1"/>
          <p:nvPr/>
        </p:nvSpPr>
        <p:spPr>
          <a:xfrm>
            <a:off x="1508850" y="1068350"/>
            <a:ext cx="6864000" cy="5136600"/>
          </a:xfrm>
          <a:prstGeom prst="rect">
            <a:avLst/>
          </a:prstGeom>
          <a:noFill/>
          <a:ln>
            <a:noFill/>
          </a:ln>
        </p:spPr>
        <p:txBody>
          <a:bodyPr anchorCtr="0" anchor="t" bIns="91425" lIns="91425" spcFirstLastPara="1" rIns="91425" wrap="square" tIns="91425">
            <a:noAutofit/>
          </a:bodyPr>
          <a:lstStyle/>
          <a:p>
            <a:pPr indent="457200" lvl="0" marL="0" rtl="0" algn="l">
              <a:lnSpc>
                <a:spcPct val="115000"/>
              </a:lnSpc>
              <a:spcBef>
                <a:spcPts val="0"/>
              </a:spcBef>
              <a:spcAft>
                <a:spcPts val="0"/>
              </a:spcAft>
              <a:buNone/>
            </a:pPr>
            <a:br>
              <a:rPr lang="en-US" sz="1800">
                <a:solidFill>
                  <a:schemeClr val="dk1"/>
                </a:solidFill>
                <a:latin typeface="Lexend ExtraLight"/>
                <a:ea typeface="Lexend ExtraLight"/>
                <a:cs typeface="Lexend ExtraLight"/>
                <a:sym typeface="Lexend ExtraLight"/>
              </a:rPr>
            </a:br>
            <a:br>
              <a:rPr lang="en-US" sz="1800">
                <a:solidFill>
                  <a:schemeClr val="dk1"/>
                </a:solidFill>
                <a:latin typeface="Lexend ExtraLight"/>
                <a:ea typeface="Lexend ExtraLight"/>
                <a:cs typeface="Lexend ExtraLight"/>
                <a:sym typeface="Lexend ExtraLight"/>
              </a:rPr>
            </a:br>
            <a:endParaRPr sz="1800">
              <a:solidFill>
                <a:schemeClr val="dk1"/>
              </a:solidFill>
              <a:latin typeface="Lexend ExtraLight"/>
              <a:ea typeface="Lexend ExtraLight"/>
              <a:cs typeface="Lexend ExtraLight"/>
              <a:sym typeface="Lexend ExtraLight"/>
            </a:endParaRPr>
          </a:p>
          <a:p>
            <a:pPr indent="0" lvl="0" marL="457200" rtl="0" algn="l">
              <a:lnSpc>
                <a:spcPct val="115000"/>
              </a:lnSpc>
              <a:spcBef>
                <a:spcPts val="0"/>
              </a:spcBef>
              <a:spcAft>
                <a:spcPts val="0"/>
              </a:spcAft>
              <a:buNone/>
            </a:pPr>
            <a:r>
              <a:rPr b="1" lang="en-US" sz="1700">
                <a:solidFill>
                  <a:schemeClr val="dk1"/>
                </a:solidFill>
                <a:latin typeface="Lexend"/>
                <a:ea typeface="Lexend"/>
                <a:cs typeface="Lexend"/>
                <a:sym typeface="Lexend"/>
              </a:rPr>
              <a:t>Physical activity:</a:t>
            </a:r>
            <a:r>
              <a:rPr b="1" lang="en-US" sz="1800">
                <a:solidFill>
                  <a:schemeClr val="dk1"/>
                </a:solidFill>
                <a:latin typeface="Lexend"/>
                <a:ea typeface="Lexend"/>
                <a:cs typeface="Lexend"/>
                <a:sym typeface="Lexend"/>
              </a:rPr>
              <a:t> </a:t>
            </a:r>
            <a:r>
              <a:rPr lang="en-US" sz="1500">
                <a:solidFill>
                  <a:schemeClr val="dk1"/>
                </a:solidFill>
                <a:latin typeface="Lexend ExtraLight"/>
                <a:ea typeface="Lexend ExtraLight"/>
                <a:cs typeface="Lexend ExtraLight"/>
                <a:sym typeface="Lexend ExtraLight"/>
              </a:rPr>
              <a:t>boosts hormones, strengthens your heart, increases lung capacity, improves your mood and reduces </a:t>
            </a:r>
            <a:r>
              <a:rPr lang="en-US" sz="1500">
                <a:solidFill>
                  <a:schemeClr val="dk1"/>
                </a:solidFill>
                <a:latin typeface="Lexend ExtraLight"/>
                <a:ea typeface="Lexend ExtraLight"/>
                <a:cs typeface="Lexend ExtraLight"/>
                <a:sym typeface="Lexend ExtraLight"/>
              </a:rPr>
              <a:t>anxiety</a:t>
            </a:r>
            <a:r>
              <a:rPr lang="en-US" sz="1500">
                <a:solidFill>
                  <a:schemeClr val="dk1"/>
                </a:solidFill>
                <a:latin typeface="Lexend ExtraLight"/>
                <a:ea typeface="Lexend ExtraLight"/>
                <a:cs typeface="Lexend ExtraLight"/>
                <a:sym typeface="Lexend ExtraLight"/>
              </a:rPr>
              <a:t>. </a:t>
            </a:r>
            <a:endParaRPr sz="1500">
              <a:solidFill>
                <a:schemeClr val="dk1"/>
              </a:solidFill>
              <a:latin typeface="Lexend ExtraLight"/>
              <a:ea typeface="Lexend ExtraLight"/>
              <a:cs typeface="Lexend ExtraLight"/>
              <a:sym typeface="Lexend ExtraLight"/>
            </a:endParaRPr>
          </a:p>
          <a:p>
            <a:pPr indent="0" lvl="0" marL="0" rtl="0" algn="l">
              <a:lnSpc>
                <a:spcPct val="115000"/>
              </a:lnSpc>
              <a:spcBef>
                <a:spcPts val="0"/>
              </a:spcBef>
              <a:spcAft>
                <a:spcPts val="0"/>
              </a:spcAft>
              <a:buNone/>
            </a:pPr>
            <a:br>
              <a:rPr b="1" lang="en-US" sz="1500">
                <a:solidFill>
                  <a:schemeClr val="dk1"/>
                </a:solidFill>
                <a:latin typeface="Lexend"/>
                <a:ea typeface="Lexend"/>
                <a:cs typeface="Lexend"/>
                <a:sym typeface="Lexend"/>
              </a:rPr>
            </a:br>
            <a:r>
              <a:rPr b="1" lang="en-US" sz="1700">
                <a:solidFill>
                  <a:schemeClr val="dk1"/>
                </a:solidFill>
                <a:latin typeface="Lexend"/>
                <a:ea typeface="Lexend"/>
                <a:cs typeface="Lexend"/>
                <a:sym typeface="Lexend"/>
              </a:rPr>
              <a:t>	Strength:</a:t>
            </a:r>
            <a:r>
              <a:rPr b="1" lang="en-US" sz="1500">
                <a:solidFill>
                  <a:schemeClr val="dk1"/>
                </a:solidFill>
                <a:latin typeface="Lexend"/>
                <a:ea typeface="Lexend"/>
                <a:cs typeface="Lexend"/>
                <a:sym typeface="Lexend"/>
              </a:rPr>
              <a:t> </a:t>
            </a:r>
            <a:r>
              <a:rPr lang="en-US" sz="1500">
                <a:solidFill>
                  <a:schemeClr val="dk1"/>
                </a:solidFill>
                <a:latin typeface="Lexend ExtraLight"/>
                <a:ea typeface="Lexend ExtraLight"/>
                <a:cs typeface="Lexend ExtraLight"/>
                <a:sym typeface="Lexend ExtraLight"/>
              </a:rPr>
              <a:t>squats, pushups, situps, holding a plank</a:t>
            </a:r>
            <a:endParaRPr sz="1500">
              <a:solidFill>
                <a:schemeClr val="dk1"/>
              </a:solidFill>
              <a:latin typeface="Lexend ExtraLight"/>
              <a:ea typeface="Lexend ExtraLight"/>
              <a:cs typeface="Lexend ExtraLight"/>
              <a:sym typeface="Lexend ExtraLight"/>
            </a:endParaRPr>
          </a:p>
          <a:p>
            <a:pPr indent="-323850" lvl="0" marL="1371600" rtl="0" algn="l">
              <a:lnSpc>
                <a:spcPct val="115000"/>
              </a:lnSpc>
              <a:spcBef>
                <a:spcPts val="0"/>
              </a:spcBef>
              <a:spcAft>
                <a:spcPts val="0"/>
              </a:spcAft>
              <a:buClr>
                <a:schemeClr val="dk1"/>
              </a:buClr>
              <a:buSzPts val="1500"/>
              <a:buFont typeface="Lexend ExtraLight"/>
              <a:buChar char="❏"/>
            </a:pPr>
            <a:r>
              <a:rPr lang="en-US" sz="1500">
                <a:solidFill>
                  <a:schemeClr val="dk1"/>
                </a:solidFill>
                <a:latin typeface="Lexend ExtraLight"/>
                <a:ea typeface="Lexend ExtraLight"/>
                <a:cs typeface="Lexend ExtraLight"/>
                <a:sym typeface="Lexend ExtraLight"/>
              </a:rPr>
              <a:t>I</a:t>
            </a:r>
            <a:r>
              <a:rPr lang="en-US" sz="1500">
                <a:solidFill>
                  <a:schemeClr val="dk1"/>
                </a:solidFill>
                <a:latin typeface="Lexend ExtraLight"/>
                <a:ea typeface="Lexend ExtraLight"/>
                <a:cs typeface="Lexend ExtraLight"/>
                <a:sym typeface="Lexend ExtraLight"/>
              </a:rPr>
              <a:t>mproves bone density</a:t>
            </a:r>
            <a:r>
              <a:rPr lang="en-US" sz="1500">
                <a:solidFill>
                  <a:schemeClr val="dk1"/>
                </a:solidFill>
                <a:latin typeface="Annie Use Your Telescope"/>
                <a:ea typeface="Annie Use Your Telescope"/>
                <a:cs typeface="Annie Use Your Telescope"/>
                <a:sym typeface="Annie Use Your Telescope"/>
              </a:rPr>
              <a:t> (so you break fewer bones when you’re old!)</a:t>
            </a:r>
            <a:endParaRPr sz="1500">
              <a:solidFill>
                <a:schemeClr val="dk1"/>
              </a:solidFill>
              <a:latin typeface="Annie Use Your Telescope"/>
              <a:ea typeface="Annie Use Your Telescope"/>
              <a:cs typeface="Annie Use Your Telescope"/>
              <a:sym typeface="Annie Use Your Telescope"/>
            </a:endParaRPr>
          </a:p>
          <a:p>
            <a:pPr indent="-323850" lvl="0" marL="1371600" rtl="0" algn="l">
              <a:lnSpc>
                <a:spcPct val="115000"/>
              </a:lnSpc>
              <a:spcBef>
                <a:spcPts val="0"/>
              </a:spcBef>
              <a:spcAft>
                <a:spcPts val="0"/>
              </a:spcAft>
              <a:buClr>
                <a:schemeClr val="dk1"/>
              </a:buClr>
              <a:buSzPts val="1500"/>
              <a:buChar char="❏"/>
            </a:pPr>
            <a:r>
              <a:rPr lang="en-US" sz="1500">
                <a:solidFill>
                  <a:schemeClr val="dk1"/>
                </a:solidFill>
                <a:latin typeface="Lexend ExtraLight"/>
                <a:ea typeface="Lexend ExtraLight"/>
                <a:cs typeface="Lexend ExtraLight"/>
                <a:sym typeface="Lexend ExtraLight"/>
              </a:rPr>
              <a:t>Increases longevity </a:t>
            </a:r>
            <a:r>
              <a:rPr lang="en-US" sz="1500">
                <a:solidFill>
                  <a:schemeClr val="dk1"/>
                </a:solidFill>
                <a:latin typeface="Annie Use Your Telescope"/>
                <a:ea typeface="Annie Use Your Telescope"/>
                <a:cs typeface="Annie Use Your Telescope"/>
                <a:sym typeface="Annie Use Your Telescope"/>
              </a:rPr>
              <a:t>(people with strong bodies live longer!)</a:t>
            </a:r>
            <a:r>
              <a:rPr lang="en-US" sz="1500">
                <a:solidFill>
                  <a:schemeClr val="dk1"/>
                </a:solidFill>
                <a:latin typeface="Lexend ExtraLight"/>
                <a:ea typeface="Lexend ExtraLight"/>
                <a:cs typeface="Lexend ExtraLight"/>
                <a:sym typeface="Lexend ExtraLight"/>
              </a:rPr>
              <a:t> </a:t>
            </a:r>
            <a:endParaRPr sz="1500">
              <a:solidFill>
                <a:schemeClr val="dk1"/>
              </a:solidFill>
              <a:latin typeface="Lexend ExtraLight"/>
              <a:ea typeface="Lexend ExtraLight"/>
              <a:cs typeface="Lexend ExtraLight"/>
              <a:sym typeface="Lexend ExtraLight"/>
            </a:endParaRPr>
          </a:p>
          <a:p>
            <a:pPr indent="457200" lvl="0" marL="0" rtl="0" algn="l">
              <a:lnSpc>
                <a:spcPct val="115000"/>
              </a:lnSpc>
              <a:spcBef>
                <a:spcPts val="0"/>
              </a:spcBef>
              <a:spcAft>
                <a:spcPts val="0"/>
              </a:spcAft>
              <a:buNone/>
            </a:pPr>
            <a:br>
              <a:rPr lang="en-US" sz="1500">
                <a:solidFill>
                  <a:schemeClr val="dk1"/>
                </a:solidFill>
                <a:latin typeface="Lexend ExtraLight"/>
                <a:ea typeface="Lexend ExtraLight"/>
                <a:cs typeface="Lexend ExtraLight"/>
                <a:sym typeface="Lexend ExtraLight"/>
              </a:rPr>
            </a:br>
            <a:r>
              <a:rPr lang="en-US" sz="1500">
                <a:solidFill>
                  <a:schemeClr val="dk1"/>
                </a:solidFill>
                <a:latin typeface="Lexend ExtraLight"/>
                <a:ea typeface="Lexend ExtraLight"/>
                <a:cs typeface="Lexend ExtraLight"/>
                <a:sym typeface="Lexend ExtraLight"/>
              </a:rPr>
              <a:t>	</a:t>
            </a:r>
            <a:r>
              <a:rPr b="1" lang="en-US" sz="1700">
                <a:solidFill>
                  <a:schemeClr val="dk1"/>
                </a:solidFill>
                <a:latin typeface="Lexend"/>
                <a:ea typeface="Lexend"/>
                <a:cs typeface="Lexend"/>
                <a:sym typeface="Lexend"/>
              </a:rPr>
              <a:t>Cardio:</a:t>
            </a:r>
            <a:r>
              <a:rPr b="1" lang="en-US" sz="1500">
                <a:solidFill>
                  <a:schemeClr val="dk1"/>
                </a:solidFill>
                <a:latin typeface="Lexend"/>
                <a:ea typeface="Lexend"/>
                <a:cs typeface="Lexend"/>
                <a:sym typeface="Lexend"/>
              </a:rPr>
              <a:t> </a:t>
            </a:r>
            <a:r>
              <a:rPr lang="en-US" sz="1500">
                <a:solidFill>
                  <a:schemeClr val="dk1"/>
                </a:solidFill>
                <a:latin typeface="Lexend ExtraLight"/>
                <a:ea typeface="Lexend ExtraLight"/>
                <a:cs typeface="Lexend ExtraLight"/>
                <a:sym typeface="Lexend ExtraLight"/>
              </a:rPr>
              <a:t>walking, running, playing sports, dance, biking, swimming</a:t>
            </a:r>
            <a:endParaRPr sz="1500">
              <a:solidFill>
                <a:schemeClr val="dk1"/>
              </a:solidFill>
              <a:latin typeface="Lexend ExtraLight"/>
              <a:ea typeface="Lexend ExtraLight"/>
              <a:cs typeface="Lexend ExtraLight"/>
              <a:sym typeface="Lexend ExtraLight"/>
            </a:endParaRPr>
          </a:p>
          <a:p>
            <a:pPr indent="-323850" lvl="0" marL="1371600" rtl="0" algn="l">
              <a:lnSpc>
                <a:spcPct val="115000"/>
              </a:lnSpc>
              <a:spcBef>
                <a:spcPts val="0"/>
              </a:spcBef>
              <a:spcAft>
                <a:spcPts val="0"/>
              </a:spcAft>
              <a:buClr>
                <a:schemeClr val="dk1"/>
              </a:buClr>
              <a:buSzPts val="1500"/>
              <a:buChar char="❏"/>
            </a:pPr>
            <a:r>
              <a:rPr lang="en-US" sz="1500">
                <a:solidFill>
                  <a:schemeClr val="dk1"/>
                </a:solidFill>
                <a:latin typeface="Lexend ExtraLight"/>
                <a:ea typeface="Lexend ExtraLight"/>
                <a:cs typeface="Lexend ExtraLight"/>
                <a:sym typeface="Lexend ExtraLight"/>
              </a:rPr>
              <a:t>Improves sleep</a:t>
            </a:r>
            <a:endParaRPr sz="1500">
              <a:solidFill>
                <a:schemeClr val="dk1"/>
              </a:solidFill>
              <a:latin typeface="Lexend ExtraLight"/>
              <a:ea typeface="Lexend ExtraLight"/>
              <a:cs typeface="Lexend ExtraLight"/>
              <a:sym typeface="Lexend ExtraLight"/>
            </a:endParaRPr>
          </a:p>
          <a:p>
            <a:pPr indent="-323850" lvl="0" marL="1371600" rtl="0" algn="l">
              <a:lnSpc>
                <a:spcPct val="115000"/>
              </a:lnSpc>
              <a:spcBef>
                <a:spcPts val="0"/>
              </a:spcBef>
              <a:spcAft>
                <a:spcPts val="0"/>
              </a:spcAft>
              <a:buClr>
                <a:schemeClr val="dk1"/>
              </a:buClr>
              <a:buSzPts val="1500"/>
              <a:buFont typeface="Lexend ExtraLight"/>
              <a:buChar char="❏"/>
            </a:pPr>
            <a:r>
              <a:rPr lang="en-US" sz="1500">
                <a:solidFill>
                  <a:schemeClr val="dk1"/>
                </a:solidFill>
                <a:latin typeface="Lexend ExtraLight"/>
                <a:ea typeface="Lexend ExtraLight"/>
                <a:cs typeface="Lexend ExtraLight"/>
                <a:sym typeface="Lexend ExtraLight"/>
              </a:rPr>
              <a:t>Regulates blood sugar</a:t>
            </a:r>
            <a:endParaRPr sz="1500">
              <a:solidFill>
                <a:schemeClr val="dk1"/>
              </a:solidFill>
              <a:latin typeface="Lexend ExtraLight"/>
              <a:ea typeface="Lexend ExtraLight"/>
              <a:cs typeface="Lexend ExtraLight"/>
              <a:sym typeface="Lexend ExtraLight"/>
            </a:endParaRPr>
          </a:p>
          <a:p>
            <a:pPr indent="-323850" lvl="0" marL="1371600" rtl="0" algn="l">
              <a:lnSpc>
                <a:spcPct val="115000"/>
              </a:lnSpc>
              <a:spcBef>
                <a:spcPts val="0"/>
              </a:spcBef>
              <a:spcAft>
                <a:spcPts val="0"/>
              </a:spcAft>
              <a:buClr>
                <a:schemeClr val="dk1"/>
              </a:buClr>
              <a:buSzPts val="1500"/>
              <a:buFont typeface="Lexend ExtraLight"/>
              <a:buChar char="❏"/>
            </a:pPr>
            <a:r>
              <a:rPr lang="en-US" sz="1500">
                <a:solidFill>
                  <a:schemeClr val="dk1"/>
                </a:solidFill>
                <a:latin typeface="Lexend ExtraLight"/>
                <a:ea typeface="Lexend ExtraLight"/>
                <a:cs typeface="Lexend ExtraLight"/>
                <a:sym typeface="Lexend ExtraLight"/>
              </a:rPr>
              <a:t>Improves mood </a:t>
            </a:r>
            <a:br>
              <a:rPr lang="en-US" sz="1500">
                <a:solidFill>
                  <a:schemeClr val="dk1"/>
                </a:solidFill>
                <a:latin typeface="Lexend ExtraLight"/>
                <a:ea typeface="Lexend ExtraLight"/>
                <a:cs typeface="Lexend ExtraLight"/>
                <a:sym typeface="Lexend ExtraLight"/>
              </a:rPr>
            </a:br>
            <a:endParaRPr sz="1500">
              <a:solidFill>
                <a:schemeClr val="dk1"/>
              </a:solidFill>
              <a:latin typeface="Lexend ExtraLight"/>
              <a:ea typeface="Lexend ExtraLight"/>
              <a:cs typeface="Lexend ExtraLight"/>
              <a:sym typeface="Lexend ExtraLight"/>
            </a:endParaRPr>
          </a:p>
          <a:p>
            <a:pPr indent="457200" lvl="0" marL="0" rtl="0" algn="l">
              <a:lnSpc>
                <a:spcPct val="115000"/>
              </a:lnSpc>
              <a:spcBef>
                <a:spcPts val="0"/>
              </a:spcBef>
              <a:spcAft>
                <a:spcPts val="0"/>
              </a:spcAft>
              <a:buNone/>
            </a:pPr>
            <a:r>
              <a:rPr b="1" lang="en-US" sz="1700">
                <a:solidFill>
                  <a:schemeClr val="dk1"/>
                </a:solidFill>
                <a:latin typeface="Lexend"/>
                <a:ea typeface="Lexend"/>
                <a:cs typeface="Lexend"/>
                <a:sym typeface="Lexend"/>
              </a:rPr>
              <a:t>60 minutes</a:t>
            </a:r>
            <a:r>
              <a:rPr b="1" lang="en-US" sz="1500">
                <a:solidFill>
                  <a:schemeClr val="dk1"/>
                </a:solidFill>
                <a:latin typeface="Lexend"/>
                <a:ea typeface="Lexend"/>
                <a:cs typeface="Lexend"/>
                <a:sym typeface="Lexend"/>
              </a:rPr>
              <a:t> </a:t>
            </a:r>
            <a:r>
              <a:rPr lang="en-US" sz="1500">
                <a:solidFill>
                  <a:schemeClr val="dk1"/>
                </a:solidFill>
                <a:latin typeface="Lexend ExtraLight"/>
                <a:ea typeface="Lexend ExtraLight"/>
                <a:cs typeface="Lexend ExtraLight"/>
                <a:sym typeface="Lexend ExtraLight"/>
              </a:rPr>
              <a:t>of any physical activity a day will make you feel: </a:t>
            </a:r>
            <a:endParaRPr sz="1500">
              <a:solidFill>
                <a:schemeClr val="dk1"/>
              </a:solidFill>
              <a:latin typeface="Lexend ExtraLight"/>
              <a:ea typeface="Lexend ExtraLight"/>
              <a:cs typeface="Lexend ExtraLight"/>
              <a:sym typeface="Lexend ExtraLight"/>
            </a:endParaRPr>
          </a:p>
          <a:p>
            <a:pPr indent="-323850" lvl="0" marL="1371600" rtl="0" algn="l">
              <a:lnSpc>
                <a:spcPct val="115000"/>
              </a:lnSpc>
              <a:spcBef>
                <a:spcPts val="0"/>
              </a:spcBef>
              <a:spcAft>
                <a:spcPts val="0"/>
              </a:spcAft>
              <a:buClr>
                <a:schemeClr val="dk1"/>
              </a:buClr>
              <a:buSzPts val="1500"/>
              <a:buFont typeface="Lexend ExtraLight"/>
              <a:buChar char="❏"/>
            </a:pPr>
            <a:r>
              <a:rPr lang="en-US" sz="1500">
                <a:solidFill>
                  <a:schemeClr val="dk1"/>
                </a:solidFill>
                <a:latin typeface="Lexend ExtraLight"/>
                <a:ea typeface="Lexend ExtraLight"/>
                <a:cs typeface="Lexend ExtraLight"/>
                <a:sym typeface="Lexend ExtraLight"/>
              </a:rPr>
              <a:t>Better</a:t>
            </a:r>
            <a:endParaRPr sz="1500">
              <a:solidFill>
                <a:schemeClr val="dk1"/>
              </a:solidFill>
              <a:latin typeface="Lexend ExtraLight"/>
              <a:ea typeface="Lexend ExtraLight"/>
              <a:cs typeface="Lexend ExtraLight"/>
              <a:sym typeface="Lexend ExtraLight"/>
            </a:endParaRPr>
          </a:p>
          <a:p>
            <a:pPr indent="-323850" lvl="0" marL="1371600" rtl="0" algn="l">
              <a:lnSpc>
                <a:spcPct val="115000"/>
              </a:lnSpc>
              <a:spcBef>
                <a:spcPts val="0"/>
              </a:spcBef>
              <a:spcAft>
                <a:spcPts val="0"/>
              </a:spcAft>
              <a:buClr>
                <a:schemeClr val="dk1"/>
              </a:buClr>
              <a:buSzPts val="1500"/>
              <a:buFont typeface="Lexend ExtraLight"/>
              <a:buChar char="❏"/>
            </a:pPr>
            <a:r>
              <a:rPr lang="en-US" sz="1500">
                <a:solidFill>
                  <a:schemeClr val="dk1"/>
                </a:solidFill>
                <a:latin typeface="Lexend ExtraLight"/>
                <a:ea typeface="Lexend ExtraLight"/>
                <a:cs typeface="Lexend ExtraLight"/>
                <a:sym typeface="Lexend ExtraLight"/>
              </a:rPr>
              <a:t>More confident </a:t>
            </a:r>
            <a:endParaRPr sz="1500">
              <a:solidFill>
                <a:schemeClr val="dk1"/>
              </a:solidFill>
              <a:latin typeface="Lexend ExtraLight"/>
              <a:ea typeface="Lexend ExtraLight"/>
              <a:cs typeface="Lexend ExtraLight"/>
              <a:sym typeface="Lexend ExtraLight"/>
            </a:endParaRPr>
          </a:p>
          <a:p>
            <a:pPr indent="-323850" lvl="0" marL="1371600" rtl="0" algn="l">
              <a:lnSpc>
                <a:spcPct val="115000"/>
              </a:lnSpc>
              <a:spcBef>
                <a:spcPts val="0"/>
              </a:spcBef>
              <a:spcAft>
                <a:spcPts val="0"/>
              </a:spcAft>
              <a:buClr>
                <a:schemeClr val="dk1"/>
              </a:buClr>
              <a:buSzPts val="1500"/>
              <a:buFont typeface="Lexend ExtraLight"/>
              <a:buChar char="❏"/>
            </a:pPr>
            <a:r>
              <a:rPr lang="en-US" sz="1500">
                <a:solidFill>
                  <a:schemeClr val="dk1"/>
                </a:solidFill>
                <a:latin typeface="Lexend ExtraLight"/>
                <a:ea typeface="Lexend ExtraLight"/>
                <a:cs typeface="Lexend ExtraLight"/>
                <a:sym typeface="Lexend ExtraLight"/>
              </a:rPr>
              <a:t>Less stressed</a:t>
            </a:r>
            <a:endParaRPr sz="1500">
              <a:solidFill>
                <a:schemeClr val="dk1"/>
              </a:solidFill>
              <a:latin typeface="Lexend ExtraLight"/>
              <a:ea typeface="Lexend ExtraLight"/>
              <a:cs typeface="Lexend ExtraLight"/>
              <a:sym typeface="Lexend ExtraLight"/>
            </a:endParaRPr>
          </a:p>
          <a:p>
            <a:pPr indent="0" lvl="0" marL="457200" rtl="0" algn="l">
              <a:lnSpc>
                <a:spcPct val="115000"/>
              </a:lnSpc>
              <a:spcBef>
                <a:spcPts val="0"/>
              </a:spcBef>
              <a:spcAft>
                <a:spcPts val="0"/>
              </a:spcAft>
              <a:buNone/>
            </a:pPr>
            <a:r>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sz="1500">
              <a:solidFill>
                <a:schemeClr val="dk1"/>
              </a:solidFill>
              <a:latin typeface="Lexend ExtraLight"/>
              <a:ea typeface="Lexend ExtraLight"/>
              <a:cs typeface="Lexend ExtraLight"/>
              <a:sym typeface="Lexend ExtraLight"/>
            </a:endParaRPr>
          </a:p>
        </p:txBody>
      </p:sp>
      <p:sp>
        <p:nvSpPr>
          <p:cNvPr id="754" name="Google Shape;754;p118"/>
          <p:cNvSpPr txBox="1"/>
          <p:nvPr/>
        </p:nvSpPr>
        <p:spPr>
          <a:xfrm flipH="1">
            <a:off x="1828650" y="1289725"/>
            <a:ext cx="2721000" cy="523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b="1" lang="en-US" sz="2200">
                <a:solidFill>
                  <a:schemeClr val="dk1"/>
                </a:solidFill>
                <a:latin typeface="Lexend"/>
                <a:ea typeface="Lexend"/>
                <a:cs typeface="Lexend"/>
                <a:sym typeface="Lexend"/>
              </a:rPr>
              <a:t>Your Body Needs:</a:t>
            </a:r>
            <a:r>
              <a:rPr b="1" lang="en-US" sz="2200">
                <a:solidFill>
                  <a:srgbClr val="8587C2"/>
                </a:solidFill>
                <a:latin typeface="Lexend"/>
                <a:ea typeface="Lexend"/>
                <a:cs typeface="Lexend"/>
                <a:sym typeface="Lexend"/>
              </a:rPr>
              <a:t> </a:t>
            </a:r>
            <a:endParaRPr b="1" sz="2800">
              <a:solidFill>
                <a:srgbClr val="8587C2"/>
              </a:solidFill>
              <a:latin typeface="Lexend"/>
              <a:ea typeface="Lexend"/>
              <a:cs typeface="Lexend"/>
              <a:sym typeface="Lexend"/>
            </a:endParaRPr>
          </a:p>
        </p:txBody>
      </p:sp>
      <p:cxnSp>
        <p:nvCxnSpPr>
          <p:cNvPr id="755" name="Google Shape;755;p118"/>
          <p:cNvCxnSpPr/>
          <p:nvPr/>
        </p:nvCxnSpPr>
        <p:spPr>
          <a:xfrm rot="-5400000">
            <a:off x="1097925" y="2038725"/>
            <a:ext cx="1170000" cy="258900"/>
          </a:xfrm>
          <a:prstGeom prst="bentConnector3">
            <a:avLst>
              <a:gd fmla="val -1551" name="adj1"/>
            </a:avLst>
          </a:prstGeom>
          <a:noFill/>
          <a:ln cap="flat" cmpd="sng" w="9525">
            <a:solidFill>
              <a:schemeClr val="dk2"/>
            </a:solidFill>
            <a:prstDash val="solid"/>
            <a:round/>
            <a:headEnd len="med" w="med" type="none"/>
            <a:tailEnd len="med" w="med" type="none"/>
          </a:ln>
        </p:spPr>
      </p:cxnSp>
      <p:cxnSp>
        <p:nvCxnSpPr>
          <p:cNvPr id="756" name="Google Shape;756;p118"/>
          <p:cNvCxnSpPr/>
          <p:nvPr/>
        </p:nvCxnSpPr>
        <p:spPr>
          <a:xfrm>
            <a:off x="1994775" y="1812925"/>
            <a:ext cx="2326500" cy="5100"/>
          </a:xfrm>
          <a:prstGeom prst="straightConnector1">
            <a:avLst/>
          </a:prstGeom>
          <a:noFill/>
          <a:ln cap="flat" cmpd="sng" w="19050">
            <a:solidFill>
              <a:srgbClr val="FF00FF"/>
            </a:solidFill>
            <a:prstDash val="solid"/>
            <a:round/>
            <a:headEnd len="med" w="med" type="none"/>
            <a:tailEnd len="med" w="med" type="non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 presetSubtype="0">
                                  <p:stCondLst>
                                    <p:cond delay="0"/>
                                  </p:stCondLst>
                                  <p:childTnLst>
                                    <p:set>
                                      <p:cBhvr>
                                        <p:cTn dur="1" fill="hold">
                                          <p:stCondLst>
                                            <p:cond delay="0"/>
                                          </p:stCondLst>
                                        </p:cTn>
                                        <p:tgtEl>
                                          <p:spTgt spid="75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1" name="Shape 761"/>
        <p:cNvGrpSpPr/>
        <p:nvPr/>
      </p:nvGrpSpPr>
      <p:grpSpPr>
        <a:xfrm>
          <a:off x="0" y="0"/>
          <a:ext cx="0" cy="0"/>
          <a:chOff x="0" y="0"/>
          <a:chExt cx="0" cy="0"/>
        </a:xfrm>
      </p:grpSpPr>
      <p:pic>
        <p:nvPicPr>
          <p:cNvPr id="762" name="Google Shape;762;p119"/>
          <p:cNvPicPr preferRelativeResize="0"/>
          <p:nvPr/>
        </p:nvPicPr>
        <p:blipFill rotWithShape="1">
          <a:blip r:embed="rId3">
            <a:alphaModFix/>
          </a:blip>
          <a:srcRect b="0" l="32855" r="27577" t="0"/>
          <a:stretch/>
        </p:blipFill>
        <p:spPr>
          <a:xfrm>
            <a:off x="337150" y="1281924"/>
            <a:ext cx="957726" cy="3025676"/>
          </a:xfrm>
          <a:prstGeom prst="rect">
            <a:avLst/>
          </a:prstGeom>
          <a:noFill/>
          <a:ln>
            <a:noFill/>
          </a:ln>
        </p:spPr>
      </p:pic>
      <p:sp>
        <p:nvSpPr>
          <p:cNvPr id="763" name="Google Shape;763;p119"/>
          <p:cNvSpPr txBox="1"/>
          <p:nvPr/>
        </p:nvSpPr>
        <p:spPr>
          <a:xfrm>
            <a:off x="292752" y="575425"/>
            <a:ext cx="6195600" cy="5541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FFFFFF"/>
              </a:buClr>
              <a:buSzPts val="750"/>
              <a:buFont typeface="Calibri"/>
              <a:buNone/>
            </a:pPr>
            <a:r>
              <a:rPr lang="en-US" sz="2800">
                <a:solidFill>
                  <a:srgbClr val="FFFFFF"/>
                </a:solidFill>
                <a:latin typeface="Lexend Thin"/>
                <a:ea typeface="Lexend Thin"/>
                <a:cs typeface="Lexend Thin"/>
                <a:sym typeface="Lexend Thin"/>
              </a:rPr>
              <a:t>The Three </a:t>
            </a:r>
            <a:r>
              <a:rPr b="1" lang="en-US" sz="2800">
                <a:solidFill>
                  <a:srgbClr val="FFFFFF"/>
                </a:solidFill>
                <a:latin typeface="Lexend"/>
                <a:ea typeface="Lexend"/>
                <a:cs typeface="Lexend"/>
                <a:sym typeface="Lexend"/>
              </a:rPr>
              <a:t>Pillars of Health</a:t>
            </a:r>
            <a:endParaRPr b="1" sz="1200">
              <a:latin typeface="Lexend"/>
              <a:ea typeface="Lexend"/>
              <a:cs typeface="Lexend"/>
              <a:sym typeface="Lexend"/>
            </a:endParaRPr>
          </a:p>
        </p:txBody>
      </p:sp>
      <p:sp>
        <p:nvSpPr>
          <p:cNvPr id="764" name="Google Shape;764;p119"/>
          <p:cNvSpPr txBox="1"/>
          <p:nvPr/>
        </p:nvSpPr>
        <p:spPr>
          <a:xfrm>
            <a:off x="41569" y="6531154"/>
            <a:ext cx="798600" cy="2382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343451"/>
              </a:buClr>
              <a:buSzPts val="250"/>
              <a:buFont typeface="Calibri"/>
              <a:buNone/>
            </a:pPr>
            <a:r>
              <a:rPr b="0" i="0" lang="en-US" sz="1000" u="none" cap="none" strike="noStrike">
                <a:solidFill>
                  <a:srgbClr val="343451"/>
                </a:solidFill>
                <a:latin typeface="Calibri"/>
                <a:ea typeface="Calibri"/>
                <a:cs typeface="Calibri"/>
                <a:sym typeface="Calibri"/>
              </a:rPr>
              <a:t>© FEMM</a:t>
            </a:r>
            <a:endParaRPr/>
          </a:p>
        </p:txBody>
      </p:sp>
      <p:sp>
        <p:nvSpPr>
          <p:cNvPr id="765" name="Google Shape;765;p119"/>
          <p:cNvSpPr txBox="1"/>
          <p:nvPr/>
        </p:nvSpPr>
        <p:spPr>
          <a:xfrm flipH="1">
            <a:off x="113400" y="2424500"/>
            <a:ext cx="1405200" cy="554100"/>
          </a:xfrm>
          <a:prstGeom prst="rect">
            <a:avLst/>
          </a:prstGeom>
          <a:solidFill>
            <a:srgbClr val="757AA8"/>
          </a:solidFill>
          <a:ln cap="flat" cmpd="sng" w="9525">
            <a:solidFill>
              <a:srgbClr val="FF00FF"/>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b="1" lang="en-US" sz="2400">
                <a:solidFill>
                  <a:schemeClr val="lt1"/>
                </a:solidFill>
                <a:latin typeface="Calibri"/>
                <a:ea typeface="Calibri"/>
                <a:cs typeface="Calibri"/>
                <a:sym typeface="Calibri"/>
              </a:rPr>
              <a:t>Sleep</a:t>
            </a:r>
            <a:endParaRPr sz="3000">
              <a:solidFill>
                <a:schemeClr val="lt1"/>
              </a:solidFill>
              <a:latin typeface="Calibri"/>
              <a:ea typeface="Calibri"/>
              <a:cs typeface="Calibri"/>
              <a:sym typeface="Calibri"/>
            </a:endParaRPr>
          </a:p>
        </p:txBody>
      </p:sp>
      <p:sp>
        <p:nvSpPr>
          <p:cNvPr id="766" name="Google Shape;766;p119"/>
          <p:cNvSpPr/>
          <p:nvPr/>
        </p:nvSpPr>
        <p:spPr>
          <a:xfrm>
            <a:off x="562050" y="1739125"/>
            <a:ext cx="507900" cy="507900"/>
          </a:xfrm>
          <a:prstGeom prst="ellipse">
            <a:avLst/>
          </a:prstGeom>
          <a:solidFill>
            <a:srgbClr val="FF00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67" name="Google Shape;767;p119"/>
          <p:cNvSpPr txBox="1"/>
          <p:nvPr/>
        </p:nvSpPr>
        <p:spPr>
          <a:xfrm>
            <a:off x="644322" y="1760725"/>
            <a:ext cx="291300" cy="353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2000">
                <a:solidFill>
                  <a:schemeClr val="lt1"/>
                </a:solidFill>
                <a:latin typeface="Lexend SemiBold"/>
                <a:ea typeface="Lexend SemiBold"/>
                <a:cs typeface="Lexend SemiBold"/>
                <a:sym typeface="Lexend SemiBold"/>
              </a:rPr>
              <a:t>3</a:t>
            </a:r>
            <a:endParaRPr sz="2000">
              <a:solidFill>
                <a:schemeClr val="lt1"/>
              </a:solidFill>
              <a:latin typeface="Lexend SemiBold"/>
              <a:ea typeface="Lexend SemiBold"/>
              <a:cs typeface="Lexend SemiBold"/>
              <a:sym typeface="Lexend SemiBold"/>
            </a:endParaRPr>
          </a:p>
        </p:txBody>
      </p:sp>
      <p:sp>
        <p:nvSpPr>
          <p:cNvPr id="768" name="Google Shape;768;p119"/>
          <p:cNvSpPr txBox="1"/>
          <p:nvPr/>
        </p:nvSpPr>
        <p:spPr>
          <a:xfrm>
            <a:off x="1508850" y="839750"/>
            <a:ext cx="7248600" cy="5136600"/>
          </a:xfrm>
          <a:prstGeom prst="rect">
            <a:avLst/>
          </a:prstGeom>
          <a:noFill/>
          <a:ln>
            <a:noFill/>
          </a:ln>
        </p:spPr>
        <p:txBody>
          <a:bodyPr anchorCtr="0" anchor="t" bIns="91425" lIns="91425" spcFirstLastPara="1" rIns="91425" wrap="square" tIns="91425">
            <a:noAutofit/>
          </a:bodyPr>
          <a:lstStyle/>
          <a:p>
            <a:pPr indent="457200" lvl="0" marL="0" rtl="0" algn="l">
              <a:lnSpc>
                <a:spcPct val="115000"/>
              </a:lnSpc>
              <a:spcBef>
                <a:spcPts val="0"/>
              </a:spcBef>
              <a:spcAft>
                <a:spcPts val="0"/>
              </a:spcAft>
              <a:buNone/>
            </a:pPr>
            <a:br>
              <a:rPr lang="en-US" sz="1800">
                <a:solidFill>
                  <a:schemeClr val="dk1"/>
                </a:solidFill>
                <a:latin typeface="Lexend ExtraLight"/>
                <a:ea typeface="Lexend ExtraLight"/>
                <a:cs typeface="Lexend ExtraLight"/>
                <a:sym typeface="Lexend ExtraLight"/>
              </a:rPr>
            </a:br>
            <a:br>
              <a:rPr lang="en-US" sz="1800">
                <a:solidFill>
                  <a:schemeClr val="dk1"/>
                </a:solidFill>
                <a:latin typeface="Lexend ExtraLight"/>
                <a:ea typeface="Lexend ExtraLight"/>
                <a:cs typeface="Lexend ExtraLight"/>
                <a:sym typeface="Lexend ExtraLight"/>
              </a:rPr>
            </a:br>
            <a:endParaRPr sz="1800">
              <a:solidFill>
                <a:schemeClr val="dk1"/>
              </a:solidFill>
              <a:latin typeface="Lexend ExtraLight"/>
              <a:ea typeface="Lexend ExtraLight"/>
              <a:cs typeface="Lexend ExtraLight"/>
              <a:sym typeface="Lexend ExtraLight"/>
            </a:endParaRPr>
          </a:p>
          <a:p>
            <a:pPr indent="0" lvl="0" marL="457200" rtl="0" algn="l">
              <a:lnSpc>
                <a:spcPct val="115000"/>
              </a:lnSpc>
              <a:spcBef>
                <a:spcPts val="0"/>
              </a:spcBef>
              <a:spcAft>
                <a:spcPts val="0"/>
              </a:spcAft>
              <a:buNone/>
            </a:pPr>
            <a:r>
              <a:rPr b="1" lang="en-US" sz="1700">
                <a:solidFill>
                  <a:schemeClr val="dk1"/>
                </a:solidFill>
                <a:latin typeface="Lexend"/>
                <a:ea typeface="Lexend"/>
                <a:cs typeface="Lexend"/>
                <a:sym typeface="Lexend"/>
              </a:rPr>
              <a:t>Sleep: </a:t>
            </a:r>
            <a:r>
              <a:rPr lang="en-US" sz="1500">
                <a:solidFill>
                  <a:schemeClr val="dk1"/>
                </a:solidFill>
                <a:latin typeface="Lexend ExtraLight"/>
                <a:ea typeface="Lexend ExtraLight"/>
                <a:cs typeface="Lexend ExtraLight"/>
                <a:sym typeface="Lexend ExtraLight"/>
              </a:rPr>
              <a:t>when the body repairs tissues, muscles, cells, produces hormones, removes toxins and restores energy. </a:t>
            </a:r>
            <a:endParaRPr sz="1500">
              <a:solidFill>
                <a:schemeClr val="dk1"/>
              </a:solidFill>
              <a:latin typeface="Lexend ExtraLight"/>
              <a:ea typeface="Lexend ExtraLight"/>
              <a:cs typeface="Lexend ExtraLight"/>
              <a:sym typeface="Lexend ExtraLight"/>
            </a:endParaRPr>
          </a:p>
          <a:p>
            <a:pPr indent="0" lvl="0" marL="457200" rtl="0" algn="l">
              <a:lnSpc>
                <a:spcPct val="115000"/>
              </a:lnSpc>
              <a:spcBef>
                <a:spcPts val="0"/>
              </a:spcBef>
              <a:spcAft>
                <a:spcPts val="0"/>
              </a:spcAft>
              <a:buNone/>
            </a:pPr>
            <a:r>
              <a:rPr lang="en-US" sz="1500">
                <a:solidFill>
                  <a:schemeClr val="dk1"/>
                </a:solidFill>
                <a:latin typeface="Lexend ExtraLight"/>
                <a:ea typeface="Lexend ExtraLight"/>
                <a:cs typeface="Lexend ExtraLight"/>
                <a:sym typeface="Lexend ExtraLight"/>
              </a:rPr>
              <a:t> </a:t>
            </a:r>
            <a:endParaRPr sz="1500">
              <a:solidFill>
                <a:schemeClr val="dk1"/>
              </a:solidFill>
              <a:latin typeface="Lexend ExtraLight"/>
              <a:ea typeface="Lexend ExtraLight"/>
              <a:cs typeface="Lexend ExtraLight"/>
              <a:sym typeface="Lexend ExtraLight"/>
            </a:endParaRPr>
          </a:p>
          <a:p>
            <a:pPr indent="0" lvl="0" marL="0" rtl="0" algn="l">
              <a:lnSpc>
                <a:spcPct val="115000"/>
              </a:lnSpc>
              <a:spcBef>
                <a:spcPts val="0"/>
              </a:spcBef>
              <a:spcAft>
                <a:spcPts val="0"/>
              </a:spcAft>
              <a:buNone/>
            </a:pPr>
            <a:r>
              <a:rPr b="1" lang="en-US" sz="1700">
                <a:solidFill>
                  <a:schemeClr val="dk1"/>
                </a:solidFill>
                <a:latin typeface="Lexend"/>
                <a:ea typeface="Lexend"/>
                <a:cs typeface="Lexend"/>
                <a:sym typeface="Lexend"/>
              </a:rPr>
              <a:t>	Hormones produced during sleep: </a:t>
            </a:r>
            <a:endParaRPr>
              <a:solidFill>
                <a:schemeClr val="dk1"/>
              </a:solidFill>
              <a:latin typeface="Lexend ExtraLight"/>
              <a:ea typeface="Lexend ExtraLight"/>
              <a:cs typeface="Lexend ExtraLight"/>
              <a:sym typeface="Lexend ExtraLight"/>
            </a:endParaRPr>
          </a:p>
          <a:p>
            <a:pPr indent="-317500" lvl="0" marL="1371600" rtl="0" algn="l">
              <a:lnSpc>
                <a:spcPct val="115000"/>
              </a:lnSpc>
              <a:spcBef>
                <a:spcPts val="0"/>
              </a:spcBef>
              <a:spcAft>
                <a:spcPts val="0"/>
              </a:spcAft>
              <a:buClr>
                <a:schemeClr val="dk1"/>
              </a:buClr>
              <a:buSzPts val="1400"/>
              <a:buFont typeface="Lexend ExtraLight"/>
              <a:buChar char="❏"/>
            </a:pPr>
            <a:r>
              <a:rPr lang="en-US">
                <a:solidFill>
                  <a:schemeClr val="dk1"/>
                </a:solidFill>
                <a:latin typeface="Lexend ExtraLight"/>
                <a:ea typeface="Lexend ExtraLight"/>
                <a:cs typeface="Lexend ExtraLight"/>
                <a:sym typeface="Lexend ExtraLight"/>
              </a:rPr>
              <a:t>Melatonin</a:t>
            </a:r>
            <a:endParaRPr>
              <a:solidFill>
                <a:schemeClr val="dk1"/>
              </a:solidFill>
              <a:latin typeface="Lexend ExtraLight"/>
              <a:ea typeface="Lexend ExtraLight"/>
              <a:cs typeface="Lexend ExtraLight"/>
              <a:sym typeface="Lexend ExtraLight"/>
            </a:endParaRPr>
          </a:p>
          <a:p>
            <a:pPr indent="-317500" lvl="0" marL="1371600" rtl="0" algn="l">
              <a:lnSpc>
                <a:spcPct val="115000"/>
              </a:lnSpc>
              <a:spcBef>
                <a:spcPts val="0"/>
              </a:spcBef>
              <a:spcAft>
                <a:spcPts val="0"/>
              </a:spcAft>
              <a:buClr>
                <a:schemeClr val="dk1"/>
              </a:buClr>
              <a:buSzPts val="1400"/>
              <a:buFont typeface="Lexend ExtraLight"/>
              <a:buChar char="❏"/>
            </a:pPr>
            <a:r>
              <a:rPr lang="en-US">
                <a:solidFill>
                  <a:schemeClr val="dk1"/>
                </a:solidFill>
                <a:latin typeface="Lexend ExtraLight"/>
                <a:ea typeface="Lexend ExtraLight"/>
                <a:cs typeface="Lexend ExtraLight"/>
                <a:sym typeface="Lexend ExtraLight"/>
              </a:rPr>
              <a:t>Cortisol (regulates stress response) </a:t>
            </a:r>
            <a:endParaRPr>
              <a:solidFill>
                <a:schemeClr val="dk1"/>
              </a:solidFill>
              <a:latin typeface="Lexend ExtraLight"/>
              <a:ea typeface="Lexend ExtraLight"/>
              <a:cs typeface="Lexend ExtraLight"/>
              <a:sym typeface="Lexend ExtraLight"/>
            </a:endParaRPr>
          </a:p>
          <a:p>
            <a:pPr indent="-317500" lvl="0" marL="1371600" rtl="0" algn="l">
              <a:lnSpc>
                <a:spcPct val="115000"/>
              </a:lnSpc>
              <a:spcBef>
                <a:spcPts val="0"/>
              </a:spcBef>
              <a:spcAft>
                <a:spcPts val="0"/>
              </a:spcAft>
              <a:buClr>
                <a:schemeClr val="dk1"/>
              </a:buClr>
              <a:buSzPts val="1400"/>
              <a:buFont typeface="Lexend ExtraLight"/>
              <a:buChar char="❏"/>
            </a:pPr>
            <a:r>
              <a:rPr lang="en-US">
                <a:solidFill>
                  <a:schemeClr val="dk1"/>
                </a:solidFill>
                <a:latin typeface="Lexend ExtraLight"/>
                <a:ea typeface="Lexend ExtraLight"/>
                <a:cs typeface="Lexend ExtraLight"/>
                <a:sym typeface="Lexend ExtraLight"/>
              </a:rPr>
              <a:t>Growth hormone</a:t>
            </a:r>
            <a:endParaRPr>
              <a:solidFill>
                <a:schemeClr val="dk1"/>
              </a:solidFill>
              <a:latin typeface="Lexend ExtraLight"/>
              <a:ea typeface="Lexend ExtraLight"/>
              <a:cs typeface="Lexend ExtraLight"/>
              <a:sym typeface="Lexend ExtraLight"/>
            </a:endParaRPr>
          </a:p>
          <a:p>
            <a:pPr indent="-317500" lvl="0" marL="1371600" rtl="0" algn="l">
              <a:lnSpc>
                <a:spcPct val="115000"/>
              </a:lnSpc>
              <a:spcBef>
                <a:spcPts val="0"/>
              </a:spcBef>
              <a:spcAft>
                <a:spcPts val="0"/>
              </a:spcAft>
              <a:buClr>
                <a:schemeClr val="dk1"/>
              </a:buClr>
              <a:buSzPts val="1400"/>
              <a:buFont typeface="Lexend ExtraLight"/>
              <a:buChar char="❏"/>
            </a:pPr>
            <a:r>
              <a:rPr lang="en-US">
                <a:solidFill>
                  <a:schemeClr val="dk1"/>
                </a:solidFill>
                <a:latin typeface="Lexend ExtraLight"/>
                <a:ea typeface="Lexend ExtraLight"/>
                <a:cs typeface="Lexend ExtraLight"/>
                <a:sym typeface="Lexend ExtraLight"/>
              </a:rPr>
              <a:t>Leptin and Ghrelin (regulate appetite) </a:t>
            </a:r>
            <a:endParaRPr>
              <a:solidFill>
                <a:schemeClr val="dk1"/>
              </a:solidFill>
              <a:latin typeface="Lexend ExtraLight"/>
              <a:ea typeface="Lexend ExtraLight"/>
              <a:cs typeface="Lexend ExtraLight"/>
              <a:sym typeface="Lexend ExtraLight"/>
            </a:endParaRPr>
          </a:p>
          <a:p>
            <a:pPr indent="457200" lvl="0" marL="0" rtl="0" algn="l">
              <a:lnSpc>
                <a:spcPct val="115000"/>
              </a:lnSpc>
              <a:spcBef>
                <a:spcPts val="0"/>
              </a:spcBef>
              <a:spcAft>
                <a:spcPts val="0"/>
              </a:spcAft>
              <a:buNone/>
            </a:pPr>
            <a:br>
              <a:rPr lang="en-US" sz="1500">
                <a:solidFill>
                  <a:schemeClr val="dk1"/>
                </a:solidFill>
                <a:latin typeface="Lexend ExtraLight"/>
                <a:ea typeface="Lexend ExtraLight"/>
                <a:cs typeface="Lexend ExtraLight"/>
                <a:sym typeface="Lexend ExtraLight"/>
              </a:rPr>
            </a:br>
            <a:r>
              <a:rPr lang="en-US" sz="1500">
                <a:solidFill>
                  <a:schemeClr val="dk1"/>
                </a:solidFill>
                <a:latin typeface="Lexend ExtraLight"/>
                <a:ea typeface="Lexend ExtraLight"/>
                <a:cs typeface="Lexend ExtraLight"/>
                <a:sym typeface="Lexend ExtraLight"/>
              </a:rPr>
              <a:t>	</a:t>
            </a:r>
            <a:r>
              <a:rPr b="1" lang="en-US" sz="1700">
                <a:solidFill>
                  <a:schemeClr val="dk1"/>
                </a:solidFill>
                <a:latin typeface="Lexend"/>
                <a:ea typeface="Lexend"/>
                <a:cs typeface="Lexend"/>
                <a:sym typeface="Lexend"/>
              </a:rPr>
              <a:t>Time to “clean house”</a:t>
            </a:r>
            <a:r>
              <a:rPr b="1" lang="en-US" sz="1700">
                <a:solidFill>
                  <a:schemeClr val="dk1"/>
                </a:solidFill>
                <a:latin typeface="Lexend"/>
                <a:ea typeface="Lexend"/>
                <a:cs typeface="Lexend"/>
                <a:sym typeface="Lexend"/>
              </a:rPr>
              <a:t>:</a:t>
            </a:r>
            <a:r>
              <a:rPr b="1" lang="en-US" sz="1500">
                <a:solidFill>
                  <a:schemeClr val="dk1"/>
                </a:solidFill>
                <a:latin typeface="Lexend"/>
                <a:ea typeface="Lexend"/>
                <a:cs typeface="Lexend"/>
                <a:sym typeface="Lexend"/>
              </a:rPr>
              <a:t> </a:t>
            </a:r>
            <a:endParaRPr sz="1500">
              <a:solidFill>
                <a:schemeClr val="dk1"/>
              </a:solidFill>
              <a:latin typeface="Lexend ExtraLight"/>
              <a:ea typeface="Lexend ExtraLight"/>
              <a:cs typeface="Lexend ExtraLight"/>
              <a:sym typeface="Lexend ExtraLight"/>
            </a:endParaRPr>
          </a:p>
          <a:p>
            <a:pPr indent="-317500" lvl="0" marL="1371600" rtl="0" algn="l">
              <a:lnSpc>
                <a:spcPct val="115000"/>
              </a:lnSpc>
              <a:spcBef>
                <a:spcPts val="0"/>
              </a:spcBef>
              <a:spcAft>
                <a:spcPts val="0"/>
              </a:spcAft>
              <a:buClr>
                <a:schemeClr val="dk1"/>
              </a:buClr>
              <a:buSzPts val="1400"/>
              <a:buChar char="❏"/>
            </a:pPr>
            <a:r>
              <a:rPr lang="en-US">
                <a:solidFill>
                  <a:schemeClr val="dk1"/>
                </a:solidFill>
                <a:latin typeface="Lexend ExtraLight"/>
                <a:ea typeface="Lexend ExtraLight"/>
                <a:cs typeface="Lexend ExtraLight"/>
                <a:sym typeface="Lexend ExtraLight"/>
              </a:rPr>
              <a:t>Sleep is when the brain initiates a cleaning process to flush out waste and toxins in the brain.</a:t>
            </a:r>
            <a:endParaRPr>
              <a:solidFill>
                <a:schemeClr val="dk1"/>
              </a:solidFill>
              <a:latin typeface="Lexend ExtraLight"/>
              <a:ea typeface="Lexend ExtraLight"/>
              <a:cs typeface="Lexend ExtraLight"/>
              <a:sym typeface="Lexend ExtraLight"/>
            </a:endParaRPr>
          </a:p>
          <a:p>
            <a:pPr indent="-317500" lvl="0" marL="1371600" rtl="0" algn="l">
              <a:lnSpc>
                <a:spcPct val="115000"/>
              </a:lnSpc>
              <a:spcBef>
                <a:spcPts val="0"/>
              </a:spcBef>
              <a:spcAft>
                <a:spcPts val="0"/>
              </a:spcAft>
              <a:buClr>
                <a:schemeClr val="dk1"/>
              </a:buClr>
              <a:buSzPts val="1400"/>
              <a:buChar char="❏"/>
            </a:pPr>
            <a:r>
              <a:rPr lang="en-US">
                <a:solidFill>
                  <a:schemeClr val="dk1"/>
                </a:solidFill>
                <a:latin typeface="Lexend ExtraLight"/>
                <a:ea typeface="Lexend ExtraLight"/>
                <a:cs typeface="Lexend ExtraLight"/>
                <a:sym typeface="Lexend ExtraLight"/>
              </a:rPr>
              <a:t>Sleep is when you form and maintain the pathways in your brain that let you learn new things and create new memories.</a:t>
            </a:r>
            <a:endParaRPr>
              <a:solidFill>
                <a:schemeClr val="dk1"/>
              </a:solidFill>
              <a:latin typeface="Lexend ExtraLight"/>
              <a:ea typeface="Lexend ExtraLight"/>
              <a:cs typeface="Lexend ExtraLight"/>
              <a:sym typeface="Lexend ExtraLight"/>
            </a:endParaRPr>
          </a:p>
          <a:p>
            <a:pPr indent="457200" lvl="0" marL="0" rtl="0" algn="l">
              <a:lnSpc>
                <a:spcPct val="115000"/>
              </a:lnSpc>
              <a:spcBef>
                <a:spcPts val="0"/>
              </a:spcBef>
              <a:spcAft>
                <a:spcPts val="0"/>
              </a:spcAft>
              <a:buNone/>
            </a:pPr>
            <a:br>
              <a:rPr lang="en-US" sz="1500">
                <a:solidFill>
                  <a:schemeClr val="dk1"/>
                </a:solidFill>
                <a:latin typeface="Lexend ExtraLight"/>
                <a:ea typeface="Lexend ExtraLight"/>
                <a:cs typeface="Lexend ExtraLight"/>
                <a:sym typeface="Lexend ExtraLight"/>
              </a:rPr>
            </a:br>
            <a:r>
              <a:rPr lang="en-US" sz="1500">
                <a:solidFill>
                  <a:schemeClr val="dk1"/>
                </a:solidFill>
                <a:latin typeface="Lexend ExtraLight"/>
                <a:ea typeface="Lexend ExtraLight"/>
                <a:cs typeface="Lexend ExtraLight"/>
                <a:sym typeface="Lexend ExtraLight"/>
              </a:rPr>
              <a:t>	</a:t>
            </a:r>
            <a:r>
              <a:rPr b="1" lang="en-US" sz="1700">
                <a:solidFill>
                  <a:schemeClr val="dk1"/>
                </a:solidFill>
                <a:latin typeface="Lexend"/>
                <a:ea typeface="Lexend"/>
                <a:cs typeface="Lexend"/>
                <a:sym typeface="Lexend"/>
              </a:rPr>
              <a:t>8-10 hours a night</a:t>
            </a:r>
            <a:r>
              <a:rPr lang="en-US" sz="1500">
                <a:solidFill>
                  <a:schemeClr val="dk1"/>
                </a:solidFill>
                <a:latin typeface="Lexend ExtraLight"/>
                <a:ea typeface="Lexend ExtraLight"/>
                <a:cs typeface="Lexend ExtraLight"/>
                <a:sym typeface="Lexend ExtraLight"/>
              </a:rPr>
              <a:t>: </a:t>
            </a:r>
            <a:endParaRPr sz="1500">
              <a:solidFill>
                <a:schemeClr val="dk1"/>
              </a:solidFill>
              <a:latin typeface="Lexend ExtraLight"/>
              <a:ea typeface="Lexend ExtraLight"/>
              <a:cs typeface="Lexend ExtraLight"/>
              <a:sym typeface="Lexend ExtraLight"/>
            </a:endParaRPr>
          </a:p>
          <a:p>
            <a:pPr indent="-317500" lvl="0" marL="1371600" rtl="0" algn="l">
              <a:lnSpc>
                <a:spcPct val="115000"/>
              </a:lnSpc>
              <a:spcBef>
                <a:spcPts val="0"/>
              </a:spcBef>
              <a:spcAft>
                <a:spcPts val="0"/>
              </a:spcAft>
              <a:buClr>
                <a:schemeClr val="dk1"/>
              </a:buClr>
              <a:buSzPts val="1400"/>
              <a:buFont typeface="Lexend ExtraLight"/>
              <a:buChar char="❏"/>
            </a:pPr>
            <a:r>
              <a:rPr lang="en-US" u="sng">
                <a:solidFill>
                  <a:schemeClr val="dk1"/>
                </a:solidFill>
                <a:latin typeface="Lexend ExtraLight"/>
                <a:ea typeface="Lexend ExtraLight"/>
                <a:cs typeface="Lexend ExtraLight"/>
                <a:sym typeface="Lexend ExtraLight"/>
              </a:rPr>
              <a:t>9 hours of sleep is best for peak mental health. </a:t>
            </a:r>
            <a:endParaRPr u="sng">
              <a:solidFill>
                <a:schemeClr val="dk1"/>
              </a:solidFill>
              <a:latin typeface="Lexend ExtraLight"/>
              <a:ea typeface="Lexend ExtraLight"/>
              <a:cs typeface="Lexend ExtraLight"/>
              <a:sym typeface="Lexend ExtraLight"/>
            </a:endParaRPr>
          </a:p>
          <a:p>
            <a:pPr indent="-317500" lvl="0" marL="1371600" rtl="0" algn="l">
              <a:lnSpc>
                <a:spcPct val="115000"/>
              </a:lnSpc>
              <a:spcBef>
                <a:spcPts val="0"/>
              </a:spcBef>
              <a:spcAft>
                <a:spcPts val="0"/>
              </a:spcAft>
              <a:buClr>
                <a:schemeClr val="dk1"/>
              </a:buClr>
              <a:buSzPts val="1400"/>
              <a:buFont typeface="Lexend ExtraLight"/>
              <a:buChar char="❏"/>
            </a:pPr>
            <a:r>
              <a:rPr lang="en-US">
                <a:solidFill>
                  <a:schemeClr val="dk1"/>
                </a:solidFill>
                <a:latin typeface="Lexend ExtraLight"/>
                <a:ea typeface="Lexend ExtraLight"/>
                <a:cs typeface="Lexend ExtraLight"/>
                <a:sym typeface="Lexend ExtraLight"/>
              </a:rPr>
              <a:t>Insufficient sleep is linked to lower academic and athletic achievement.</a:t>
            </a:r>
            <a:endParaRPr>
              <a:solidFill>
                <a:schemeClr val="dk1"/>
              </a:solidFill>
              <a:latin typeface="Lexend ExtraLight"/>
              <a:ea typeface="Lexend ExtraLight"/>
              <a:cs typeface="Lexend ExtraLight"/>
              <a:sym typeface="Lexend ExtraLight"/>
            </a:endParaRPr>
          </a:p>
          <a:p>
            <a:pPr indent="0" lvl="0" marL="457200" rtl="0" algn="l">
              <a:lnSpc>
                <a:spcPct val="115000"/>
              </a:lnSpc>
              <a:spcBef>
                <a:spcPts val="0"/>
              </a:spcBef>
              <a:spcAft>
                <a:spcPts val="0"/>
              </a:spcAft>
              <a:buNone/>
            </a:pPr>
            <a:r>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sz="1500">
              <a:solidFill>
                <a:schemeClr val="dk1"/>
              </a:solidFill>
              <a:latin typeface="Lexend ExtraLight"/>
              <a:ea typeface="Lexend ExtraLight"/>
              <a:cs typeface="Lexend ExtraLight"/>
              <a:sym typeface="Lexend ExtraLight"/>
            </a:endParaRPr>
          </a:p>
        </p:txBody>
      </p:sp>
      <p:sp>
        <p:nvSpPr>
          <p:cNvPr id="769" name="Google Shape;769;p119"/>
          <p:cNvSpPr txBox="1"/>
          <p:nvPr/>
        </p:nvSpPr>
        <p:spPr>
          <a:xfrm flipH="1">
            <a:off x="1828650" y="1137325"/>
            <a:ext cx="2721000" cy="523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b="1" lang="en-US" sz="2200">
                <a:solidFill>
                  <a:schemeClr val="dk1"/>
                </a:solidFill>
                <a:latin typeface="Lexend"/>
                <a:ea typeface="Lexend"/>
                <a:cs typeface="Lexend"/>
                <a:sym typeface="Lexend"/>
              </a:rPr>
              <a:t>Your Body Needs:</a:t>
            </a:r>
            <a:r>
              <a:rPr b="1" lang="en-US" sz="2200">
                <a:solidFill>
                  <a:srgbClr val="8587C2"/>
                </a:solidFill>
                <a:latin typeface="Lexend"/>
                <a:ea typeface="Lexend"/>
                <a:cs typeface="Lexend"/>
                <a:sym typeface="Lexend"/>
              </a:rPr>
              <a:t> </a:t>
            </a:r>
            <a:endParaRPr b="1" sz="2800">
              <a:solidFill>
                <a:srgbClr val="8587C2"/>
              </a:solidFill>
              <a:latin typeface="Lexend"/>
              <a:ea typeface="Lexend"/>
              <a:cs typeface="Lexend"/>
              <a:sym typeface="Lexend"/>
            </a:endParaRPr>
          </a:p>
        </p:txBody>
      </p:sp>
      <p:cxnSp>
        <p:nvCxnSpPr>
          <p:cNvPr id="770" name="Google Shape;770;p119"/>
          <p:cNvCxnSpPr/>
          <p:nvPr/>
        </p:nvCxnSpPr>
        <p:spPr>
          <a:xfrm rot="-5400000">
            <a:off x="1097925" y="1962525"/>
            <a:ext cx="1170000" cy="258900"/>
          </a:xfrm>
          <a:prstGeom prst="bentConnector3">
            <a:avLst>
              <a:gd fmla="val -1551" name="adj1"/>
            </a:avLst>
          </a:prstGeom>
          <a:noFill/>
          <a:ln cap="flat" cmpd="sng" w="9525">
            <a:solidFill>
              <a:schemeClr val="dk2"/>
            </a:solidFill>
            <a:prstDash val="solid"/>
            <a:round/>
            <a:headEnd len="med" w="med" type="none"/>
            <a:tailEnd len="med" w="med" type="none"/>
          </a:ln>
        </p:spPr>
      </p:cxnSp>
      <p:cxnSp>
        <p:nvCxnSpPr>
          <p:cNvPr id="771" name="Google Shape;771;p119"/>
          <p:cNvCxnSpPr/>
          <p:nvPr/>
        </p:nvCxnSpPr>
        <p:spPr>
          <a:xfrm>
            <a:off x="1994775" y="1660525"/>
            <a:ext cx="2326500" cy="5100"/>
          </a:xfrm>
          <a:prstGeom prst="straightConnector1">
            <a:avLst/>
          </a:prstGeom>
          <a:noFill/>
          <a:ln cap="flat" cmpd="sng" w="19050">
            <a:solidFill>
              <a:srgbClr val="FF00FF"/>
            </a:solidFill>
            <a:prstDash val="solid"/>
            <a:round/>
            <a:headEnd len="med" w="med" type="none"/>
            <a:tailEnd len="med" w="med" type="non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 presetSubtype="0">
                                  <p:stCondLst>
                                    <p:cond delay="0"/>
                                  </p:stCondLst>
                                  <p:childTnLst>
                                    <p:set>
                                      <p:cBhvr>
                                        <p:cTn dur="1" fill="hold">
                                          <p:stCondLst>
                                            <p:cond delay="0"/>
                                          </p:stCondLst>
                                        </p:cTn>
                                        <p:tgtEl>
                                          <p:spTgt spid="76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6" name="Shape 776"/>
        <p:cNvGrpSpPr/>
        <p:nvPr/>
      </p:nvGrpSpPr>
      <p:grpSpPr>
        <a:xfrm>
          <a:off x="0" y="0"/>
          <a:ext cx="0" cy="0"/>
          <a:chOff x="0" y="0"/>
          <a:chExt cx="0" cy="0"/>
        </a:xfrm>
      </p:grpSpPr>
      <p:pic>
        <p:nvPicPr>
          <p:cNvPr id="777" name="Google Shape;777;p120"/>
          <p:cNvPicPr preferRelativeResize="0"/>
          <p:nvPr/>
        </p:nvPicPr>
        <p:blipFill rotWithShape="1">
          <a:blip r:embed="rId3">
            <a:alphaModFix/>
          </a:blip>
          <a:srcRect b="14777" l="0" r="29547" t="0"/>
          <a:stretch/>
        </p:blipFill>
        <p:spPr>
          <a:xfrm>
            <a:off x="515400" y="1721050"/>
            <a:ext cx="5154649" cy="3681525"/>
          </a:xfrm>
          <a:prstGeom prst="rect">
            <a:avLst/>
          </a:prstGeom>
          <a:noFill/>
          <a:ln>
            <a:noFill/>
          </a:ln>
        </p:spPr>
      </p:pic>
      <p:sp>
        <p:nvSpPr>
          <p:cNvPr id="778" name="Google Shape;778;p120"/>
          <p:cNvSpPr txBox="1"/>
          <p:nvPr/>
        </p:nvSpPr>
        <p:spPr>
          <a:xfrm>
            <a:off x="6064175" y="1993050"/>
            <a:ext cx="2205300" cy="32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a:latin typeface="Lexend ExtraBold"/>
                <a:ea typeface="Lexend ExtraBold"/>
                <a:cs typeface="Lexend ExtraBold"/>
                <a:sym typeface="Lexend ExtraBold"/>
              </a:rPr>
              <a:t>My Top 3 to Try</a:t>
            </a:r>
            <a:endParaRPr>
              <a:latin typeface="Lexend ExtraBold"/>
              <a:ea typeface="Lexend ExtraBold"/>
              <a:cs typeface="Lexend ExtraBold"/>
              <a:sym typeface="Lexend ExtraBold"/>
            </a:endParaRPr>
          </a:p>
        </p:txBody>
      </p:sp>
      <p:cxnSp>
        <p:nvCxnSpPr>
          <p:cNvPr id="779" name="Google Shape;779;p120"/>
          <p:cNvCxnSpPr/>
          <p:nvPr/>
        </p:nvCxnSpPr>
        <p:spPr>
          <a:xfrm>
            <a:off x="6064175" y="2429375"/>
            <a:ext cx="1739400" cy="10500"/>
          </a:xfrm>
          <a:prstGeom prst="straightConnector1">
            <a:avLst/>
          </a:prstGeom>
          <a:noFill/>
          <a:ln cap="flat" cmpd="sng" w="19050">
            <a:solidFill>
              <a:srgbClr val="FF00FF"/>
            </a:solidFill>
            <a:prstDash val="solid"/>
            <a:round/>
            <a:headEnd len="med" w="med" type="none"/>
            <a:tailEnd len="med" w="med" type="none"/>
          </a:ln>
        </p:spPr>
      </p:cxnSp>
      <p:sp>
        <p:nvSpPr>
          <p:cNvPr id="780" name="Google Shape;780;p120"/>
          <p:cNvSpPr txBox="1"/>
          <p:nvPr/>
        </p:nvSpPr>
        <p:spPr>
          <a:xfrm>
            <a:off x="6064175" y="2555200"/>
            <a:ext cx="1915500" cy="229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a:latin typeface="Annie Use Your Telescope"/>
                <a:ea typeface="Annie Use Your Telescope"/>
                <a:cs typeface="Annie Use Your Telescope"/>
                <a:sym typeface="Annie Use Your Telescope"/>
              </a:rPr>
              <a:t>#1</a:t>
            </a:r>
            <a:endParaRPr>
              <a:latin typeface="Annie Use Your Telescope"/>
              <a:ea typeface="Annie Use Your Telescope"/>
              <a:cs typeface="Annie Use Your Telescope"/>
              <a:sym typeface="Annie Use Your Telescope"/>
            </a:endParaRPr>
          </a:p>
          <a:p>
            <a:pPr indent="0" lvl="0" marL="0" rtl="0" algn="l">
              <a:spcBef>
                <a:spcPts val="0"/>
              </a:spcBef>
              <a:spcAft>
                <a:spcPts val="0"/>
              </a:spcAft>
              <a:buNone/>
            </a:pPr>
            <a:br>
              <a:rPr lang="en-US">
                <a:latin typeface="Annie Use Your Telescope"/>
                <a:ea typeface="Annie Use Your Telescope"/>
                <a:cs typeface="Annie Use Your Telescope"/>
                <a:sym typeface="Annie Use Your Telescope"/>
              </a:rPr>
            </a:br>
            <a:endParaRPr>
              <a:latin typeface="Annie Use Your Telescope"/>
              <a:ea typeface="Annie Use Your Telescope"/>
              <a:cs typeface="Annie Use Your Telescope"/>
              <a:sym typeface="Annie Use Your Telescope"/>
            </a:endParaRPr>
          </a:p>
          <a:p>
            <a:pPr indent="0" lvl="0" marL="0" rtl="0" algn="l">
              <a:spcBef>
                <a:spcPts val="0"/>
              </a:spcBef>
              <a:spcAft>
                <a:spcPts val="0"/>
              </a:spcAft>
              <a:buNone/>
            </a:pPr>
            <a:r>
              <a:rPr lang="en-US">
                <a:latin typeface="Annie Use Your Telescope"/>
                <a:ea typeface="Annie Use Your Telescope"/>
                <a:cs typeface="Annie Use Your Telescope"/>
                <a:sym typeface="Annie Use Your Telescope"/>
              </a:rPr>
              <a:t>#2</a:t>
            </a:r>
            <a:endParaRPr>
              <a:latin typeface="Annie Use Your Telescope"/>
              <a:ea typeface="Annie Use Your Telescope"/>
              <a:cs typeface="Annie Use Your Telescope"/>
              <a:sym typeface="Annie Use Your Telescope"/>
            </a:endParaRPr>
          </a:p>
          <a:p>
            <a:pPr indent="0" lvl="0" marL="0" rtl="0" algn="l">
              <a:spcBef>
                <a:spcPts val="0"/>
              </a:spcBef>
              <a:spcAft>
                <a:spcPts val="0"/>
              </a:spcAft>
              <a:buNone/>
            </a:pPr>
            <a:br>
              <a:rPr lang="en-US">
                <a:latin typeface="Annie Use Your Telescope"/>
                <a:ea typeface="Annie Use Your Telescope"/>
                <a:cs typeface="Annie Use Your Telescope"/>
                <a:sym typeface="Annie Use Your Telescope"/>
              </a:rPr>
            </a:br>
            <a:endParaRPr>
              <a:latin typeface="Annie Use Your Telescope"/>
              <a:ea typeface="Annie Use Your Telescope"/>
              <a:cs typeface="Annie Use Your Telescope"/>
              <a:sym typeface="Annie Use Your Telescope"/>
            </a:endParaRPr>
          </a:p>
          <a:p>
            <a:pPr indent="0" lvl="0" marL="0" rtl="0" algn="l">
              <a:spcBef>
                <a:spcPts val="0"/>
              </a:spcBef>
              <a:spcAft>
                <a:spcPts val="0"/>
              </a:spcAft>
              <a:buNone/>
            </a:pPr>
            <a:r>
              <a:rPr lang="en-US">
                <a:latin typeface="Annie Use Your Telescope"/>
                <a:ea typeface="Annie Use Your Telescope"/>
                <a:cs typeface="Annie Use Your Telescope"/>
                <a:sym typeface="Annie Use Your Telescope"/>
              </a:rPr>
              <a:t>#3</a:t>
            </a:r>
            <a:endParaRPr>
              <a:latin typeface="Annie Use Your Telescope"/>
              <a:ea typeface="Annie Use Your Telescope"/>
              <a:cs typeface="Annie Use Your Telescope"/>
              <a:sym typeface="Annie Use Your Telescope"/>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5" name="Shape 785"/>
        <p:cNvGrpSpPr/>
        <p:nvPr/>
      </p:nvGrpSpPr>
      <p:grpSpPr>
        <a:xfrm>
          <a:off x="0" y="0"/>
          <a:ext cx="0" cy="0"/>
          <a:chOff x="0" y="0"/>
          <a:chExt cx="0" cy="0"/>
        </a:xfrm>
      </p:grpSpPr>
      <p:cxnSp>
        <p:nvCxnSpPr>
          <p:cNvPr id="786" name="Google Shape;786;p121"/>
          <p:cNvCxnSpPr/>
          <p:nvPr/>
        </p:nvCxnSpPr>
        <p:spPr>
          <a:xfrm flipH="1" rot="10800000">
            <a:off x="753075" y="4604600"/>
            <a:ext cx="7608000" cy="18000"/>
          </a:xfrm>
          <a:prstGeom prst="straightConnector1">
            <a:avLst/>
          </a:prstGeom>
          <a:noFill/>
          <a:ln cap="flat" cmpd="sng" w="38100">
            <a:solidFill>
              <a:srgbClr val="FF00FF"/>
            </a:solidFill>
            <a:prstDash val="dot"/>
            <a:round/>
            <a:headEnd len="med" w="med" type="triangle"/>
            <a:tailEnd len="med" w="med" type="triangle"/>
          </a:ln>
        </p:spPr>
      </p:cxnSp>
      <p:sp>
        <p:nvSpPr>
          <p:cNvPr id="787" name="Google Shape;787;p121"/>
          <p:cNvSpPr txBox="1"/>
          <p:nvPr/>
        </p:nvSpPr>
        <p:spPr>
          <a:xfrm>
            <a:off x="290550" y="581475"/>
            <a:ext cx="7049100" cy="5541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FFFFFF"/>
              </a:buClr>
              <a:buSzPts val="750"/>
              <a:buFont typeface="Calibri"/>
              <a:buNone/>
            </a:pPr>
            <a:r>
              <a:rPr b="1" lang="en-US" sz="2700">
                <a:solidFill>
                  <a:srgbClr val="FFFFFF"/>
                </a:solidFill>
                <a:latin typeface="Lexend"/>
                <a:ea typeface="Lexend"/>
                <a:cs typeface="Lexend"/>
                <a:sym typeface="Lexend"/>
              </a:rPr>
              <a:t>Case Study</a:t>
            </a:r>
            <a:r>
              <a:rPr lang="en-US" sz="2700">
                <a:solidFill>
                  <a:srgbClr val="FFFFFF"/>
                </a:solidFill>
                <a:latin typeface="Lexend Thin"/>
                <a:ea typeface="Lexend Thin"/>
                <a:cs typeface="Lexend Thin"/>
                <a:sym typeface="Lexend Thin"/>
              </a:rPr>
              <a:t> | </a:t>
            </a:r>
            <a:r>
              <a:rPr lang="en-US" sz="2800">
                <a:solidFill>
                  <a:schemeClr val="lt1"/>
                </a:solidFill>
                <a:latin typeface="Lexend Thin"/>
                <a:ea typeface="Lexend Thin"/>
                <a:cs typeface="Lexend Thin"/>
                <a:sym typeface="Lexend Thin"/>
              </a:rPr>
              <a:t>The Three </a:t>
            </a:r>
            <a:r>
              <a:rPr b="1" lang="en-US" sz="2800">
                <a:solidFill>
                  <a:schemeClr val="lt1"/>
                </a:solidFill>
                <a:latin typeface="Lexend"/>
                <a:ea typeface="Lexend"/>
                <a:cs typeface="Lexend"/>
                <a:sym typeface="Lexend"/>
              </a:rPr>
              <a:t>Pillars of Health</a:t>
            </a:r>
            <a:endParaRPr b="1" sz="1200">
              <a:solidFill>
                <a:schemeClr val="dk1"/>
              </a:solidFill>
              <a:latin typeface="Lexend"/>
              <a:ea typeface="Lexend"/>
              <a:cs typeface="Lexend"/>
              <a:sym typeface="Lexend"/>
            </a:endParaRPr>
          </a:p>
          <a:p>
            <a:pPr indent="0" lvl="0" marL="0" marR="0" rtl="0" algn="l">
              <a:spcBef>
                <a:spcPts val="0"/>
              </a:spcBef>
              <a:spcAft>
                <a:spcPts val="0"/>
              </a:spcAft>
              <a:buClr>
                <a:srgbClr val="FFFFFF"/>
              </a:buClr>
              <a:buSzPts val="750"/>
              <a:buFont typeface="Calibri"/>
              <a:buNone/>
            </a:pPr>
            <a:r>
              <a:t/>
            </a:r>
            <a:endParaRPr sz="2500">
              <a:solidFill>
                <a:srgbClr val="FFFFFF"/>
              </a:solidFill>
              <a:latin typeface="Lexend Thin"/>
              <a:ea typeface="Lexend Thin"/>
              <a:cs typeface="Lexend Thin"/>
              <a:sym typeface="Lexend Thin"/>
            </a:endParaRPr>
          </a:p>
        </p:txBody>
      </p:sp>
      <p:sp>
        <p:nvSpPr>
          <p:cNvPr id="788" name="Google Shape;788;p121"/>
          <p:cNvSpPr txBox="1"/>
          <p:nvPr/>
        </p:nvSpPr>
        <p:spPr>
          <a:xfrm>
            <a:off x="104281" y="6466029"/>
            <a:ext cx="798600" cy="2382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343451"/>
              </a:buClr>
              <a:buSzPts val="250"/>
              <a:buFont typeface="Calibri"/>
              <a:buNone/>
            </a:pPr>
            <a:r>
              <a:rPr b="0" i="0" lang="en-US" sz="1000" u="none" cap="none" strike="noStrike">
                <a:solidFill>
                  <a:srgbClr val="343451"/>
                </a:solidFill>
                <a:latin typeface="Calibri"/>
                <a:ea typeface="Calibri"/>
                <a:cs typeface="Calibri"/>
                <a:sym typeface="Calibri"/>
              </a:rPr>
              <a:t>© FEMM</a:t>
            </a:r>
            <a:endParaRPr/>
          </a:p>
        </p:txBody>
      </p:sp>
      <p:pic>
        <p:nvPicPr>
          <p:cNvPr id="789" name="Google Shape;789;p121"/>
          <p:cNvPicPr preferRelativeResize="0"/>
          <p:nvPr/>
        </p:nvPicPr>
        <p:blipFill rotWithShape="1">
          <a:blip r:embed="rId3">
            <a:alphaModFix/>
          </a:blip>
          <a:srcRect b="0" l="7071" r="24143" t="11925"/>
          <a:stretch/>
        </p:blipFill>
        <p:spPr>
          <a:xfrm>
            <a:off x="1202800" y="3351899"/>
            <a:ext cx="1926782" cy="2849747"/>
          </a:xfrm>
          <a:prstGeom prst="rect">
            <a:avLst/>
          </a:prstGeom>
          <a:noFill/>
          <a:ln>
            <a:noFill/>
          </a:ln>
        </p:spPr>
      </p:pic>
      <p:pic>
        <p:nvPicPr>
          <p:cNvPr id="790" name="Google Shape;790;p121"/>
          <p:cNvPicPr preferRelativeResize="0"/>
          <p:nvPr/>
        </p:nvPicPr>
        <p:blipFill rotWithShape="1">
          <a:blip r:embed="rId4">
            <a:alphaModFix/>
          </a:blip>
          <a:srcRect b="0" l="32855" r="27577" t="0"/>
          <a:stretch/>
        </p:blipFill>
        <p:spPr>
          <a:xfrm>
            <a:off x="6614500" y="1285650"/>
            <a:ext cx="762225" cy="1925749"/>
          </a:xfrm>
          <a:prstGeom prst="rect">
            <a:avLst/>
          </a:prstGeom>
          <a:noFill/>
          <a:ln>
            <a:noFill/>
          </a:ln>
        </p:spPr>
      </p:pic>
      <p:sp>
        <p:nvSpPr>
          <p:cNvPr id="791" name="Google Shape;791;p121"/>
          <p:cNvSpPr txBox="1"/>
          <p:nvPr/>
        </p:nvSpPr>
        <p:spPr>
          <a:xfrm flipH="1">
            <a:off x="6436425" y="2288832"/>
            <a:ext cx="1118400" cy="554100"/>
          </a:xfrm>
          <a:prstGeom prst="rect">
            <a:avLst/>
          </a:prstGeom>
          <a:solidFill>
            <a:srgbClr val="757AA8"/>
          </a:solidFill>
          <a:ln cap="flat" cmpd="sng" w="9525">
            <a:solidFill>
              <a:srgbClr val="FF00FF"/>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b="1" lang="en-US" sz="2400">
                <a:solidFill>
                  <a:schemeClr val="lt1"/>
                </a:solidFill>
                <a:latin typeface="Calibri"/>
                <a:ea typeface="Calibri"/>
                <a:cs typeface="Calibri"/>
                <a:sym typeface="Calibri"/>
              </a:rPr>
              <a:t>Sleep</a:t>
            </a:r>
            <a:endParaRPr sz="3000">
              <a:solidFill>
                <a:schemeClr val="lt1"/>
              </a:solidFill>
              <a:latin typeface="Calibri"/>
              <a:ea typeface="Calibri"/>
              <a:cs typeface="Calibri"/>
              <a:sym typeface="Calibri"/>
            </a:endParaRPr>
          </a:p>
        </p:txBody>
      </p:sp>
      <p:sp>
        <p:nvSpPr>
          <p:cNvPr id="792" name="Google Shape;792;p121"/>
          <p:cNvSpPr/>
          <p:nvPr/>
        </p:nvSpPr>
        <p:spPr>
          <a:xfrm>
            <a:off x="6793540" y="1743366"/>
            <a:ext cx="404100" cy="404100"/>
          </a:xfrm>
          <a:prstGeom prst="ellipse">
            <a:avLst/>
          </a:prstGeom>
          <a:solidFill>
            <a:srgbClr val="FF00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93" name="Google Shape;793;p121"/>
          <p:cNvSpPr txBox="1"/>
          <p:nvPr/>
        </p:nvSpPr>
        <p:spPr>
          <a:xfrm>
            <a:off x="6831242" y="1707231"/>
            <a:ext cx="231900" cy="281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2000">
                <a:solidFill>
                  <a:schemeClr val="lt1"/>
                </a:solidFill>
                <a:latin typeface="Lexend SemiBold"/>
                <a:ea typeface="Lexend SemiBold"/>
                <a:cs typeface="Lexend SemiBold"/>
                <a:sym typeface="Lexend SemiBold"/>
              </a:rPr>
              <a:t>3</a:t>
            </a:r>
            <a:endParaRPr sz="2000">
              <a:solidFill>
                <a:schemeClr val="lt1"/>
              </a:solidFill>
              <a:latin typeface="Lexend SemiBold"/>
              <a:ea typeface="Lexend SemiBold"/>
              <a:cs typeface="Lexend SemiBold"/>
              <a:sym typeface="Lexend SemiBold"/>
            </a:endParaRPr>
          </a:p>
        </p:txBody>
      </p:sp>
      <p:pic>
        <p:nvPicPr>
          <p:cNvPr id="794" name="Google Shape;794;p121"/>
          <p:cNvPicPr preferRelativeResize="0"/>
          <p:nvPr/>
        </p:nvPicPr>
        <p:blipFill rotWithShape="1">
          <a:blip r:embed="rId5">
            <a:alphaModFix/>
          </a:blip>
          <a:srcRect b="0" l="5264" r="22118" t="0"/>
          <a:stretch/>
        </p:blipFill>
        <p:spPr>
          <a:xfrm>
            <a:off x="6050029" y="3306697"/>
            <a:ext cx="1891042" cy="2919721"/>
          </a:xfrm>
          <a:prstGeom prst="rect">
            <a:avLst/>
          </a:prstGeom>
          <a:noFill/>
          <a:ln>
            <a:noFill/>
          </a:ln>
        </p:spPr>
      </p:pic>
      <p:sp>
        <p:nvSpPr>
          <p:cNvPr id="795" name="Google Shape;795;p121"/>
          <p:cNvSpPr/>
          <p:nvPr/>
        </p:nvSpPr>
        <p:spPr>
          <a:xfrm>
            <a:off x="6050010" y="3223219"/>
            <a:ext cx="1891200" cy="3107100"/>
          </a:xfrm>
          <a:prstGeom prst="roundRect">
            <a:avLst>
              <a:gd fmla="val 16667" name="adj"/>
            </a:avLst>
          </a:prstGeom>
          <a:noFill/>
          <a:ln cap="flat" cmpd="sng" w="38100">
            <a:solidFill>
              <a:srgbClr val="8587C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796" name="Google Shape;796;p121"/>
          <p:cNvPicPr preferRelativeResize="0"/>
          <p:nvPr/>
        </p:nvPicPr>
        <p:blipFill rotWithShape="1">
          <a:blip r:embed="rId4">
            <a:alphaModFix/>
          </a:blip>
          <a:srcRect b="0" l="32855" r="27577" t="0"/>
          <a:stretch/>
        </p:blipFill>
        <p:spPr>
          <a:xfrm>
            <a:off x="4144775" y="1285650"/>
            <a:ext cx="762225" cy="1937325"/>
          </a:xfrm>
          <a:prstGeom prst="rect">
            <a:avLst/>
          </a:prstGeom>
          <a:noFill/>
          <a:ln>
            <a:noFill/>
          </a:ln>
        </p:spPr>
      </p:pic>
      <p:sp>
        <p:nvSpPr>
          <p:cNvPr id="797" name="Google Shape;797;p121"/>
          <p:cNvSpPr txBox="1"/>
          <p:nvPr/>
        </p:nvSpPr>
        <p:spPr>
          <a:xfrm flipH="1">
            <a:off x="3966800" y="2271200"/>
            <a:ext cx="1289400" cy="554100"/>
          </a:xfrm>
          <a:prstGeom prst="rect">
            <a:avLst/>
          </a:prstGeom>
          <a:solidFill>
            <a:srgbClr val="757AA8"/>
          </a:solidFill>
          <a:ln cap="flat" cmpd="sng" w="9525">
            <a:solidFill>
              <a:srgbClr val="FF00FF"/>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b="1" lang="en-US" sz="2400">
                <a:solidFill>
                  <a:schemeClr val="lt1"/>
                </a:solidFill>
                <a:latin typeface="Calibri"/>
                <a:ea typeface="Calibri"/>
                <a:cs typeface="Calibri"/>
                <a:sym typeface="Calibri"/>
              </a:rPr>
              <a:t>Exercise</a:t>
            </a:r>
            <a:endParaRPr sz="3000">
              <a:solidFill>
                <a:schemeClr val="lt1"/>
              </a:solidFill>
              <a:latin typeface="Calibri"/>
              <a:ea typeface="Calibri"/>
              <a:cs typeface="Calibri"/>
              <a:sym typeface="Calibri"/>
            </a:endParaRPr>
          </a:p>
        </p:txBody>
      </p:sp>
      <p:sp>
        <p:nvSpPr>
          <p:cNvPr id="798" name="Google Shape;798;p121"/>
          <p:cNvSpPr/>
          <p:nvPr/>
        </p:nvSpPr>
        <p:spPr>
          <a:xfrm>
            <a:off x="4323765" y="1725728"/>
            <a:ext cx="404100" cy="404100"/>
          </a:xfrm>
          <a:prstGeom prst="ellipse">
            <a:avLst/>
          </a:prstGeom>
          <a:solidFill>
            <a:srgbClr val="FF00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99" name="Google Shape;799;p121"/>
          <p:cNvSpPr txBox="1"/>
          <p:nvPr/>
        </p:nvSpPr>
        <p:spPr>
          <a:xfrm>
            <a:off x="4361467" y="1689594"/>
            <a:ext cx="231900" cy="281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2000">
                <a:solidFill>
                  <a:schemeClr val="lt1"/>
                </a:solidFill>
                <a:latin typeface="Lexend SemiBold"/>
                <a:ea typeface="Lexend SemiBold"/>
                <a:cs typeface="Lexend SemiBold"/>
                <a:sym typeface="Lexend SemiBold"/>
              </a:rPr>
              <a:t>2</a:t>
            </a:r>
            <a:endParaRPr sz="2000">
              <a:solidFill>
                <a:schemeClr val="lt1"/>
              </a:solidFill>
              <a:latin typeface="Lexend SemiBold"/>
              <a:ea typeface="Lexend SemiBold"/>
              <a:cs typeface="Lexend SemiBold"/>
              <a:sym typeface="Lexend SemiBold"/>
            </a:endParaRPr>
          </a:p>
        </p:txBody>
      </p:sp>
      <p:pic>
        <p:nvPicPr>
          <p:cNvPr id="800" name="Google Shape;800;p121"/>
          <p:cNvPicPr preferRelativeResize="0"/>
          <p:nvPr/>
        </p:nvPicPr>
        <p:blipFill rotWithShape="1">
          <a:blip r:embed="rId6">
            <a:alphaModFix/>
          </a:blip>
          <a:srcRect b="0" l="0" r="23342" t="11902"/>
          <a:stretch/>
        </p:blipFill>
        <p:spPr>
          <a:xfrm>
            <a:off x="3511254" y="3374636"/>
            <a:ext cx="2029146" cy="2968939"/>
          </a:xfrm>
          <a:prstGeom prst="rect">
            <a:avLst/>
          </a:prstGeom>
          <a:noFill/>
          <a:ln>
            <a:noFill/>
          </a:ln>
        </p:spPr>
      </p:pic>
      <p:sp>
        <p:nvSpPr>
          <p:cNvPr id="801" name="Google Shape;801;p121"/>
          <p:cNvSpPr/>
          <p:nvPr/>
        </p:nvSpPr>
        <p:spPr>
          <a:xfrm>
            <a:off x="3643908" y="3235969"/>
            <a:ext cx="1891200" cy="3086700"/>
          </a:xfrm>
          <a:prstGeom prst="roundRect">
            <a:avLst>
              <a:gd fmla="val 16667" name="adj"/>
            </a:avLst>
          </a:prstGeom>
          <a:noFill/>
          <a:ln cap="flat" cmpd="sng" w="38100">
            <a:solidFill>
              <a:srgbClr val="8587C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802" name="Google Shape;802;p121"/>
          <p:cNvPicPr preferRelativeResize="0"/>
          <p:nvPr/>
        </p:nvPicPr>
        <p:blipFill rotWithShape="1">
          <a:blip r:embed="rId4">
            <a:alphaModFix/>
          </a:blip>
          <a:srcRect b="0" l="32855" r="27577" t="0"/>
          <a:stretch/>
        </p:blipFill>
        <p:spPr>
          <a:xfrm>
            <a:off x="1675050" y="1281300"/>
            <a:ext cx="762225" cy="1937325"/>
          </a:xfrm>
          <a:prstGeom prst="rect">
            <a:avLst/>
          </a:prstGeom>
          <a:noFill/>
          <a:ln>
            <a:noFill/>
          </a:ln>
        </p:spPr>
      </p:pic>
      <p:sp>
        <p:nvSpPr>
          <p:cNvPr id="803" name="Google Shape;803;p121"/>
          <p:cNvSpPr txBox="1"/>
          <p:nvPr/>
        </p:nvSpPr>
        <p:spPr>
          <a:xfrm flipH="1">
            <a:off x="1416825" y="2266850"/>
            <a:ext cx="1386900" cy="554100"/>
          </a:xfrm>
          <a:prstGeom prst="rect">
            <a:avLst/>
          </a:prstGeom>
          <a:solidFill>
            <a:srgbClr val="757AA8"/>
          </a:solidFill>
          <a:ln cap="flat" cmpd="sng" w="9525">
            <a:solidFill>
              <a:srgbClr val="FF00FF"/>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b="1" lang="en-US" sz="2400">
                <a:solidFill>
                  <a:schemeClr val="lt1"/>
                </a:solidFill>
                <a:latin typeface="Calibri"/>
                <a:ea typeface="Calibri"/>
                <a:cs typeface="Calibri"/>
                <a:sym typeface="Calibri"/>
              </a:rPr>
              <a:t>Nutrition</a:t>
            </a:r>
            <a:endParaRPr sz="3000">
              <a:solidFill>
                <a:schemeClr val="lt1"/>
              </a:solidFill>
              <a:latin typeface="Calibri"/>
              <a:ea typeface="Calibri"/>
              <a:cs typeface="Calibri"/>
              <a:sym typeface="Calibri"/>
            </a:endParaRPr>
          </a:p>
        </p:txBody>
      </p:sp>
      <p:sp>
        <p:nvSpPr>
          <p:cNvPr id="804" name="Google Shape;804;p121"/>
          <p:cNvSpPr/>
          <p:nvPr/>
        </p:nvSpPr>
        <p:spPr>
          <a:xfrm>
            <a:off x="1854040" y="1721378"/>
            <a:ext cx="404100" cy="404100"/>
          </a:xfrm>
          <a:prstGeom prst="ellipse">
            <a:avLst/>
          </a:prstGeom>
          <a:solidFill>
            <a:srgbClr val="FF00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05" name="Google Shape;805;p121"/>
          <p:cNvSpPr txBox="1"/>
          <p:nvPr/>
        </p:nvSpPr>
        <p:spPr>
          <a:xfrm>
            <a:off x="1891742" y="1685244"/>
            <a:ext cx="231900" cy="281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2000">
                <a:solidFill>
                  <a:schemeClr val="lt1"/>
                </a:solidFill>
                <a:latin typeface="Lexend SemiBold"/>
                <a:ea typeface="Lexend SemiBold"/>
                <a:cs typeface="Lexend SemiBold"/>
                <a:sym typeface="Lexend SemiBold"/>
              </a:rPr>
              <a:t>1</a:t>
            </a:r>
            <a:endParaRPr sz="2000">
              <a:solidFill>
                <a:schemeClr val="lt1"/>
              </a:solidFill>
              <a:latin typeface="Lexend SemiBold"/>
              <a:ea typeface="Lexend SemiBold"/>
              <a:cs typeface="Lexend SemiBold"/>
              <a:sym typeface="Lexend SemiBold"/>
            </a:endParaRPr>
          </a:p>
        </p:txBody>
      </p:sp>
      <p:cxnSp>
        <p:nvCxnSpPr>
          <p:cNvPr id="806" name="Google Shape;806;p121"/>
          <p:cNvCxnSpPr>
            <a:stCxn id="803" idx="3"/>
          </p:cNvCxnSpPr>
          <p:nvPr/>
        </p:nvCxnSpPr>
        <p:spPr>
          <a:xfrm>
            <a:off x="1416825" y="2543900"/>
            <a:ext cx="14400" cy="730200"/>
          </a:xfrm>
          <a:prstGeom prst="bentConnector4">
            <a:avLst>
              <a:gd fmla="val -4795486" name="adj1"/>
              <a:gd fmla="val 68971" name="adj2"/>
            </a:avLst>
          </a:prstGeom>
          <a:noFill/>
          <a:ln cap="flat" cmpd="sng" w="9525">
            <a:solidFill>
              <a:schemeClr val="dk2"/>
            </a:solidFill>
            <a:prstDash val="solid"/>
            <a:round/>
            <a:headEnd len="med" w="med" type="none"/>
            <a:tailEnd len="med" w="med" type="none"/>
          </a:ln>
        </p:spPr>
      </p:cxnSp>
      <p:sp>
        <p:nvSpPr>
          <p:cNvPr id="807" name="Google Shape;807;p121"/>
          <p:cNvSpPr/>
          <p:nvPr/>
        </p:nvSpPr>
        <p:spPr>
          <a:xfrm>
            <a:off x="1230938" y="3227273"/>
            <a:ext cx="1891800" cy="3087900"/>
          </a:xfrm>
          <a:prstGeom prst="roundRect">
            <a:avLst>
              <a:gd fmla="val 16667" name="adj"/>
            </a:avLst>
          </a:prstGeom>
          <a:noFill/>
          <a:ln cap="flat" cmpd="sng" w="38100">
            <a:solidFill>
              <a:srgbClr val="8587C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cxnSp>
        <p:nvCxnSpPr>
          <p:cNvPr id="808" name="Google Shape;808;p121"/>
          <p:cNvCxnSpPr>
            <a:stCxn id="797" idx="1"/>
          </p:cNvCxnSpPr>
          <p:nvPr/>
        </p:nvCxnSpPr>
        <p:spPr>
          <a:xfrm>
            <a:off x="5256200" y="2548250"/>
            <a:ext cx="319800" cy="780900"/>
          </a:xfrm>
          <a:prstGeom prst="bentConnector2">
            <a:avLst/>
          </a:prstGeom>
          <a:noFill/>
          <a:ln cap="flat" cmpd="sng" w="9525">
            <a:solidFill>
              <a:schemeClr val="dk2"/>
            </a:solidFill>
            <a:prstDash val="solid"/>
            <a:round/>
            <a:headEnd len="med" w="med" type="none"/>
            <a:tailEnd len="med" w="med" type="none"/>
          </a:ln>
        </p:spPr>
      </p:cxnSp>
      <p:cxnSp>
        <p:nvCxnSpPr>
          <p:cNvPr id="809" name="Google Shape;809;p121"/>
          <p:cNvCxnSpPr/>
          <p:nvPr/>
        </p:nvCxnSpPr>
        <p:spPr>
          <a:xfrm flipH="1" rot="-5400000">
            <a:off x="6816525" y="3304182"/>
            <a:ext cx="2420400" cy="943800"/>
          </a:xfrm>
          <a:prstGeom prst="bentConnector3">
            <a:avLst>
              <a:gd fmla="val 16968" name="adj1"/>
            </a:avLst>
          </a:prstGeom>
          <a:noFill/>
          <a:ln cap="flat" cmpd="sng" w="9525">
            <a:solidFill>
              <a:schemeClr val="dk1"/>
            </a:solidFill>
            <a:prstDash val="solid"/>
            <a:round/>
            <a:headEnd len="med" w="med" type="none"/>
            <a:tailEnd len="med" w="med" type="none"/>
          </a:ln>
        </p:spPr>
      </p:cxnSp>
      <p:cxnSp>
        <p:nvCxnSpPr>
          <p:cNvPr id="810" name="Google Shape;810;p121"/>
          <p:cNvCxnSpPr/>
          <p:nvPr/>
        </p:nvCxnSpPr>
        <p:spPr>
          <a:xfrm flipH="1">
            <a:off x="7965675" y="4990625"/>
            <a:ext cx="537600" cy="7200"/>
          </a:xfrm>
          <a:prstGeom prst="straightConnector1">
            <a:avLst/>
          </a:prstGeom>
          <a:noFill/>
          <a:ln cap="flat" cmpd="sng" w="9525">
            <a:solidFill>
              <a:schemeClr val="dk1"/>
            </a:solidFill>
            <a:prstDash val="solid"/>
            <a:round/>
            <a:headEnd len="med" w="med" type="none"/>
            <a:tailEnd len="med" w="med" type="none"/>
          </a:ln>
        </p:spPr>
      </p:cxn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5" name="Shape 815"/>
        <p:cNvGrpSpPr/>
        <p:nvPr/>
      </p:nvGrpSpPr>
      <p:grpSpPr>
        <a:xfrm>
          <a:off x="0" y="0"/>
          <a:ext cx="0" cy="0"/>
          <a:chOff x="0" y="0"/>
          <a:chExt cx="0" cy="0"/>
        </a:xfrm>
      </p:grpSpPr>
      <p:sp>
        <p:nvSpPr>
          <p:cNvPr id="816" name="Google Shape;816;p122"/>
          <p:cNvSpPr txBox="1"/>
          <p:nvPr/>
        </p:nvSpPr>
        <p:spPr>
          <a:xfrm>
            <a:off x="5938925" y="6371675"/>
            <a:ext cx="3559800" cy="4806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sp>
        <p:nvSpPr>
          <p:cNvPr id="817" name="Google Shape;817;p122"/>
          <p:cNvSpPr txBox="1"/>
          <p:nvPr/>
        </p:nvSpPr>
        <p:spPr>
          <a:xfrm>
            <a:off x="181227" y="519650"/>
            <a:ext cx="6195600" cy="5541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FFFFFF"/>
              </a:buClr>
              <a:buSzPts val="750"/>
              <a:buFont typeface="Calibri"/>
              <a:buNone/>
            </a:pPr>
            <a:r>
              <a:rPr lang="en-US" sz="2800">
                <a:solidFill>
                  <a:srgbClr val="FFFFFF"/>
                </a:solidFill>
                <a:latin typeface="Lexend Thin"/>
                <a:ea typeface="Lexend Thin"/>
                <a:cs typeface="Lexend Thin"/>
                <a:sym typeface="Lexend Thin"/>
              </a:rPr>
              <a:t>Healthy Habits Challenge</a:t>
            </a:r>
            <a:endParaRPr b="1" sz="1200">
              <a:latin typeface="Lexend"/>
              <a:ea typeface="Lexend"/>
              <a:cs typeface="Lexend"/>
              <a:sym typeface="Lexend"/>
            </a:endParaRPr>
          </a:p>
        </p:txBody>
      </p:sp>
      <p:pic>
        <p:nvPicPr>
          <p:cNvPr id="818" name="Google Shape;818;p122"/>
          <p:cNvPicPr preferRelativeResize="0"/>
          <p:nvPr/>
        </p:nvPicPr>
        <p:blipFill rotWithShape="1">
          <a:blip r:embed="rId3">
            <a:alphaModFix/>
          </a:blip>
          <a:srcRect b="0" l="0" r="0" t="17184"/>
          <a:stretch/>
        </p:blipFill>
        <p:spPr>
          <a:xfrm>
            <a:off x="1628400" y="1241125"/>
            <a:ext cx="5887199" cy="5679449"/>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587C2"/>
        </a:solidFill>
      </p:bgPr>
    </p:bg>
    <p:spTree>
      <p:nvGrpSpPr>
        <p:cNvPr id="822" name="Shape 822"/>
        <p:cNvGrpSpPr/>
        <p:nvPr/>
      </p:nvGrpSpPr>
      <p:grpSpPr>
        <a:xfrm>
          <a:off x="0" y="0"/>
          <a:ext cx="0" cy="0"/>
          <a:chOff x="0" y="0"/>
          <a:chExt cx="0" cy="0"/>
        </a:xfrm>
      </p:grpSpPr>
      <p:sp>
        <p:nvSpPr>
          <p:cNvPr id="823" name="Google Shape;823;p123"/>
          <p:cNvSpPr txBox="1"/>
          <p:nvPr/>
        </p:nvSpPr>
        <p:spPr>
          <a:xfrm>
            <a:off x="146050" y="6492875"/>
            <a:ext cx="800100" cy="238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343451"/>
              </a:buClr>
              <a:buSzPts val="1000"/>
              <a:buFont typeface="Arial"/>
              <a:buNone/>
            </a:pPr>
            <a:r>
              <a:rPr b="0" i="0" lang="en-US" sz="1000" u="none" cap="none" strike="noStrike">
                <a:solidFill>
                  <a:srgbClr val="F2F2F2"/>
                </a:solidFill>
                <a:latin typeface="Arial"/>
                <a:ea typeface="Arial"/>
                <a:cs typeface="Arial"/>
                <a:sym typeface="Arial"/>
              </a:rPr>
              <a:t>© FEMM</a:t>
            </a:r>
            <a:endParaRPr>
              <a:solidFill>
                <a:srgbClr val="F2F2F2"/>
              </a:solidFill>
            </a:endParaRPr>
          </a:p>
        </p:txBody>
      </p:sp>
      <p:pic>
        <p:nvPicPr>
          <p:cNvPr id="824" name="Google Shape;824;p123"/>
          <p:cNvPicPr preferRelativeResize="0"/>
          <p:nvPr/>
        </p:nvPicPr>
        <p:blipFill>
          <a:blip r:embed="rId3">
            <a:alphaModFix/>
          </a:blip>
          <a:stretch>
            <a:fillRect/>
          </a:stretch>
        </p:blipFill>
        <p:spPr>
          <a:xfrm>
            <a:off x="1132950" y="1277750"/>
            <a:ext cx="6878100" cy="1806850"/>
          </a:xfrm>
          <a:prstGeom prst="rect">
            <a:avLst/>
          </a:prstGeom>
          <a:noFill/>
          <a:ln>
            <a:noFill/>
          </a:ln>
        </p:spPr>
      </p:pic>
      <p:sp>
        <p:nvSpPr>
          <p:cNvPr id="825" name="Google Shape;825;p123"/>
          <p:cNvSpPr txBox="1"/>
          <p:nvPr/>
        </p:nvSpPr>
        <p:spPr>
          <a:xfrm>
            <a:off x="5938925" y="6371675"/>
            <a:ext cx="3559800" cy="4806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en-US" sz="1000">
                <a:solidFill>
                  <a:schemeClr val="lt1"/>
                </a:solidFill>
              </a:rPr>
              <a:t> </a:t>
            </a:r>
            <a:endParaRPr sz="1000">
              <a:solidFill>
                <a:schemeClr val="lt1"/>
              </a:solidFill>
            </a:endParaRPr>
          </a:p>
        </p:txBody>
      </p:sp>
      <p:sp>
        <p:nvSpPr>
          <p:cNvPr id="826" name="Google Shape;826;p123"/>
          <p:cNvSpPr/>
          <p:nvPr/>
        </p:nvSpPr>
        <p:spPr>
          <a:xfrm>
            <a:off x="0" y="3992975"/>
            <a:ext cx="9144000" cy="9984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7" name="Google Shape;827;p123"/>
          <p:cNvSpPr txBox="1"/>
          <p:nvPr>
            <p:ph idx="4294967295" type="ctrTitle"/>
          </p:nvPr>
        </p:nvSpPr>
        <p:spPr>
          <a:xfrm>
            <a:off x="199650" y="3944975"/>
            <a:ext cx="8744700" cy="10944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585572"/>
              </a:buClr>
              <a:buSzPts val="4400"/>
              <a:buFont typeface="Arial"/>
              <a:buNone/>
            </a:pPr>
            <a:r>
              <a:rPr lang="en-US" sz="6000">
                <a:solidFill>
                  <a:srgbClr val="8587C2"/>
                </a:solidFill>
                <a:latin typeface="Lexend Medium"/>
                <a:ea typeface="Lexend Medium"/>
                <a:cs typeface="Lexend Medium"/>
                <a:sym typeface="Lexend Medium"/>
              </a:rPr>
              <a:t>Grade 8</a:t>
            </a:r>
            <a:endParaRPr sz="6000">
              <a:solidFill>
                <a:srgbClr val="8587C2"/>
              </a:solidFill>
              <a:latin typeface="Lexend Medium"/>
              <a:ea typeface="Lexend Medium"/>
              <a:cs typeface="Lexend Medium"/>
              <a:sym typeface="Lexend Medium"/>
            </a:endParaRPr>
          </a:p>
        </p:txBody>
      </p:sp>
      <p:sp>
        <p:nvSpPr>
          <p:cNvPr id="828" name="Google Shape;828;p123"/>
          <p:cNvSpPr txBox="1"/>
          <p:nvPr>
            <p:ph idx="4294967295" type="ctrTitle"/>
          </p:nvPr>
        </p:nvSpPr>
        <p:spPr>
          <a:xfrm>
            <a:off x="199650" y="4766200"/>
            <a:ext cx="8744700" cy="10944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585572"/>
              </a:buClr>
              <a:buSzPts val="4400"/>
              <a:buFont typeface="Arial"/>
              <a:buNone/>
            </a:pPr>
            <a:r>
              <a:rPr lang="en-US" sz="3400">
                <a:solidFill>
                  <a:srgbClr val="FFFFFF"/>
                </a:solidFill>
                <a:latin typeface="Lexend Medium"/>
                <a:ea typeface="Lexend Medium"/>
                <a:cs typeface="Lexend Medium"/>
                <a:sym typeface="Lexend Medium"/>
              </a:rPr>
              <a:t>LESSON 6</a:t>
            </a:r>
            <a:endParaRPr sz="3400">
              <a:solidFill>
                <a:srgbClr val="FFFFFF"/>
              </a:solidFill>
              <a:latin typeface="Lexend Medium"/>
              <a:ea typeface="Lexend Medium"/>
              <a:cs typeface="Lexend Medium"/>
              <a:sym typeface="Lexend Medium"/>
            </a:endParaRPr>
          </a:p>
        </p:txBody>
      </p:sp>
    </p:spTree>
  </p:cSld>
  <p:clrMapOvr>
    <a:masterClrMapping/>
  </p:clrMapOvr>
</p:sld>
</file>

<file path=ppt/theme/theme1.xml><?xml version="1.0" encoding="utf-8"?>
<a:theme xmlns:a="http://schemas.openxmlformats.org/drawingml/2006/main" xmlns:r="http://schemas.openxmlformats.org/officeDocument/2006/relationships" name="4_FEMM Powerpoint_VER02">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4_femmtrial">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94_femmtrial">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3_femmtrial">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6.xml><?xml version="1.0" encoding="utf-8"?>
<a:theme xmlns:a="http://schemas.openxmlformats.org/drawingml/2006/main" xmlns:r="http://schemas.openxmlformats.org/officeDocument/2006/relationships" name="2_femmtrial">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7.xml><?xml version="1.0" encoding="utf-8"?>
<a:theme xmlns:a="http://schemas.openxmlformats.org/drawingml/2006/main" xmlns:r="http://schemas.openxmlformats.org/officeDocument/2006/relationships" name="4_FEMM Powerpoint_VER02">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