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8" r:id="rId1"/>
    <p:sldMasterId id="2147483729" r:id="rId2"/>
    <p:sldMasterId id="2147483730" r:id="rId3"/>
    <p:sldMasterId id="2147483731" r:id="rId4"/>
  </p:sldMasterIdLst>
  <p:notesMasterIdLst>
    <p:notesMasterId r:id="rId3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x="9144000" cy="6858000" type="screen4x3"/>
  <p:notesSz cx="6858000" cy="9144000"/>
  <p:embeddedFontLst>
    <p:embeddedFont>
      <p:font typeface="Annie Use Your Telescope" panose="02000000000000000000" pitchFamily="2" charset="0"/>
      <p:regular r:id="rId33"/>
    </p:embeddedFont>
    <p:embeddedFont>
      <p:font typeface="Caveat" pitchFamily="2" charset="0"/>
      <p:regular r:id="rId34"/>
      <p:bold r:id="rId35"/>
    </p:embeddedFont>
    <p:embeddedFont>
      <p:font typeface="Lexend" pitchFamily="2" charset="0"/>
      <p:regular r:id="rId36"/>
      <p:bold r:id="rId37"/>
    </p:embeddedFont>
    <p:embeddedFont>
      <p:font typeface="Lexend ExtraBold" pitchFamily="2" charset="0"/>
      <p:bold r:id="rId38"/>
    </p:embeddedFont>
    <p:embeddedFont>
      <p:font typeface="Lexend ExtraLight" pitchFamily="2" charset="0"/>
      <p:regular r:id="rId39"/>
      <p:bold r:id="rId40"/>
    </p:embeddedFont>
    <p:embeddedFont>
      <p:font typeface="Lexend Light" pitchFamily="2" charset="0"/>
      <p:regular r:id="rId41"/>
      <p:bold r:id="rId42"/>
    </p:embeddedFont>
    <p:embeddedFont>
      <p:font typeface="Lexend Medium" pitchFamily="2" charset="0"/>
      <p:regular r:id="rId43"/>
      <p:bold r:id="rId44"/>
    </p:embeddedFont>
    <p:embeddedFont>
      <p:font typeface="Lexend SemiBold" pitchFamily="2" charset="0"/>
      <p:regular r:id="rId45"/>
      <p:bold r:id="rId46"/>
    </p:embeddedFont>
    <p:embeddedFont>
      <p:font typeface="Lexend Thin" pitchFamily="2" charset="0"/>
      <p:regular r:id="rId47"/>
      <p:bold r:id="rId48"/>
    </p:embeddedFont>
    <p:embeddedFont>
      <p:font typeface="Open Sans" panose="020B0606030504020204" pitchFamily="34"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2.fntdata"/><Relationship Id="rId52" Type="http://schemas.openxmlformats.org/officeDocument/2006/relationships/font" Target="fonts/font20.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19.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6.xml"/><Relationship Id="rId41" Type="http://schemas.openxmlformats.org/officeDocument/2006/relationships/font" Target="fonts/font9.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49" Type="http://schemas.openxmlformats.org/officeDocument/2006/relationships/font" Target="fonts/font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1e9e8b86c0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3" name="Google Shape;433;g1e9e8b86c0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0ef4529b56_0_9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g30ef4529b56_0_973: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PROCEDURE</a:t>
            </a:r>
            <a:endParaRPr sz="1300" i="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1 (5 minutes):</a:t>
            </a:r>
            <a:r>
              <a:rPr lang="en-US" sz="1300" i="1">
                <a:solidFill>
                  <a:srgbClr val="757AA8"/>
                </a:solidFill>
              </a:rPr>
              <a:t> </a:t>
            </a:r>
            <a:r>
              <a:rPr lang="en-US" sz="1300" i="1">
                <a:solidFill>
                  <a:srgbClr val="0055A4"/>
                </a:solidFill>
              </a:rPr>
              <a:t>Rapid Review</a:t>
            </a:r>
            <a:br>
              <a:rPr lang="en-US" sz="1300" i="1">
                <a:solidFill>
                  <a:srgbClr val="757AA8"/>
                </a:solidFill>
              </a:rPr>
            </a:br>
            <a:r>
              <a:rPr lang="en-US" sz="1300"/>
              <a:t>We learned the last lesson that puberty is a hugely important time not only for your body, but for your brain. Let’s do a rapid review! </a:t>
            </a:r>
            <a:br>
              <a:rPr lang="en-US" sz="1300"/>
            </a:br>
            <a:br>
              <a:rPr lang="en-US" sz="1300"/>
            </a:br>
            <a:r>
              <a:rPr lang="en-US" sz="1300"/>
              <a:t>Name 5 things that will change in a young man’s body because of the effects of testosterone. </a:t>
            </a:r>
            <a:br>
              <a:rPr lang="en-US" sz="1300"/>
            </a:br>
            <a:r>
              <a:rPr lang="en-US" sz="1300" b="1" i="1"/>
              <a:t>Possible Answers</a:t>
            </a:r>
            <a:r>
              <a:rPr lang="en-US" sz="1300" i="1"/>
              <a:t>: </a:t>
            </a:r>
            <a:br>
              <a:rPr lang="en-US" sz="1300" i="1"/>
            </a:br>
            <a:r>
              <a:rPr lang="en-US" sz="1300"/>
              <a:t>1.</a:t>
            </a:r>
            <a:r>
              <a:rPr lang="en-US" sz="1300" i="1"/>
              <a:t> </a:t>
            </a:r>
            <a:r>
              <a:rPr lang="en-US" sz="1300"/>
              <a:t>Make you more hairy </a:t>
            </a:r>
            <a:br>
              <a:rPr lang="en-US" sz="1300"/>
            </a:br>
            <a:r>
              <a:rPr lang="en-US" sz="1300"/>
              <a:t>2. Help you grow taller </a:t>
            </a:r>
            <a:br>
              <a:rPr lang="en-US" sz="1300"/>
            </a:br>
            <a:r>
              <a:rPr lang="en-US" sz="1300"/>
              <a:t>3. Build stronger bones and muscles </a:t>
            </a:r>
            <a:br>
              <a:rPr lang="en-US" sz="1300"/>
            </a:br>
            <a:r>
              <a:rPr lang="en-US" sz="1300"/>
              <a:t>4. Cause your voice to change and become deeper </a:t>
            </a:r>
            <a:br>
              <a:rPr lang="en-US" sz="1300"/>
            </a:br>
            <a:r>
              <a:rPr lang="en-US" sz="1300"/>
              <a:t>5. Cause your body to produce more sweat and odor </a:t>
            </a:r>
            <a:br>
              <a:rPr lang="en-US" sz="1300"/>
            </a:br>
            <a:r>
              <a:rPr lang="en-US" sz="1300"/>
              <a:t>6. Sharpen the brain and improve memory </a:t>
            </a:r>
            <a:br>
              <a:rPr lang="en-US" sz="1300"/>
            </a:br>
            <a:r>
              <a:rPr lang="en-US" sz="1300"/>
              <a:t>7. Mood changes</a:t>
            </a:r>
            <a:br>
              <a:rPr lang="en-US" sz="1300"/>
            </a:br>
            <a:endParaRPr>
              <a:solidFill>
                <a:srgbClr val="000000"/>
              </a:solidFill>
              <a:highlight>
                <a:srgbClr val="FFFF00"/>
              </a:highlight>
            </a:endParaRPr>
          </a:p>
        </p:txBody>
      </p:sp>
      <p:sp>
        <p:nvSpPr>
          <p:cNvPr id="443" name="Google Shape;443;g30ef4529b56_0_97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30ef4529b56_0_9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g30ef4529b56_0_991: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At 5 weeks old the human fetus is the size of an appleseed; the brain develops at five months. </a:t>
            </a:r>
            <a:br>
              <a:rPr lang="en-US" sz="1300"/>
            </a:br>
            <a:br>
              <a:rPr lang="en-US" sz="1300"/>
            </a:br>
            <a:r>
              <a:rPr lang="en-US" sz="1300" b="1" i="1"/>
              <a:t>False.</a:t>
            </a:r>
            <a:r>
              <a:rPr lang="en-US" sz="1300"/>
              <a:t> At just </a:t>
            </a:r>
            <a:r>
              <a:rPr lang="en-US" sz="1300" b="1"/>
              <a:t>5 weeks old </a:t>
            </a:r>
            <a:r>
              <a:rPr lang="en-US" sz="1300"/>
              <a:t>a human fetus is the size of an apple seed but </a:t>
            </a:r>
            <a:r>
              <a:rPr lang="en-US" sz="1300" b="1"/>
              <a:t>the brain has already begun to grow</a:t>
            </a:r>
            <a:r>
              <a:rPr lang="en-US" sz="1300"/>
              <a:t>.</a:t>
            </a:r>
            <a:br>
              <a:rPr lang="en-US" sz="1300"/>
            </a:br>
            <a:br>
              <a:rPr lang="en-US">
                <a:latin typeface="Lexend Light"/>
                <a:ea typeface="Lexend Light"/>
                <a:cs typeface="Lexend Light"/>
                <a:sym typeface="Lexend Light"/>
              </a:rPr>
            </a:br>
            <a:endParaRPr>
              <a:solidFill>
                <a:srgbClr val="000000"/>
              </a:solidFill>
              <a:highlight>
                <a:srgbClr val="FFFF00"/>
              </a:highlight>
            </a:endParaRPr>
          </a:p>
        </p:txBody>
      </p:sp>
      <p:sp>
        <p:nvSpPr>
          <p:cNvPr id="462" name="Google Shape;462;g30ef4529b56_0_99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30ef4529b56_0_10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g30ef4529b56_0_1005: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In puberty, the male body produces 5 times more testosterone than it did before the onset of puberty. </a:t>
            </a:r>
            <a:br>
              <a:rPr lang="en-US" sz="1300"/>
            </a:br>
            <a:br>
              <a:rPr lang="en-US" sz="1300"/>
            </a:br>
            <a:r>
              <a:rPr lang="en-US" sz="1300" b="1" i="1"/>
              <a:t>False.</a:t>
            </a:r>
            <a:r>
              <a:rPr lang="en-US" sz="1300" i="1"/>
              <a:t> </a:t>
            </a:r>
            <a:r>
              <a:rPr lang="en-US" sz="1300"/>
              <a:t>More like 5x6… or, 30 times the amount.</a:t>
            </a:r>
            <a:br>
              <a:rPr lang="en-US" sz="1300"/>
            </a:br>
            <a:endParaRPr>
              <a:solidFill>
                <a:srgbClr val="000000"/>
              </a:solidFill>
              <a:highlight>
                <a:srgbClr val="FFFF00"/>
              </a:highlight>
            </a:endParaRPr>
          </a:p>
        </p:txBody>
      </p:sp>
      <p:sp>
        <p:nvSpPr>
          <p:cNvPr id="477" name="Google Shape;477;g30ef4529b56_0_100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30ef4529b56_0_10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3" name="Google Shape;493;g30ef4529b56_0_1021: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The brain isn’t fully mature until what age?</a:t>
            </a:r>
            <a:r>
              <a:rPr lang="en-US" sz="1300" b="1"/>
              <a:t> </a:t>
            </a:r>
            <a:br>
              <a:rPr lang="en-US" sz="1300" b="1"/>
            </a:br>
            <a:r>
              <a:rPr lang="en-US" sz="1300" b="1" i="1"/>
              <a:t>Answer:</a:t>
            </a:r>
            <a:r>
              <a:rPr lang="en-US" sz="1300" b="1"/>
              <a:t> 25</a:t>
            </a:r>
            <a:endParaRPr b="1">
              <a:solidFill>
                <a:srgbClr val="0055A4"/>
              </a:solidFill>
              <a:latin typeface="Lexend"/>
              <a:ea typeface="Lexend"/>
              <a:cs typeface="Lexend"/>
              <a:sym typeface="Lexend"/>
            </a:endParaRPr>
          </a:p>
          <a:p>
            <a:pPr marL="0" lvl="0" indent="0" algn="l" rtl="0">
              <a:spcBef>
                <a:spcPts val="0"/>
              </a:spcBef>
              <a:spcAft>
                <a:spcPts val="0"/>
              </a:spcAft>
              <a:buClr>
                <a:schemeClr val="dk1"/>
              </a:buClr>
              <a:buSzPts val="300"/>
              <a:buFont typeface="Calibri"/>
              <a:buNone/>
            </a:pPr>
            <a:endParaRPr>
              <a:highlight>
                <a:srgbClr val="FFFF00"/>
              </a:highlight>
            </a:endParaRPr>
          </a:p>
          <a:p>
            <a:pPr marL="0" lvl="0" indent="0" algn="l" rtl="0">
              <a:spcBef>
                <a:spcPts val="0"/>
              </a:spcBef>
              <a:spcAft>
                <a:spcPts val="0"/>
              </a:spcAft>
              <a:buClr>
                <a:schemeClr val="dk1"/>
              </a:buClr>
              <a:buSzPts val="300"/>
              <a:buFont typeface="Calibri"/>
              <a:buNone/>
            </a:pPr>
            <a:endParaRPr>
              <a:highlight>
                <a:srgbClr val="FFFF00"/>
              </a:highlight>
            </a:endParaRPr>
          </a:p>
          <a:p>
            <a:pPr marL="0" marR="0" lvl="0" indent="0" algn="l" rtl="0">
              <a:lnSpc>
                <a:spcPct val="100000"/>
              </a:lnSpc>
              <a:spcBef>
                <a:spcPts val="0"/>
              </a:spcBef>
              <a:spcAft>
                <a:spcPts val="0"/>
              </a:spcAft>
              <a:buClr>
                <a:schemeClr val="dk1"/>
              </a:buClr>
              <a:buSzPts val="300"/>
              <a:buFont typeface="Calibri"/>
              <a:buNone/>
            </a:pPr>
            <a:endParaRPr>
              <a:solidFill>
                <a:srgbClr val="000000"/>
              </a:solidFill>
              <a:highlight>
                <a:srgbClr val="FFFF00"/>
              </a:highlight>
            </a:endParaRPr>
          </a:p>
        </p:txBody>
      </p:sp>
      <p:sp>
        <p:nvSpPr>
          <p:cNvPr id="494" name="Google Shape;494;g30ef4529b56_0_102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30ef4529b56_0_10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0" name="Google Shape;520;g30ef4529b56_0_1047: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Of these five parts of the brain, which two are the last to mature: </a:t>
            </a:r>
            <a:br>
              <a:rPr lang="en-US">
                <a:latin typeface="Lexend Light"/>
                <a:ea typeface="Lexend Light"/>
                <a:cs typeface="Lexend Light"/>
                <a:sym typeface="Lexend Light"/>
              </a:rPr>
            </a:br>
            <a:endParaRPr>
              <a:latin typeface="Lexend Light"/>
              <a:ea typeface="Lexend Light"/>
              <a:cs typeface="Lexend Light"/>
              <a:sym typeface="Lexend Light"/>
            </a:endParaRPr>
          </a:p>
          <a:p>
            <a:pPr marL="0" lvl="0" indent="0" algn="l" rtl="0">
              <a:lnSpc>
                <a:spcPct val="115000"/>
              </a:lnSpc>
              <a:spcBef>
                <a:spcPts val="0"/>
              </a:spcBef>
              <a:spcAft>
                <a:spcPts val="0"/>
              </a:spcAft>
              <a:buClr>
                <a:schemeClr val="dk1"/>
              </a:buClr>
              <a:buSzPts val="1100"/>
              <a:buFont typeface="Arial"/>
              <a:buNone/>
            </a:pPr>
            <a:r>
              <a:rPr lang="en-US" sz="1300" b="1"/>
              <a:t>Answers: </a:t>
            </a:r>
            <a:r>
              <a:rPr lang="en-US" sz="1300"/>
              <a:t>Amygdala and Prefrontal cortex</a:t>
            </a:r>
            <a:br>
              <a:rPr lang="en-US">
                <a:latin typeface="Lexend Light"/>
                <a:ea typeface="Lexend Light"/>
                <a:cs typeface="Lexend Light"/>
                <a:sym typeface="Lexend Light"/>
              </a:rPr>
            </a:br>
            <a:r>
              <a:rPr lang="en-US">
                <a:latin typeface="Lexend Light"/>
                <a:ea typeface="Lexend Light"/>
                <a:cs typeface="Lexend Light"/>
                <a:sym typeface="Lexend Light"/>
              </a:rPr>
              <a:t> </a:t>
            </a:r>
            <a:endParaRPr>
              <a:highlight>
                <a:srgbClr val="FFFF00"/>
              </a:highlight>
            </a:endParaRPr>
          </a:p>
          <a:p>
            <a:pPr marL="0" marR="0" lvl="0" indent="0" algn="l" rtl="0">
              <a:lnSpc>
                <a:spcPct val="100000"/>
              </a:lnSpc>
              <a:spcBef>
                <a:spcPts val="0"/>
              </a:spcBef>
              <a:spcAft>
                <a:spcPts val="0"/>
              </a:spcAft>
              <a:buClr>
                <a:schemeClr val="dk1"/>
              </a:buClr>
              <a:buSzPts val="300"/>
              <a:buFont typeface="Calibri"/>
              <a:buNone/>
            </a:pPr>
            <a:endParaRPr>
              <a:solidFill>
                <a:srgbClr val="000000"/>
              </a:solidFill>
              <a:highlight>
                <a:srgbClr val="FFFF00"/>
              </a:highlight>
            </a:endParaRPr>
          </a:p>
        </p:txBody>
      </p:sp>
      <p:sp>
        <p:nvSpPr>
          <p:cNvPr id="521" name="Google Shape;521;g30ef4529b56_0_104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0ef4529b56_0_2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7" name="Google Shape;537;g30ef4529b56_0_212: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Your choices shape your brain. The brain is constantly forming new connections, based on your choices. When choices become habits, these habits get hard-wired into the brain. </a:t>
            </a:r>
            <a:br>
              <a:rPr lang="en-US" sz="1300"/>
            </a:br>
            <a:endParaRPr sz="1300"/>
          </a:p>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2 (10 minutes):</a:t>
            </a:r>
            <a:r>
              <a:rPr lang="en-US" sz="1300" i="1">
                <a:solidFill>
                  <a:srgbClr val="757AA8"/>
                </a:solidFill>
              </a:rPr>
              <a:t> </a:t>
            </a:r>
            <a:r>
              <a:rPr lang="en-US" sz="1300" b="1">
                <a:solidFill>
                  <a:srgbClr val="0055A4"/>
                </a:solidFill>
              </a:rPr>
              <a:t>Health Pillars and the Brain </a:t>
            </a:r>
            <a:endParaRPr sz="1300"/>
          </a:p>
          <a:p>
            <a:pPr marL="0" lvl="0" indent="0" algn="l" rtl="0">
              <a:lnSpc>
                <a:spcPct val="110000"/>
              </a:lnSpc>
              <a:spcBef>
                <a:spcPts val="0"/>
              </a:spcBef>
              <a:spcAft>
                <a:spcPts val="0"/>
              </a:spcAft>
              <a:buClr>
                <a:schemeClr val="dk1"/>
              </a:buClr>
              <a:buSzPts val="1100"/>
              <a:buFont typeface="Arial"/>
              <a:buNone/>
            </a:pPr>
            <a:r>
              <a:rPr lang="en-US" sz="1300"/>
              <a:t>Since your brain is still developing and maturing, your choices now are shaping your brain, for life! We know that for men, testosterone is vital for the proper development and maturation of the brain and body. So, is there anything you can do to support your hormonal health? Yes! </a:t>
            </a:r>
            <a:br>
              <a:rPr lang="en-US" sz="1300"/>
            </a:br>
            <a:br>
              <a:rPr lang="en-US" sz="1300"/>
            </a:br>
            <a:endParaRPr sz="1300"/>
          </a:p>
        </p:txBody>
      </p:sp>
      <p:sp>
        <p:nvSpPr>
          <p:cNvPr id="538" name="Google Shape;538;g30ef4529b56_0_21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1d488c15041_0_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2" name="Google Shape;702;g1d488c15041_0_0: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lesson, we’re going to focus on the three pillars of health: nutrition, exercise and sleep. These three things are called the “pillars” of health because they are the foundation of health. These three pillars are necessary to the proper development of the brain, our hormones and every system in the body. When we </a:t>
            </a:r>
            <a:r>
              <a:rPr lang="en-US" sz="1300" i="1">
                <a:solidFill>
                  <a:schemeClr val="dk1"/>
                </a:solidFill>
                <a:latin typeface="Calibri"/>
                <a:ea typeface="Calibri"/>
                <a:cs typeface="Calibri"/>
                <a:sym typeface="Calibri"/>
              </a:rPr>
              <a:t>don’t</a:t>
            </a:r>
            <a:r>
              <a:rPr lang="en-US" sz="1300">
                <a:solidFill>
                  <a:schemeClr val="dk1"/>
                </a:solidFill>
                <a:latin typeface="Calibri"/>
                <a:ea typeface="Calibri"/>
                <a:cs typeface="Calibri"/>
                <a:sym typeface="Calibri"/>
              </a:rPr>
              <a:t> do these things, we make it hard for our body to function at its best.</a:t>
            </a:r>
            <a:br>
              <a:rPr lang="en-US" sz="1300">
                <a:solidFill>
                  <a:schemeClr val="dk1"/>
                </a:solidFill>
                <a:latin typeface="Calibri"/>
                <a:ea typeface="Calibri"/>
                <a:cs typeface="Calibri"/>
                <a:sym typeface="Calibri"/>
              </a:rPr>
            </a:br>
            <a:endParaRPr sz="1300">
              <a:solidFill>
                <a:srgbClr val="20124D"/>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p:txBody>
      </p:sp>
      <p:sp>
        <p:nvSpPr>
          <p:cNvPr id="703" name="Google Shape;703;g1d488c15041_0_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8</a:t>
            </a:fld>
            <a:endParaRPr>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2d50e79fa15_0_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0" name="Google Shape;730;g2d50e79fa15_0_32: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B5394"/>
                </a:solidFill>
                <a:latin typeface="Calibri"/>
                <a:ea typeface="Calibri"/>
                <a:cs typeface="Calibri"/>
                <a:sym typeface="Calibri"/>
              </a:rPr>
              <a:t>Nutrition</a:t>
            </a:r>
            <a:r>
              <a:rPr lang="en-US" sz="1300">
                <a:solidFill>
                  <a:schemeClr val="dk1"/>
                </a:solidFill>
                <a:latin typeface="Calibri"/>
                <a:ea typeface="Calibri"/>
                <a:cs typeface="Calibri"/>
                <a:sym typeface="Calibri"/>
              </a:rPr>
              <a:t> is the first health pillar. Good nutrition fuels every cell in your body. You’ve probably heard the phrase: “you are what you eat”? Of course, you are much more - and much more important - than simply what you eat, but there’s also some truth in that phrase. Here’s why…</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Let’s say Blake buys french fries from the cafeteria most days for lunch. This means that Blake’s brain maturation, his eleven body systems, and all of his hormonal development during puberty are running on potatoes, salt and oil… Blake is tired after lunch and finds it hard to focus in class. After school, he just wants to chill and play video games. Is Blake getting the nutrition his brain and body needs? No.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Our everyday choices create habits. A </a:t>
            </a:r>
            <a:r>
              <a:rPr lang="en-US" sz="1300" b="1">
                <a:solidFill>
                  <a:srgbClr val="0055A4"/>
                </a:solidFill>
                <a:latin typeface="Calibri"/>
                <a:ea typeface="Calibri"/>
                <a:cs typeface="Calibri"/>
                <a:sym typeface="Calibri"/>
              </a:rPr>
              <a:t>habit </a:t>
            </a:r>
            <a:r>
              <a:rPr lang="en-US" sz="1300">
                <a:solidFill>
                  <a:schemeClr val="dk1"/>
                </a:solidFill>
                <a:latin typeface="Calibri"/>
                <a:ea typeface="Calibri"/>
                <a:cs typeface="Calibri"/>
                <a:sym typeface="Calibri"/>
              </a:rPr>
              <a:t>is something you do so often that it becomes natural for you. Remember: habits shape our brain. So, Blake needs to practice better nutrition habits. Let’s look at the basic types of nutrition your body needs to grow and be strong each day.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	</a:t>
            </a:r>
            <a:r>
              <a:rPr lang="en-US" sz="1300" b="1">
                <a:solidFill>
                  <a:schemeClr val="dk1"/>
                </a:solidFill>
                <a:latin typeface="Calibri"/>
                <a:ea typeface="Calibri"/>
                <a:cs typeface="Calibri"/>
                <a:sym typeface="Calibri"/>
              </a:rPr>
              <a:t>Proteins:</a:t>
            </a:r>
            <a:r>
              <a:rPr lang="en-US" sz="1300">
                <a:solidFill>
                  <a:schemeClr val="dk1"/>
                </a:solidFill>
                <a:latin typeface="Calibri"/>
                <a:ea typeface="Calibri"/>
                <a:cs typeface="Calibri"/>
                <a:sym typeface="Calibri"/>
              </a:rPr>
              <a:t> build and maintain cells, help make hormones.</a:t>
            </a:r>
            <a:endParaRPr sz="1300" i="1">
              <a:solidFill>
                <a:schemeClr val="dk1"/>
              </a:solidFill>
              <a:latin typeface="Calibri"/>
              <a:ea typeface="Calibri"/>
              <a:cs typeface="Calibri"/>
              <a:sym typeface="Calibri"/>
            </a:endParaRPr>
          </a:p>
          <a:p>
            <a:pPr marL="0" lvl="0" indent="45720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Examples: Beef, chicken, fish, eggs.</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br>
              <a:rPr lang="en-US" sz="1300" b="1">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	Carbohydrates: </a:t>
            </a:r>
            <a:r>
              <a:rPr lang="en-US" sz="1300">
                <a:solidFill>
                  <a:schemeClr val="dk1"/>
                </a:solidFill>
                <a:latin typeface="Calibri"/>
                <a:ea typeface="Calibri"/>
                <a:cs typeface="Calibri"/>
                <a:sym typeface="Calibri"/>
              </a:rPr>
              <a:t>provide energy, balance hormones. </a:t>
            </a:r>
            <a:endParaRPr sz="1300">
              <a:solidFill>
                <a:schemeClr val="dk1"/>
              </a:solidFill>
              <a:latin typeface="Calibri"/>
              <a:ea typeface="Calibri"/>
              <a:cs typeface="Calibri"/>
              <a:sym typeface="Calibri"/>
            </a:endParaRPr>
          </a:p>
          <a:p>
            <a:pPr marL="0" lvl="0" indent="45720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Examples:</a:t>
            </a:r>
            <a:r>
              <a:rPr lang="en-US" sz="1300" b="1" i="1">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whole grain bread, quinoa, potatoes, pasta, oats</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	</a:t>
            </a:r>
            <a:r>
              <a:rPr lang="en-US" sz="1300" b="1">
                <a:solidFill>
                  <a:schemeClr val="dk1"/>
                </a:solidFill>
                <a:latin typeface="Calibri"/>
                <a:ea typeface="Calibri"/>
                <a:cs typeface="Calibri"/>
                <a:sym typeface="Calibri"/>
              </a:rPr>
              <a:t>Healthy Fats:</a:t>
            </a:r>
            <a:r>
              <a:rPr lang="en-US" sz="1300" i="1">
                <a:solidFill>
                  <a:schemeClr val="dk1"/>
                </a:solidFill>
                <a:latin typeface="Calibri"/>
                <a:ea typeface="Calibri"/>
                <a:cs typeface="Calibri"/>
                <a:sym typeface="Calibri"/>
              </a:rPr>
              <a:t> avocado, nuts and seeds, etc.</a:t>
            </a:r>
            <a:br>
              <a:rPr lang="en-US" sz="1300" i="1">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45720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Vitamins &amp; minerals:</a:t>
            </a:r>
            <a:r>
              <a:rPr lang="en-US" sz="1300">
                <a:solidFill>
                  <a:schemeClr val="dk1"/>
                </a:solidFill>
                <a:latin typeface="Calibri"/>
                <a:ea typeface="Calibri"/>
                <a:cs typeface="Calibri"/>
                <a:sym typeface="Calibri"/>
              </a:rPr>
              <a:t> build and maintain cells, balance hormones.</a:t>
            </a:r>
            <a:endParaRPr sz="13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Examples: </a:t>
            </a:r>
            <a:r>
              <a:rPr lang="en-US" sz="1300">
                <a:solidFill>
                  <a:schemeClr val="dk1"/>
                </a:solidFill>
                <a:latin typeface="Calibri"/>
                <a:ea typeface="Calibri"/>
                <a:cs typeface="Calibri"/>
                <a:sym typeface="Calibri"/>
              </a:rPr>
              <a:t>oranges, apples, blueberries, green leafy spinach, red tomatoes, carrots, yellow squash, etc.</a:t>
            </a:r>
            <a:endParaRPr sz="1300">
              <a:solidFill>
                <a:schemeClr val="dk1"/>
              </a:solidFill>
              <a:latin typeface="Calibri"/>
              <a:ea typeface="Calibri"/>
              <a:cs typeface="Calibri"/>
              <a:sym typeface="Calibri"/>
            </a:endParaRPr>
          </a:p>
          <a:p>
            <a:pPr marL="914400" lvl="0" indent="45720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Water: </a:t>
            </a:r>
            <a:r>
              <a:rPr lang="en-US" sz="1300">
                <a:solidFill>
                  <a:schemeClr val="dk1"/>
                </a:solidFill>
                <a:latin typeface="Calibri"/>
                <a:ea typeface="Calibri"/>
                <a:cs typeface="Calibri"/>
                <a:sym typeface="Calibri"/>
              </a:rPr>
              <a:t>carries nutrients, energizes muscle, clears waste. Most adolescents don’t drink enough water! </a:t>
            </a:r>
            <a:r>
              <a:rPr lang="en-US" sz="1300" i="1">
                <a:solidFill>
                  <a:schemeClr val="dk1"/>
                </a:solidFill>
                <a:latin typeface="Calibri"/>
                <a:ea typeface="Calibri"/>
                <a:cs typeface="Calibri"/>
                <a:sym typeface="Calibri"/>
              </a:rPr>
              <a:t>Teenagers should drink 1L to 2L of water every day. </a:t>
            </a:r>
            <a:endParaRPr sz="1300" b="1">
              <a:solidFill>
                <a:schemeClr val="dk1"/>
              </a:solidFill>
              <a:latin typeface="Calibri"/>
              <a:ea typeface="Calibri"/>
              <a:cs typeface="Calibri"/>
              <a:sym typeface="Calibri"/>
            </a:endParaRPr>
          </a:p>
        </p:txBody>
      </p:sp>
      <p:sp>
        <p:nvSpPr>
          <p:cNvPr id="731" name="Google Shape;731;g2d50e79fa15_0_32: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9</a:t>
            </a:fld>
            <a:endParaRPr>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30ef4529b56_0_12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4" name="Google Shape;754;g30ef4529b56_0_1269: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Your food choices have a </a:t>
            </a:r>
            <a:r>
              <a:rPr lang="en-US" sz="1300" b="1"/>
              <a:t>major impact</a:t>
            </a:r>
            <a:r>
              <a:rPr lang="en-US" sz="1300"/>
              <a:t> on your brain. A balanced diet is linked to better mental health, superior cognitive functioning and even higher intelligence! Junk food interrupts adolescent maturation and brain development. Eating a lot of saturated fat (fast foods) and refined sugars (chocolate bars, soda, sports drinks, energy drinks, sweets, etc.) slows learning and memory and disrupts the connections between nerve cells in the brain. </a:t>
            </a:r>
            <a:br>
              <a:rPr lang="en-US" sz="1300"/>
            </a:br>
            <a:br>
              <a:rPr lang="en-US" sz="1300"/>
            </a:br>
            <a:endParaRPr sz="1300" i="1">
              <a:solidFill>
                <a:srgbClr val="0055A4"/>
              </a:solidFill>
            </a:endParaRPr>
          </a:p>
        </p:txBody>
      </p:sp>
      <p:sp>
        <p:nvSpPr>
          <p:cNvPr id="755" name="Google Shape;755;g30ef4529b56_0_126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g2d50e79fa15_0_54: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9" name="Google Shape;799;g2d50e79fa15_0_54: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300" b="1">
                <a:solidFill>
                  <a:srgbClr val="0055A4"/>
                </a:solidFill>
                <a:latin typeface="Calibri"/>
                <a:ea typeface="Calibri"/>
                <a:cs typeface="Calibri"/>
                <a:sym typeface="Calibri"/>
              </a:rPr>
              <a:t>Exercise</a:t>
            </a:r>
            <a:r>
              <a:rPr lang="en-US" sz="1300">
                <a:solidFill>
                  <a:schemeClr val="dk1"/>
                </a:solidFill>
                <a:latin typeface="Calibri"/>
                <a:ea typeface="Calibri"/>
                <a:cs typeface="Calibri"/>
                <a:sym typeface="Calibri"/>
              </a:rPr>
              <a:t> is the second pillar of health. Exercise strengthens your heart, lungs, muscles and bones. Exercise also supports testosterone production.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Aerobic exercises</a:t>
            </a:r>
            <a:r>
              <a:rPr lang="en-US" sz="1300">
                <a:solidFill>
                  <a:schemeClr val="dk1"/>
                </a:solidFill>
                <a:latin typeface="Calibri"/>
                <a:ea typeface="Calibri"/>
                <a:cs typeface="Calibri"/>
                <a:sym typeface="Calibri"/>
              </a:rPr>
              <a:t> are activities like playing basketball, soccer, hockey, swimming, etc. </a:t>
            </a:r>
            <a:r>
              <a:rPr lang="en-US" sz="1300" i="1">
                <a:solidFill>
                  <a:schemeClr val="dk1"/>
                </a:solidFill>
                <a:latin typeface="Calibri"/>
                <a:ea typeface="Calibri"/>
                <a:cs typeface="Calibri"/>
                <a:sym typeface="Calibri"/>
              </a:rPr>
              <a:t>Aerobic </a:t>
            </a:r>
            <a:r>
              <a:rPr lang="en-US" sz="1300">
                <a:solidFill>
                  <a:schemeClr val="dk1"/>
                </a:solidFill>
                <a:latin typeface="Calibri"/>
                <a:ea typeface="Calibri"/>
                <a:cs typeface="Calibri"/>
                <a:sym typeface="Calibri"/>
              </a:rPr>
              <a:t>basically means “air”, as it relates to exercises that improve the body's ability to take in and transport oxygen. </a:t>
            </a:r>
            <a:br>
              <a:rPr lang="en-US" sz="1300">
                <a:solidFill>
                  <a:schemeClr val="dk1"/>
                </a:solidFill>
                <a:latin typeface="Calibri"/>
                <a:ea typeface="Calibri"/>
                <a:cs typeface="Calibri"/>
                <a:sym typeface="Calibri"/>
              </a:rPr>
            </a:br>
            <a:br>
              <a:rPr lang="en-US" sz="1300" b="1">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Strength-building exercises </a:t>
            </a:r>
            <a:r>
              <a:rPr lang="en-US" sz="1300">
                <a:solidFill>
                  <a:schemeClr val="dk1"/>
                </a:solidFill>
                <a:latin typeface="Calibri"/>
                <a:ea typeface="Calibri"/>
                <a:cs typeface="Calibri"/>
                <a:sym typeface="Calibri"/>
              </a:rPr>
              <a:t>like squats, push ups, and pull ups, are also important as they build muscle and develop your brain. These exercises build focus and balance, developing the prefrontal cortex. </a:t>
            </a:r>
            <a:endParaRPr sz="1300">
              <a:solidFill>
                <a:schemeClr val="dk1"/>
              </a:solidFill>
              <a:latin typeface="Calibri"/>
              <a:ea typeface="Calibri"/>
              <a:cs typeface="Calibri"/>
              <a:sym typeface="Calibri"/>
            </a:endParaRPr>
          </a:p>
        </p:txBody>
      </p:sp>
      <p:sp>
        <p:nvSpPr>
          <p:cNvPr id="800" name="Google Shape;800;g2d50e79fa15_0_54: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11</a:t>
            </a:fld>
            <a:endParaRPr>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g30ef4529b56_0_1479: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6" name="Google Shape;816;g30ef4529b56_0_1479: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60 minutes of exercise every day is recommended for all teens.</a:t>
            </a:r>
            <a:r>
              <a:rPr lang="en-US" sz="1300">
                <a:solidFill>
                  <a:schemeClr val="dk1"/>
                </a:solidFill>
                <a:latin typeface="Calibri"/>
                <a:ea typeface="Calibri"/>
                <a:cs typeface="Calibri"/>
                <a:sym typeface="Calibri"/>
              </a:rPr>
              <a:t> There are lots of positive side-effects of exercise, such as: clearer thinking, improved attention, better academic performance, better athletic performance and increased self-confidence. Exercise releases hormones called endorphins, which are chemical signals from the brain (in the pituitary gland) that increase feelings of wellbeing. As we know, hormones are all chemical messengers. The job of these hormones is to make you feel happier, more confident, and less stressed! So physical activity also exercises the hormones in your brain!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b="1">
              <a:solidFill>
                <a:srgbClr val="0055A4"/>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p:txBody>
      </p:sp>
      <p:sp>
        <p:nvSpPr>
          <p:cNvPr id="817" name="Google Shape;817;g30ef4529b56_0_1479: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12</a:t>
            </a:fld>
            <a:endParaRPr>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g2d50e79fa15_0_68: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5" name="Google Shape;845;g2d50e79fa15_0_68: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300" b="1">
                <a:solidFill>
                  <a:srgbClr val="0055A4"/>
                </a:solidFill>
                <a:latin typeface="Calibri"/>
                <a:ea typeface="Calibri"/>
                <a:cs typeface="Calibri"/>
                <a:sym typeface="Calibri"/>
              </a:rPr>
              <a:t>Sleep</a:t>
            </a:r>
            <a:r>
              <a:rPr lang="en-US" sz="1300">
                <a:solidFill>
                  <a:schemeClr val="dk1"/>
                </a:solidFill>
                <a:latin typeface="Calibri"/>
                <a:ea typeface="Calibri"/>
                <a:cs typeface="Calibri"/>
                <a:sym typeface="Calibri"/>
              </a:rPr>
              <a:t> is the third pillar of health.</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Sleep is absolutely essential for your body! Every part of your body is renewed faster during sleep than when awake. Testosterone levels increase in sleep. This is why testosterone is higher in the morning. </a:t>
            </a:r>
            <a:endParaRPr sz="1300">
              <a:solidFill>
                <a:schemeClr val="dk1"/>
              </a:solidFill>
              <a:latin typeface="Calibri"/>
              <a:ea typeface="Calibri"/>
              <a:cs typeface="Calibri"/>
              <a:sym typeface="Calibri"/>
            </a:endParaRPr>
          </a:p>
        </p:txBody>
      </p:sp>
      <p:sp>
        <p:nvSpPr>
          <p:cNvPr id="846" name="Google Shape;846;g2d50e79fa15_0_68: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13</a:t>
            </a:fld>
            <a:endParaRPr>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g2d50e79fa15_0_2: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1" name="Google Shape;861;g2d50e79fa15_0_2: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Lack of sleep makes it more difficult to concentrate. This impacts academic achievement in school. Lack of sleep also impacts emotional development in your brain, causing moodiness, aggressive behavior, increased risk-taking and poor decision-making. </a:t>
            </a:r>
            <a:endParaRPr sz="1300">
              <a:solidFill>
                <a:schemeClr val="dk1"/>
              </a:solidFill>
              <a:latin typeface="Calibri"/>
              <a:ea typeface="Calibri"/>
              <a:cs typeface="Calibri"/>
              <a:sym typeface="Calibri"/>
            </a:endParaRPr>
          </a:p>
        </p:txBody>
      </p:sp>
      <p:sp>
        <p:nvSpPr>
          <p:cNvPr id="862" name="Google Shape;862;g2d50e79fa15_0_2: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14</a:t>
            </a:fld>
            <a:endParaRPr>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31109832982_0_275: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8" name="Google Shape;888;g31109832982_0_275: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When it comes to sports, lack of sleep also slows your reaction time, accuracy and endurance in a game. If you want to be better at sports, the simplest thing you could do to improve in this area is focus on getting to sleep by 10pm.</a:t>
            </a:r>
            <a:br>
              <a:rPr lang="en-US" sz="1300">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50000"/>
              </a:lnSpc>
              <a:spcBef>
                <a:spcPts val="0"/>
              </a:spcBef>
              <a:spcAft>
                <a:spcPts val="0"/>
              </a:spcAft>
              <a:buNone/>
            </a:pPr>
            <a:endParaRPr>
              <a:solidFill>
                <a:srgbClr val="595959"/>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solidFill>
                <a:schemeClr val="dk1"/>
              </a:solidFill>
              <a:latin typeface="Calibri"/>
              <a:ea typeface="Calibri"/>
              <a:cs typeface="Calibri"/>
              <a:sym typeface="Calibri"/>
            </a:endParaRPr>
          </a:p>
        </p:txBody>
      </p:sp>
      <p:sp>
        <p:nvSpPr>
          <p:cNvPr id="889" name="Google Shape;889;g31109832982_0_275: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15</a:t>
            </a:fld>
            <a:endParaRPr>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0"/>
        <p:cNvGrpSpPr/>
        <p:nvPr/>
      </p:nvGrpSpPr>
      <p:grpSpPr>
        <a:xfrm>
          <a:off x="0" y="0"/>
          <a:ext cx="0" cy="0"/>
          <a:chOff x="0" y="0"/>
          <a:chExt cx="0" cy="0"/>
        </a:xfrm>
      </p:grpSpPr>
      <p:sp>
        <p:nvSpPr>
          <p:cNvPr id="901" name="Google Shape;901;g31109832982_0_194: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2" name="Google Shape;902;g31109832982_0_194: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Not getting enough sleep also impacts your body’s testosterone production. One study found that participants who got only 5.5 hours of sleep for eight days experienced a 10-15% decrease in testosterone production.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903" name="Google Shape;903;g31109832982_0_194: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16</a:t>
            </a:fld>
            <a:endParaRPr>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2d50e79fa15_0_82: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2" name="Google Shape;922;g2d50e79fa15_0_82: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Here are 8 tips for getting better sleep:</a:t>
            </a:r>
            <a:br>
              <a:rPr lang="en-US"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Exercise during the day to sleep better at night.</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Spend time outside: sunlight sets the body’s internal clock.</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Don’t drink caffeinated beverages.</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Keep a regular sleep schedule. Thinking you’ll “catch up” on sleep by sleeping until noon on the weekends isn’t the same thing for your body. </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Keep your room cool and dark.</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Take time away from screens before bedtime: the blue light inhibits the production of the sleep hormone, melatonin, telling your body to stay awake.</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Set a bedtime and alarm on your phone and stick to it. </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Put your phone</a:t>
            </a:r>
            <a:r>
              <a:rPr lang="en-US" sz="1200" i="1">
                <a:solidFill>
                  <a:schemeClr val="dk1"/>
                </a:solidFill>
                <a:latin typeface="Calibri"/>
                <a:ea typeface="Calibri"/>
                <a:cs typeface="Calibri"/>
                <a:sym typeface="Calibri"/>
              </a:rPr>
              <a:t> on sleep mode </a:t>
            </a:r>
            <a:r>
              <a:rPr lang="en-US" sz="1200">
                <a:solidFill>
                  <a:schemeClr val="dk1"/>
                </a:solidFill>
                <a:latin typeface="Calibri"/>
                <a:ea typeface="Calibri"/>
                <a:cs typeface="Calibri"/>
                <a:sym typeface="Calibri"/>
              </a:rPr>
              <a:t>so you don’t get notifications as you’re trying to fall asleep.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br>
              <a:rPr lang="en-US" sz="12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During sleep, your body builds and repairs your bones and muscles, regulates your growth hormones and keeps your immune system healthy. Getting 8-10 hours of sleep also helps keep your weight balanced as you crave less sugar and salt when your body is well rested. All of these things… and you don’t even have to do anything but sleep!</a:t>
            </a:r>
            <a:br>
              <a:rPr lang="en-US"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p:txBody>
      </p:sp>
      <p:sp>
        <p:nvSpPr>
          <p:cNvPr id="923" name="Google Shape;923;g2d50e79fa15_0_82: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17</a:t>
            </a:fld>
            <a:endParaRPr>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31109832982_0_118: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0" name="Google Shape;940;g31109832982_0_118: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latin typeface="Calibri"/>
                <a:ea typeface="Calibri"/>
                <a:cs typeface="Calibri"/>
                <a:sym typeface="Calibri"/>
              </a:rPr>
              <a:t>Step 3 (10 minutes): Health Pillars Case Studies</a:t>
            </a:r>
            <a:br>
              <a:rPr lang="en-US" sz="1300" b="1">
                <a:solidFill>
                  <a:srgbClr val="0055A4"/>
                </a:solidFill>
                <a:latin typeface="Calibri"/>
                <a:ea typeface="Calibri"/>
                <a:cs typeface="Calibri"/>
                <a:sym typeface="Calibri"/>
              </a:rPr>
            </a:br>
            <a:r>
              <a:rPr lang="en-US" sz="1300" i="1">
                <a:solidFill>
                  <a:schemeClr val="dk1"/>
                </a:solidFill>
                <a:latin typeface="Calibri"/>
                <a:ea typeface="Calibri"/>
                <a:cs typeface="Calibri"/>
                <a:sym typeface="Calibri"/>
              </a:rPr>
              <a:t>Divide students into groups of three. Give each group one of the </a:t>
            </a:r>
            <a:r>
              <a:rPr lang="en-US" sz="1300" b="1">
                <a:solidFill>
                  <a:srgbClr val="0055A4"/>
                </a:solidFill>
                <a:latin typeface="Calibri"/>
                <a:ea typeface="Calibri"/>
                <a:cs typeface="Calibri"/>
                <a:sym typeface="Calibri"/>
              </a:rPr>
              <a:t>Pillars of Health: Case Study</a:t>
            </a:r>
            <a:r>
              <a:rPr lang="en-US" sz="1300" i="1">
                <a:solidFill>
                  <a:schemeClr val="dk1"/>
                </a:solidFill>
                <a:latin typeface="Calibri"/>
                <a:ea typeface="Calibri"/>
                <a:cs typeface="Calibri"/>
                <a:sym typeface="Calibri"/>
              </a:rPr>
              <a:t>. Have students read their case study and come up with three ways to help Logan improve his nutrition, exercise and sleep habits. When groups are finished, discuss the case studies together with the class, using the</a:t>
            </a:r>
            <a:r>
              <a:rPr lang="en-US" sz="1300" b="1" i="1">
                <a:solidFill>
                  <a:srgbClr val="386394"/>
                </a:solidFill>
                <a:latin typeface="Calibri"/>
                <a:ea typeface="Calibri"/>
                <a:cs typeface="Calibri"/>
                <a:sym typeface="Calibri"/>
              </a:rPr>
              <a:t> </a:t>
            </a:r>
            <a:r>
              <a:rPr lang="en-US" sz="1300">
                <a:solidFill>
                  <a:srgbClr val="0055A4"/>
                </a:solidFill>
                <a:latin typeface="Calibri"/>
                <a:ea typeface="Calibri"/>
                <a:cs typeface="Calibri"/>
                <a:sym typeface="Calibri"/>
              </a:rPr>
              <a:t>Answer Key</a:t>
            </a:r>
            <a:r>
              <a:rPr lang="en-US" sz="1300" b="1" i="1">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provided in the materials.</a:t>
            </a:r>
            <a:endParaRPr sz="1300" i="1">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a:solidFill>
                <a:schemeClr val="dk1"/>
              </a:solidFill>
              <a:latin typeface="Calibri"/>
              <a:ea typeface="Calibri"/>
              <a:cs typeface="Calibri"/>
              <a:sym typeface="Calibri"/>
            </a:endParaRPr>
          </a:p>
        </p:txBody>
      </p:sp>
      <p:sp>
        <p:nvSpPr>
          <p:cNvPr id="941" name="Google Shape;941;g31109832982_0_118: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18</a:t>
            </a:fld>
            <a:endParaRPr>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1d010b5a29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3 (10 min): Media, Technology and Health</a:t>
            </a:r>
            <a:endParaRPr sz="1300" b="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Because the brain is the organizing center for your body, </a:t>
            </a:r>
            <a:r>
              <a:rPr lang="en-US" sz="1300" b="1"/>
              <a:t>things that affect your brain also affect your physical and emotional health. </a:t>
            </a:r>
            <a:r>
              <a:rPr lang="en-US" sz="1300"/>
              <a:t>One of the things that can affect your brain is technology use. </a:t>
            </a:r>
            <a:br>
              <a:rPr lang="en-US" sz="1300"/>
            </a:br>
            <a:endParaRPr sz="1300" i="1"/>
          </a:p>
          <a:p>
            <a:pPr marL="0" lvl="0" indent="0" algn="l" rtl="0">
              <a:lnSpc>
                <a:spcPct val="115000"/>
              </a:lnSpc>
              <a:spcBef>
                <a:spcPts val="0"/>
              </a:spcBef>
              <a:spcAft>
                <a:spcPts val="0"/>
              </a:spcAft>
              <a:buClr>
                <a:schemeClr val="dk1"/>
              </a:buClr>
              <a:buSzPts val="1100"/>
              <a:buFont typeface="Arial"/>
              <a:buNone/>
            </a:pPr>
            <a:endParaRPr sz="1300"/>
          </a:p>
        </p:txBody>
      </p:sp>
      <p:sp>
        <p:nvSpPr>
          <p:cNvPr id="967" name="Google Shape;967;g1d010b5a294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2d0dbfa53d_0_20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Do you own a smartphone? They are pretty easy to get your hands on. Maybe you or your friends have had phones for a while. Phones and other screens and devices have both positive and negative aspects.</a:t>
            </a:r>
            <a:endParaRPr sz="1300" b="1" i="1">
              <a:solidFill>
                <a:srgbClr val="0055A4"/>
              </a:solidFill>
            </a:endParaRPr>
          </a:p>
          <a:p>
            <a:pPr marL="0" lvl="0" indent="0" algn="l" rtl="0">
              <a:lnSpc>
                <a:spcPct val="115000"/>
              </a:lnSpc>
              <a:spcBef>
                <a:spcPts val="0"/>
              </a:spcBef>
              <a:spcAft>
                <a:spcPts val="0"/>
              </a:spcAft>
              <a:buClr>
                <a:schemeClr val="dk1"/>
              </a:buClr>
              <a:buSzPts val="1100"/>
              <a:buFont typeface="Arial"/>
              <a:buNone/>
            </a:pPr>
            <a:br>
              <a:rPr lang="en-US" sz="1300" b="1"/>
            </a:br>
            <a:endParaRPr sz="1300"/>
          </a:p>
          <a:p>
            <a:pPr marL="0" lvl="0" indent="0" algn="just" rtl="0">
              <a:lnSpc>
                <a:spcPct val="115000"/>
              </a:lnSpc>
              <a:spcBef>
                <a:spcPts val="0"/>
              </a:spcBef>
              <a:spcAft>
                <a:spcPts val="0"/>
              </a:spcAft>
              <a:buClr>
                <a:schemeClr val="dk1"/>
              </a:buClr>
              <a:buSzPts val="1100"/>
              <a:buFont typeface="Arial"/>
              <a:buNone/>
            </a:pPr>
            <a:endParaRPr sz="1300"/>
          </a:p>
          <a:p>
            <a:pPr marL="0" lvl="0" indent="0" algn="l" rtl="0">
              <a:spcBef>
                <a:spcPts val="0"/>
              </a:spcBef>
              <a:spcAft>
                <a:spcPts val="0"/>
              </a:spcAft>
              <a:buNone/>
            </a:pPr>
            <a:endParaRPr/>
          </a:p>
        </p:txBody>
      </p:sp>
      <p:sp>
        <p:nvSpPr>
          <p:cNvPr id="979" name="Google Shape;979;g2d0dbfa53d_0_20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g2d19c81589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9" name="Google Shape;989;g2d19c81589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Maybe your grandparents live far away and you FaceTime them from your family’s iPad or your phone. It’s great to be able to do this! Technology can also help us learn many new things or see things in a way that we would never have been able to do 50 years ago. </a:t>
            </a:r>
            <a:br>
              <a:rPr lang="en-US" sz="1300"/>
            </a:br>
            <a:endParaRPr b="1">
              <a:latin typeface="Arial"/>
              <a:ea typeface="Arial"/>
              <a:cs typeface="Arial"/>
              <a:sym typeface="Arial"/>
            </a:endParaRPr>
          </a:p>
        </p:txBody>
      </p:sp>
      <p:sp>
        <p:nvSpPr>
          <p:cNvPr id="990" name="Google Shape;990;g2d19c81589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1d010b5a294_1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6" name="Google Shape;1006;g1d010b5a294_1_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t>Technology also carries risks. </a:t>
            </a:r>
            <a:r>
              <a:rPr lang="en-US" sz="1300"/>
              <a:t>Adolescence is a critical time for brain development. While watching videos or texting with friends is fun, it’s crucial to limit screen time. Here’s why.</a:t>
            </a:r>
            <a:endParaRPr sz="1300"/>
          </a:p>
          <a:p>
            <a:pPr marL="0" lvl="0" indent="0" algn="l" rtl="0">
              <a:lnSpc>
                <a:spcPct val="115000"/>
              </a:lnSpc>
              <a:spcBef>
                <a:spcPts val="0"/>
              </a:spcBef>
              <a:spcAft>
                <a:spcPts val="0"/>
              </a:spcAft>
              <a:buClr>
                <a:schemeClr val="dk1"/>
              </a:buClr>
              <a:buSzPts val="1100"/>
              <a:buFont typeface="Arial"/>
              <a:buNone/>
            </a:pPr>
            <a:br>
              <a:rPr lang="en-US" sz="1300"/>
            </a:br>
            <a:r>
              <a:rPr lang="en-US" sz="1300"/>
              <a:t>Have you ever heard of technology addiction? </a:t>
            </a:r>
            <a:r>
              <a:rPr lang="en-US" sz="1300" b="1"/>
              <a:t>Sometimes, when you’re having a really good time doing something on a screen, it can be hard to notice how much time is being used.</a:t>
            </a:r>
            <a:r>
              <a:rPr lang="en-US" sz="1300"/>
              <a:t> Eventually, you might even start to feel like you “need” the device to feel good and that when it isn’t in your hand, you are looking for it all the time. Technology is also sometimes used as an escape from things you do not want to do (e.g., homework, piano practice, chores, or other hard things you need to do). It’s easy to be distracted from focused work when you have a million messages and sounds going off on your phone as every new snap or alert comes in. Phone use can even get in the way of your pillars of health. </a:t>
            </a:r>
            <a:br>
              <a:rPr lang="en-US" sz="1300"/>
            </a:br>
            <a:endParaRPr sz="1300"/>
          </a:p>
          <a:p>
            <a:pPr marL="0" lvl="0" indent="0" algn="l" rtl="0">
              <a:lnSpc>
                <a:spcPct val="115000"/>
              </a:lnSpc>
              <a:spcBef>
                <a:spcPts val="0"/>
              </a:spcBef>
              <a:spcAft>
                <a:spcPts val="0"/>
              </a:spcAft>
              <a:buClr>
                <a:schemeClr val="dk1"/>
              </a:buClr>
              <a:buSzPts val="1100"/>
              <a:buFont typeface="Arial"/>
              <a:buNone/>
            </a:pPr>
            <a:r>
              <a:rPr lang="en-US" sz="1300" b="1"/>
              <a:t>You might skip a meal to keep gaming. </a:t>
            </a:r>
            <a:r>
              <a:rPr lang="en-US" sz="1300"/>
              <a:t>Do you know that when you skip a meal, your body sees this as a mini-emergency? It starts to produce stress hormones. This might not be such a big deal once in a while, but if we do it a lot, it affects our blood sugar levels, which means that we can get cranky and irritable. Regularly skipping meals also affects your metabolism, making you gain or lose weight. </a:t>
            </a:r>
            <a:endParaRPr sz="1300"/>
          </a:p>
          <a:p>
            <a:pPr marL="0" lvl="0" indent="0" algn="l" rtl="0">
              <a:lnSpc>
                <a:spcPct val="115000"/>
              </a:lnSpc>
              <a:spcBef>
                <a:spcPts val="1200"/>
              </a:spcBef>
              <a:spcAft>
                <a:spcPts val="0"/>
              </a:spcAft>
              <a:buClr>
                <a:schemeClr val="dk1"/>
              </a:buClr>
              <a:buSzPts val="1100"/>
              <a:buFont typeface="Arial"/>
              <a:buNone/>
            </a:pPr>
            <a:r>
              <a:rPr lang="en-US" sz="1300" b="1"/>
              <a:t>You might stay up really late at night to watch YouTube when you should have been asleep three hours ago! </a:t>
            </a:r>
            <a:r>
              <a:rPr lang="en-US" sz="1300"/>
              <a:t>These can have very real effects on our body and brain. When tech usage affects sleep, this can have negative effects on our ability to pay attention, learn, and remember things in school the next day. It can also make you feel more worried, frustrated or sad. Excessive screen time disrupts your sleep. You may stay up later interacting with your device. Your body releases a chemical called melatonin at night, in response to darkness. It helps your body fall asleep and stay asleep. Bright screen lights reduce melatonin production, keeping you awake.</a:t>
            </a:r>
            <a:endParaRPr sz="1300"/>
          </a:p>
          <a:p>
            <a:pPr marL="0" lvl="0" indent="0" algn="l" rtl="0">
              <a:lnSpc>
                <a:spcPct val="115000"/>
              </a:lnSpc>
              <a:spcBef>
                <a:spcPts val="1200"/>
              </a:spcBef>
              <a:spcAft>
                <a:spcPts val="0"/>
              </a:spcAft>
              <a:buClr>
                <a:schemeClr val="dk1"/>
              </a:buClr>
              <a:buSzPts val="1100"/>
              <a:buFont typeface="Arial"/>
              <a:buNone/>
            </a:pPr>
            <a:r>
              <a:rPr lang="en-US" sz="1300" b="1"/>
              <a:t>You might start to watch pornography and find it hard to stop. </a:t>
            </a:r>
            <a:r>
              <a:rPr lang="en-US" sz="1300">
                <a:solidFill>
                  <a:srgbClr val="202124"/>
                </a:solidFill>
              </a:rPr>
              <a:t>Pornography is material that is designed to arouse sexual feelings by depicting nudity, sexual behavior, or any type of sexual information.</a:t>
            </a:r>
            <a:r>
              <a:rPr lang="en-US" sz="1300" b="1"/>
              <a:t> </a:t>
            </a:r>
            <a:r>
              <a:rPr lang="en-US" sz="1300"/>
              <a:t>Pornography is easier to get than ever, but that doesn’t mean it’s good for us. Pornography use is correlated to concentration problems, low motivation, depression, social anxiety, negative self-perception and lack of sensitivity towards others. Watching porn causes erosion to the prefrontal cortex, the region of the brain that controls major functions like impulse and willpower. Instead of normal and healthy development and maturation of this part of the brain, porn rewires the brain to a more juvenile state.</a:t>
            </a:r>
            <a:endParaRPr sz="1300">
              <a:solidFill>
                <a:srgbClr val="595959"/>
              </a:solidFill>
              <a:highlight>
                <a:schemeClr val="lt1"/>
              </a:highlight>
            </a:endParaRPr>
          </a:p>
          <a:p>
            <a:pPr marL="0" lvl="0" indent="0" algn="l" rtl="0">
              <a:lnSpc>
                <a:spcPct val="115000"/>
              </a:lnSpc>
              <a:spcBef>
                <a:spcPts val="1200"/>
              </a:spcBef>
              <a:spcAft>
                <a:spcPts val="0"/>
              </a:spcAft>
              <a:buClr>
                <a:schemeClr val="dk1"/>
              </a:buClr>
              <a:buSzPts val="1100"/>
              <a:buFont typeface="Arial"/>
              <a:buNone/>
            </a:pPr>
            <a:r>
              <a:rPr lang="en-US" sz="1300"/>
              <a:t>Porn can have serious effects on your ability to have healthy relationships. Over time, with increased usage, it can also have negative physical effects on your body. Porn objectifies both men and women; it trains your brain to view human beings only as objects of pleasure, or use, rather than human beings with special value.</a:t>
            </a:r>
            <a:endParaRPr sz="1300" b="1"/>
          </a:p>
          <a:p>
            <a:pPr marL="0" lvl="0" indent="0" algn="l" rtl="0">
              <a:lnSpc>
                <a:spcPct val="115000"/>
              </a:lnSpc>
              <a:spcBef>
                <a:spcPts val="1200"/>
              </a:spcBef>
              <a:spcAft>
                <a:spcPts val="0"/>
              </a:spcAft>
              <a:buClr>
                <a:schemeClr val="dk1"/>
              </a:buClr>
              <a:buSzPts val="1100"/>
              <a:buFont typeface="Arial"/>
              <a:buNone/>
            </a:pPr>
            <a:r>
              <a:rPr lang="en-US" sz="1300"/>
              <a:t>If you or someone you know is struggling in any of these areas (gaming, Youtube, porn), it’s best to bring it up with a trusted adult and get some help. Know that you’re not alone and that shame, lying about it or hiding the issue will only make the issue worse. As hard as it might be to talk about, it’s a rising problem among teens and you’ll be taking the responsible step to tell a trusted parent or mentor about what you’re going through.</a:t>
            </a:r>
            <a:endParaRPr sz="1300" b="1"/>
          </a:p>
          <a:p>
            <a:pPr marL="0" marR="0" lvl="0" indent="0" algn="l" rtl="0">
              <a:spcBef>
                <a:spcPts val="1200"/>
              </a:spcBef>
              <a:spcAft>
                <a:spcPts val="0"/>
              </a:spcAft>
              <a:buClr>
                <a:schemeClr val="dk1"/>
              </a:buClr>
              <a:buSzPts val="300"/>
              <a:buFont typeface="Calibri"/>
              <a:buNone/>
            </a:pPr>
            <a:endParaRPr sz="1100">
              <a:latin typeface="Open Sans"/>
              <a:ea typeface="Open Sans"/>
              <a:cs typeface="Open Sans"/>
              <a:sym typeface="Open Sans"/>
            </a:endParaRPr>
          </a:p>
        </p:txBody>
      </p:sp>
      <p:sp>
        <p:nvSpPr>
          <p:cNvPr id="1007" name="Google Shape;1007;g1d010b5a294_1_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2"/>
        <p:cNvGrpSpPr/>
        <p:nvPr/>
      </p:nvGrpSpPr>
      <p:grpSpPr>
        <a:xfrm>
          <a:off x="0" y="0"/>
          <a:ext cx="0" cy="0"/>
          <a:chOff x="0" y="0"/>
          <a:chExt cx="0" cy="0"/>
        </a:xfrm>
      </p:grpSpPr>
      <p:sp>
        <p:nvSpPr>
          <p:cNvPr id="1023" name="Google Shape;1023;g311ecf426db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24" name="Google Shape;1024;g311ecf426d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b="1">
                <a:solidFill>
                  <a:schemeClr val="dk1"/>
                </a:solidFill>
                <a:latin typeface="Calibri"/>
                <a:ea typeface="Calibri"/>
                <a:cs typeface="Calibri"/>
                <a:sym typeface="Calibri"/>
              </a:rPr>
              <a:t>Skipping meals to keep scrolling</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When you skip a meal, your body sees this as a mini-emergency and produces the stress hormone cortisol. This causes irritability (hangry, anyone?) emotional changes and fatigue. This isn’t good for your brain, mood or body. </a:t>
            </a:r>
            <a:endParaRPr sz="1300" b="1">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1025" name="Google Shape;1025;g311ecf426db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1e3d72a41b0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300" b="1"/>
          </a:p>
          <a:p>
            <a:pPr marL="0" lvl="0" indent="0" algn="l" rtl="0">
              <a:spcBef>
                <a:spcPts val="0"/>
              </a:spcBef>
              <a:spcAft>
                <a:spcPts val="0"/>
              </a:spcAft>
              <a:buNone/>
            </a:pPr>
            <a:r>
              <a:rPr lang="en-US" sz="1300"/>
              <a:t>Given what you now know about how your brain responds to social media, computer games, online videos, and other forms of digital media, remember that you have the power to make choices about how you structure your device use.</a:t>
            </a:r>
            <a:br>
              <a:rPr lang="en-US" sz="1300"/>
            </a:br>
            <a:br>
              <a:rPr lang="en-US" sz="1300"/>
            </a:br>
            <a:r>
              <a:rPr lang="en-US" sz="1300"/>
              <a:t>Here are the top iHealth tips: </a:t>
            </a:r>
            <a:endParaRPr sz="1300"/>
          </a:p>
          <a:p>
            <a:pPr marL="0" lvl="0" indent="0" algn="l" rtl="0">
              <a:spcBef>
                <a:spcPts val="0"/>
              </a:spcBef>
              <a:spcAft>
                <a:spcPts val="0"/>
              </a:spcAft>
              <a:buClr>
                <a:schemeClr val="dk1"/>
              </a:buClr>
              <a:buSzPts val="1100"/>
              <a:buFont typeface="Arial"/>
              <a:buNone/>
            </a:pPr>
            <a:endParaRPr sz="1300"/>
          </a:p>
          <a:p>
            <a:pPr marL="457200" lvl="0" indent="-311150" algn="l" rtl="0">
              <a:spcBef>
                <a:spcPts val="0"/>
              </a:spcBef>
              <a:spcAft>
                <a:spcPts val="0"/>
              </a:spcAft>
              <a:buClr>
                <a:schemeClr val="dk1"/>
              </a:buClr>
              <a:buSzPts val="1300"/>
              <a:buFont typeface="Lexend"/>
              <a:buAutoNum type="arabicPeriod"/>
            </a:pPr>
            <a:r>
              <a:rPr lang="en-US" sz="1300" b="1"/>
              <a:t>Turn off notifications, put your phone on airplane mode or turn off your phone when doing homework. </a:t>
            </a:r>
            <a:r>
              <a:rPr lang="en-US" sz="1300"/>
              <a:t>Distraction is easy. Create a distraction-free zone.</a:t>
            </a:r>
            <a:br>
              <a:rPr lang="en-US" sz="1300"/>
            </a:br>
            <a:r>
              <a:rPr lang="en-US" sz="1300"/>
              <a:t> </a:t>
            </a:r>
            <a:endParaRPr sz="1300"/>
          </a:p>
          <a:p>
            <a:pPr marL="457200" lvl="0" indent="-311150" algn="l" rtl="0">
              <a:spcBef>
                <a:spcPts val="0"/>
              </a:spcBef>
              <a:spcAft>
                <a:spcPts val="0"/>
              </a:spcAft>
              <a:buClr>
                <a:schemeClr val="dk1"/>
              </a:buClr>
              <a:buSzPts val="1300"/>
              <a:buFont typeface="Lexend"/>
              <a:buAutoNum type="arabicPeriod"/>
            </a:pPr>
            <a:r>
              <a:rPr lang="en-US" sz="1300" b="1"/>
              <a:t>Put your phone on sleep mode 30-60 minutes before bed. </a:t>
            </a:r>
            <a:br>
              <a:rPr lang="en-US" sz="1300" b="1"/>
            </a:br>
            <a:endParaRPr sz="1300" b="1"/>
          </a:p>
          <a:p>
            <a:pPr marL="457200" lvl="0" indent="-311150" algn="l" rtl="0">
              <a:spcBef>
                <a:spcPts val="0"/>
              </a:spcBef>
              <a:spcAft>
                <a:spcPts val="0"/>
              </a:spcAft>
              <a:buClr>
                <a:schemeClr val="dk1"/>
              </a:buClr>
              <a:buSzPts val="1300"/>
              <a:buFont typeface="Lexend"/>
              <a:buAutoNum type="arabicPeriod"/>
            </a:pPr>
            <a:r>
              <a:rPr lang="en-US" sz="1300" b="1"/>
              <a:t>Schedule time to do things without phones </a:t>
            </a:r>
            <a:r>
              <a:rPr lang="en-US" sz="1300"/>
              <a:t>or other screens: </a:t>
            </a:r>
            <a:r>
              <a:rPr lang="en-US" sz="1300" b="1"/>
              <a:t>go outside</a:t>
            </a:r>
            <a:r>
              <a:rPr lang="en-US" sz="1300"/>
              <a:t>, </a:t>
            </a:r>
            <a:r>
              <a:rPr lang="en-US" sz="1300" b="1"/>
              <a:t>try a new hobby</a:t>
            </a:r>
            <a:r>
              <a:rPr lang="en-US" sz="1300"/>
              <a:t>, hang out with friends (without phones).</a:t>
            </a:r>
            <a:br>
              <a:rPr lang="en-US" sz="1300"/>
            </a:br>
            <a:endParaRPr sz="1300"/>
          </a:p>
          <a:p>
            <a:pPr marL="457200" lvl="0" indent="-311150" algn="l" rtl="0">
              <a:spcBef>
                <a:spcPts val="0"/>
              </a:spcBef>
              <a:spcAft>
                <a:spcPts val="0"/>
              </a:spcAft>
              <a:buClr>
                <a:schemeClr val="dk1"/>
              </a:buClr>
              <a:buSzPts val="1300"/>
              <a:buFont typeface="Lexend"/>
              <a:buAutoNum type="arabicPeriod"/>
            </a:pPr>
            <a:r>
              <a:rPr lang="en-US" sz="1300" b="1"/>
              <a:t>Exercise</a:t>
            </a:r>
            <a:r>
              <a:rPr lang="en-US" sz="1300"/>
              <a:t>—you’ll feel a natural boost of your brain’s feel-good chemicals.</a:t>
            </a:r>
            <a:br>
              <a:rPr lang="en-US" sz="1300"/>
            </a:br>
            <a:endParaRPr sz="1300"/>
          </a:p>
          <a:p>
            <a:pPr marL="457200" lvl="0" indent="-311150" algn="l" rtl="0">
              <a:spcBef>
                <a:spcPts val="0"/>
              </a:spcBef>
              <a:spcAft>
                <a:spcPts val="0"/>
              </a:spcAft>
              <a:buClr>
                <a:schemeClr val="dk1"/>
              </a:buClr>
              <a:buSzPts val="1300"/>
              <a:buFont typeface="Lexend"/>
              <a:buAutoNum type="arabicPeriod"/>
            </a:pPr>
            <a:r>
              <a:rPr lang="en-US" sz="1300" b="1"/>
              <a:t>Practice doing one thing at a time.</a:t>
            </a:r>
            <a:r>
              <a:rPr lang="en-US" sz="1300"/>
              <a:t> When you’re doing homework: just do your homework. When you’re watching a movie: watch the movie, don’t check your phone. These small habits build mental focus and train the brain. Learning these habits now will serve you in relationships, school and your future career.</a:t>
            </a:r>
            <a:endParaRPr sz="1300"/>
          </a:p>
          <a:p>
            <a:pPr marL="0" lvl="0" indent="0" algn="l" rtl="0">
              <a:spcBef>
                <a:spcPts val="0"/>
              </a:spcBef>
              <a:spcAft>
                <a:spcPts val="0"/>
              </a:spcAft>
              <a:buNone/>
            </a:pPr>
            <a:endParaRPr sz="1300"/>
          </a:p>
        </p:txBody>
      </p:sp>
      <p:sp>
        <p:nvSpPr>
          <p:cNvPr id="1045" name="Google Shape;1045;g1e3d72a41b0_0_1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Google Shape;1056;g1e3d72a41b0_0_2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57" name="Google Shape;1057;g1e3d72a41b0_0_2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This is the cerebral cortex, the outer layer of the brain. The prefrontal cortex, which we learned about in a previous lesson, is one part of the cerebral cortex. The cerebral cortex is made up of tissue, called “gray matter”. Gray matter is wrinkled in appearance, from its many folds and grooves. </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The gray matter of the </a:t>
            </a:r>
            <a:r>
              <a:rPr lang="en-US" sz="1300" b="1"/>
              <a:t>cortex thickens as neural connections are made</a:t>
            </a:r>
            <a:r>
              <a:rPr lang="en-US" sz="1300"/>
              <a:t>. In adulthood, </a:t>
            </a:r>
            <a:r>
              <a:rPr lang="en-US" sz="1300" b="1"/>
              <a:t>higher intellectual ability is associated with a thicker brain cortex</a:t>
            </a:r>
            <a:r>
              <a:rPr lang="en-US" sz="1300"/>
              <a:t>. </a:t>
            </a:r>
            <a:br>
              <a:rPr lang="en-US" sz="1300"/>
            </a:br>
            <a:br>
              <a:rPr lang="en-US" sz="1300"/>
            </a:br>
            <a:r>
              <a:rPr lang="en-US" sz="1300"/>
              <a:t>A study called the </a:t>
            </a:r>
            <a:r>
              <a:rPr lang="en-US" sz="1300" i="1"/>
              <a:t>Adolescent Brain Cognitive Development (ABCD) </a:t>
            </a:r>
            <a:r>
              <a:rPr lang="en-US" sz="1300"/>
              <a:t>study revealed that </a:t>
            </a:r>
            <a:r>
              <a:rPr lang="en-US" sz="1300" b="1"/>
              <a:t>adolescents who use screens more than seven hours a day had a thinner cortex than those who used screens </a:t>
            </a:r>
            <a:r>
              <a:rPr lang="en-US" sz="1300" b="1" i="1"/>
              <a:t>less</a:t>
            </a:r>
            <a:r>
              <a:rPr lang="en-US" sz="1300"/>
              <a:t>. This thinning of the cortex can lead to subtle, cognitive problems and places people at risk for developing depression. Lots more studies are needed to understand this but one thing is for sure: </a:t>
            </a:r>
            <a:r>
              <a:rPr lang="en-US" sz="1300" b="1"/>
              <a:t>you have the power to take charge of your devices.</a:t>
            </a:r>
            <a:br>
              <a:rPr lang="en-US" sz="1300" b="1"/>
            </a:br>
            <a:endParaRPr sz="1300"/>
          </a:p>
        </p:txBody>
      </p:sp>
      <p:sp>
        <p:nvSpPr>
          <p:cNvPr id="1058" name="Google Shape;1058;g1e3d72a41b0_0_208: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9"/>
        <p:cNvGrpSpPr/>
        <p:nvPr/>
      </p:nvGrpSpPr>
      <p:grpSpPr>
        <a:xfrm>
          <a:off x="0" y="0"/>
          <a:ext cx="0" cy="0"/>
          <a:chOff x="0" y="0"/>
          <a:chExt cx="0" cy="0"/>
        </a:xfrm>
      </p:grpSpPr>
      <p:sp>
        <p:nvSpPr>
          <p:cNvPr id="1070" name="Google Shape;1070;g2a934e1a60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CONCLUSION </a:t>
            </a:r>
            <a:br>
              <a:rPr lang="en-US" sz="1300" b="1">
                <a:solidFill>
                  <a:srgbClr val="0055A4"/>
                </a:solidFill>
              </a:rPr>
            </a:br>
            <a:r>
              <a:rPr lang="en-US" sz="1300" i="1"/>
              <a:t>Hand out the </a:t>
            </a:r>
            <a:r>
              <a:rPr lang="en-US" sz="1300" b="1">
                <a:solidFill>
                  <a:srgbClr val="386394"/>
                </a:solidFill>
              </a:rPr>
              <a:t>Health Habits Challenge </a:t>
            </a:r>
            <a:r>
              <a:rPr lang="en-US" sz="1300" i="1"/>
              <a:t>to students. </a:t>
            </a:r>
            <a:endParaRPr sz="1300" i="1"/>
          </a:p>
          <a:p>
            <a:pPr marL="0" lvl="0" indent="0" algn="l" rtl="0">
              <a:lnSpc>
                <a:spcPct val="115000"/>
              </a:lnSpc>
              <a:spcBef>
                <a:spcPts val="1200"/>
              </a:spcBef>
              <a:spcAft>
                <a:spcPts val="0"/>
              </a:spcAft>
              <a:buClr>
                <a:schemeClr val="dk1"/>
              </a:buClr>
              <a:buSzPts val="1100"/>
              <a:buFont typeface="Arial"/>
              <a:buNone/>
            </a:pPr>
            <a:r>
              <a:rPr lang="en-US" sz="1300"/>
              <a:t>Today we learned more about how nutrition, exercise and sleep affect our body and mind. We also learned that what we consume, including the media, images and content through technology, needs to support the health of our body and mind.</a:t>
            </a:r>
            <a:r>
              <a:rPr lang="en-US" sz="1300" b="1"/>
              <a:t> </a:t>
            </a:r>
            <a:r>
              <a:rPr lang="en-US" sz="1300"/>
              <a:t>This week, we’re going to help our bodies become as healthy as possible by taking a health habits challenge! For nutrition, check whether your breakfast, lunch and dinner was healthy or whether it consisted of fast food, fried food or processed sugar. For exercise, your goal is 60 minutes of activity each day. For sleep, the goal is at least 8 hours a night. For media use, check your phone at the end of day to see how many hours of screen time you average and then add in any additional time spent watching TV, playing video games, etc. Fill in your checklist each day and we’ll count up your points next class! </a:t>
            </a:r>
            <a:r>
              <a:rPr lang="en-US" sz="1300" i="1"/>
              <a:t>Offer a prize for the winner, or, make it a teacher versus students challenge to incentivize students.</a:t>
            </a:r>
            <a:endParaRPr sz="1800" b="1">
              <a:latin typeface="Arial"/>
              <a:ea typeface="Arial"/>
              <a:cs typeface="Arial"/>
              <a:sym typeface="Arial"/>
            </a:endParaRPr>
          </a:p>
        </p:txBody>
      </p:sp>
      <p:sp>
        <p:nvSpPr>
          <p:cNvPr id="1071" name="Google Shape;1071;g2a934e1a60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8"/>
        <p:cNvGrpSpPr/>
        <p:nvPr/>
      </p:nvGrpSpPr>
      <p:grpSpPr>
        <a:xfrm>
          <a:off x="0" y="0"/>
          <a:ext cx="0" cy="0"/>
          <a:chOff x="0" y="0"/>
          <a:chExt cx="0" cy="0"/>
        </a:xfrm>
      </p:grpSpPr>
      <p:sp>
        <p:nvSpPr>
          <p:cNvPr id="1079" name="Google Shape;1079;g1e9e8b86c07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0" name="Google Shape;1080;g1e9e8b86c07_0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3" name="Google Shape;23;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8" name="Google Shape;28;p4"/>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1" name="Google Shape;41;p6"/>
          <p:cNvSpPr txBox="1">
            <a:spLocks noGrp="1"/>
          </p:cNvSpPr>
          <p:nvPr>
            <p:ph type="body" idx="1"/>
          </p:nvPr>
        </p:nvSpPr>
        <p:spPr>
          <a:xfrm>
            <a:off x="457200" y="1417638"/>
            <a:ext cx="8229600" cy="44497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0960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0960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09600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1118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1118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8458200" y="6111875"/>
            <a:ext cx="609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2" name="Google Shape;52;p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sldNum" idx="12"/>
          </p:nvPr>
        </p:nvSpPr>
        <p:spPr>
          <a:xfrm>
            <a:off x="6324600" y="6356350"/>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722313" y="3100387"/>
            <a:ext cx="7772400" cy="136207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7" name="Google Shape;57;p9"/>
          <p:cNvSpPr txBox="1">
            <a:spLocks noGrp="1"/>
          </p:cNvSpPr>
          <p:nvPr>
            <p:ph type="body" idx="1"/>
          </p:nvPr>
        </p:nvSpPr>
        <p:spPr>
          <a:xfrm>
            <a:off x="722313" y="1600200"/>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63" name="Google Shape;63;p10"/>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0"/>
        <p:cNvGrpSpPr/>
        <p:nvPr/>
      </p:nvGrpSpPr>
      <p:grpSpPr>
        <a:xfrm>
          <a:off x="0" y="0"/>
          <a:ext cx="0" cy="0"/>
          <a:chOff x="0" y="0"/>
          <a:chExt cx="0" cy="0"/>
        </a:xfrm>
      </p:grpSpPr>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6" name="Google Shape;76;p12"/>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792288" y="4572000"/>
            <a:ext cx="5486400" cy="566738"/>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3" name="Google Shape;83;p1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body" idx="1"/>
          </p:nvPr>
        </p:nvSpPr>
        <p:spPr>
          <a:xfrm>
            <a:off x="1792288" y="5138738"/>
            <a:ext cx="5486400" cy="8048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dt" idx="10"/>
          </p:nvPr>
        </p:nvSpPr>
        <p:spPr>
          <a:xfrm>
            <a:off x="457200" y="62484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13"/>
          <p:cNvSpPr txBox="1">
            <a:spLocks noGrp="1"/>
          </p:cNvSpPr>
          <p:nvPr>
            <p:ph type="ftr" idx="11"/>
          </p:nvPr>
        </p:nvSpPr>
        <p:spPr>
          <a:xfrm>
            <a:off x="3124200" y="62484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sldNum" idx="12"/>
          </p:nvPr>
        </p:nvSpPr>
        <p:spPr>
          <a:xfrm>
            <a:off x="6400800" y="6248400"/>
            <a:ext cx="685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0" name="Google Shape;90;p1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1" name="Google Shape;91;p1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 name="Google Shape;92;p1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4"/>
        <p:cNvGrpSpPr/>
        <p:nvPr/>
      </p:nvGrpSpPr>
      <p:grpSpPr>
        <a:xfrm>
          <a:off x="0" y="0"/>
          <a:ext cx="0" cy="0"/>
          <a:chOff x="0" y="0"/>
          <a:chExt cx="0" cy="0"/>
        </a:xfrm>
      </p:grpSpPr>
      <p:sp>
        <p:nvSpPr>
          <p:cNvPr id="95" name="Google Shape;95;p15"/>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96"/>
        <p:cNvGrpSpPr/>
        <p:nvPr/>
      </p:nvGrpSpPr>
      <p:grpSpPr>
        <a:xfrm>
          <a:off x="0" y="0"/>
          <a:ext cx="0" cy="0"/>
          <a:chOff x="0" y="0"/>
          <a:chExt cx="0" cy="0"/>
        </a:xfrm>
      </p:grpSpPr>
      <p:cxnSp>
        <p:nvCxnSpPr>
          <p:cNvPr id="97" name="Google Shape;97;p1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98" name="Google Shape;98;p16"/>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9" name="Google Shape;99;p1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0"/>
        <p:cNvGrpSpPr/>
        <p:nvPr/>
      </p:nvGrpSpPr>
      <p:grpSpPr>
        <a:xfrm>
          <a:off x="0" y="0"/>
          <a:ext cx="0" cy="0"/>
          <a:chOff x="0" y="0"/>
          <a:chExt cx="0" cy="0"/>
        </a:xfrm>
      </p:grpSpPr>
      <p:cxnSp>
        <p:nvCxnSpPr>
          <p:cNvPr id="101" name="Google Shape;101;p17"/>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02" name="Google Shape;102;p17"/>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03" name="Google Shape;103;p17"/>
          <p:cNvSpPr txBox="1">
            <a:spLocks noGrp="1"/>
          </p:cNvSpPr>
          <p:nvPr>
            <p:ph type="body" idx="1"/>
          </p:nvPr>
        </p:nvSpPr>
        <p:spPr>
          <a:xfrm>
            <a:off x="349250" y="1150697"/>
            <a:ext cx="845820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4"/>
        <p:cNvGrpSpPr/>
        <p:nvPr/>
      </p:nvGrpSpPr>
      <p:grpSpPr>
        <a:xfrm>
          <a:off x="0" y="0"/>
          <a:ext cx="0" cy="0"/>
          <a:chOff x="0" y="0"/>
          <a:chExt cx="0" cy="0"/>
        </a:xfrm>
      </p:grpSpPr>
      <p:sp>
        <p:nvSpPr>
          <p:cNvPr id="105" name="Google Shape;105;p18"/>
          <p:cNvSpPr txBox="1">
            <a:spLocks noGrp="1"/>
          </p:cNvSpPr>
          <p:nvPr>
            <p:ph type="body" idx="1"/>
          </p:nvPr>
        </p:nvSpPr>
        <p:spPr>
          <a:xfrm>
            <a:off x="349250" y="1365299"/>
            <a:ext cx="845820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 name="Google Shape;106;p18"/>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07"/>
        <p:cNvGrpSpPr/>
        <p:nvPr/>
      </p:nvGrpSpPr>
      <p:grpSpPr>
        <a:xfrm>
          <a:off x="0" y="0"/>
          <a:ext cx="0" cy="0"/>
          <a:chOff x="0" y="0"/>
          <a:chExt cx="0" cy="0"/>
        </a:xfrm>
      </p:grpSpPr>
      <p:pic>
        <p:nvPicPr>
          <p:cNvPr id="108" name="Google Shape;108;p19"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09" name="Google Shape;109;p1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0" name="Google Shape;110;p1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1" name="Google Shape;111;p19"/>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19"/>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19"/>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4"/>
        <p:cNvGrpSpPr/>
        <p:nvPr/>
      </p:nvGrpSpPr>
      <p:grpSpPr>
        <a:xfrm>
          <a:off x="0" y="0"/>
          <a:ext cx="0" cy="0"/>
          <a:chOff x="0" y="0"/>
          <a:chExt cx="0" cy="0"/>
        </a:xfrm>
      </p:grpSpPr>
      <p:sp>
        <p:nvSpPr>
          <p:cNvPr id="115" name="Google Shape;115;p20"/>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6" name="Google Shape;116;p2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7" name="Google Shape;117;p20"/>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20"/>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0"/>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0"/>
        <p:cNvGrpSpPr/>
        <p:nvPr/>
      </p:nvGrpSpPr>
      <p:grpSpPr>
        <a:xfrm>
          <a:off x="0" y="0"/>
          <a:ext cx="0" cy="0"/>
          <a:chOff x="0" y="0"/>
          <a:chExt cx="0" cy="0"/>
        </a:xfrm>
      </p:grpSpPr>
      <p:sp>
        <p:nvSpPr>
          <p:cNvPr id="121" name="Google Shape;121;p21"/>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 name="Google Shape;122;p21"/>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3"/>
        <p:cNvGrpSpPr/>
        <p:nvPr/>
      </p:nvGrpSpPr>
      <p:grpSpPr>
        <a:xfrm>
          <a:off x="0" y="0"/>
          <a:ext cx="0" cy="0"/>
          <a:chOff x="0" y="0"/>
          <a:chExt cx="0" cy="0"/>
        </a:xfrm>
      </p:grpSpPr>
      <p:pic>
        <p:nvPicPr>
          <p:cNvPr id="124" name="Google Shape;124;p22"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25" name="Google Shape;125;p2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6" name="Google Shape;126;p2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27" name="Google Shape;127;p22"/>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22"/>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9" name="Google Shape;129;p22"/>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30"/>
        <p:cNvGrpSpPr/>
        <p:nvPr/>
      </p:nvGrpSpPr>
      <p:grpSpPr>
        <a:xfrm>
          <a:off x="0" y="0"/>
          <a:ext cx="0" cy="0"/>
          <a:chOff x="0" y="0"/>
          <a:chExt cx="0" cy="0"/>
        </a:xfrm>
      </p:grpSpPr>
      <p:cxnSp>
        <p:nvCxnSpPr>
          <p:cNvPr id="131" name="Google Shape;131;p23"/>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32" name="Google Shape;132;p23"/>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3" name="Google Shape;133;p23"/>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34"/>
        <p:cNvGrpSpPr/>
        <p:nvPr/>
      </p:nvGrpSpPr>
      <p:grpSpPr>
        <a:xfrm>
          <a:off x="0" y="0"/>
          <a:ext cx="0" cy="0"/>
          <a:chOff x="0" y="0"/>
          <a:chExt cx="0" cy="0"/>
        </a:xfrm>
      </p:grpSpPr>
      <p:cxnSp>
        <p:nvCxnSpPr>
          <p:cNvPr id="135" name="Google Shape;135;p2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36" name="Google Shape;136;p2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37" name="Google Shape;137;p24"/>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38"/>
        <p:cNvGrpSpPr/>
        <p:nvPr/>
      </p:nvGrpSpPr>
      <p:grpSpPr>
        <a:xfrm>
          <a:off x="0" y="0"/>
          <a:ext cx="0" cy="0"/>
          <a:chOff x="0" y="0"/>
          <a:chExt cx="0" cy="0"/>
        </a:xfrm>
      </p:grpSpPr>
      <p:pic>
        <p:nvPicPr>
          <p:cNvPr id="139" name="Google Shape;139;p25"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40" name="Google Shape;140;p2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1" name="Google Shape;141;p2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42" name="Google Shape;142;p2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p2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45"/>
        <p:cNvGrpSpPr/>
        <p:nvPr/>
      </p:nvGrpSpPr>
      <p:grpSpPr>
        <a:xfrm>
          <a:off x="0" y="0"/>
          <a:ext cx="0" cy="0"/>
          <a:chOff x="0" y="0"/>
          <a:chExt cx="0" cy="0"/>
        </a:xfrm>
      </p:grpSpPr>
      <p:sp>
        <p:nvSpPr>
          <p:cNvPr id="146" name="Google Shape;146;p26"/>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7" name="Google Shape;147;p2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8" name="Google Shape;148;p26"/>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9" name="Google Shape;149;p2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0" name="Google Shape;150;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51"/>
        <p:cNvGrpSpPr/>
        <p:nvPr/>
      </p:nvGrpSpPr>
      <p:grpSpPr>
        <a:xfrm>
          <a:off x="0" y="0"/>
          <a:ext cx="0" cy="0"/>
          <a:chOff x="0" y="0"/>
          <a:chExt cx="0" cy="0"/>
        </a:xfrm>
      </p:grpSpPr>
      <p:pic>
        <p:nvPicPr>
          <p:cNvPr id="152" name="Google Shape;152;p27"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53" name="Google Shape;153;p2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4" name="Google Shape;154;p2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55" name="Google Shape;155;p27"/>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6" name="Google Shape;156;p2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343451"/>
                </a:solidFill>
                <a:latin typeface="Calibri"/>
                <a:ea typeface="Calibri"/>
                <a:cs typeface="Calibri"/>
                <a:sym typeface="Calibri"/>
              </a:defRPr>
            </a:lvl1pPr>
            <a:lvl2pPr marL="0" marR="0" lvl="1" indent="0" algn="r" rtl="0">
              <a:spcBef>
                <a:spcPts val="0"/>
              </a:spcBef>
              <a:buNone/>
              <a:defRPr sz="1200" b="0" i="0" u="none" strike="noStrike" cap="none">
                <a:solidFill>
                  <a:srgbClr val="343451"/>
                </a:solidFill>
                <a:latin typeface="Calibri"/>
                <a:ea typeface="Calibri"/>
                <a:cs typeface="Calibri"/>
                <a:sym typeface="Calibri"/>
              </a:defRPr>
            </a:lvl2pPr>
            <a:lvl3pPr marL="0" marR="0" lvl="2" indent="0" algn="r" rtl="0">
              <a:spcBef>
                <a:spcPts val="0"/>
              </a:spcBef>
              <a:buNone/>
              <a:defRPr sz="1200" b="0" i="0" u="none" strike="noStrike" cap="none">
                <a:solidFill>
                  <a:srgbClr val="343451"/>
                </a:solidFill>
                <a:latin typeface="Calibri"/>
                <a:ea typeface="Calibri"/>
                <a:cs typeface="Calibri"/>
                <a:sym typeface="Calibri"/>
              </a:defRPr>
            </a:lvl3pPr>
            <a:lvl4pPr marL="0" marR="0" lvl="3" indent="0" algn="r" rtl="0">
              <a:spcBef>
                <a:spcPts val="0"/>
              </a:spcBef>
              <a:buNone/>
              <a:defRPr sz="1200" b="0" i="0" u="none" strike="noStrike" cap="none">
                <a:solidFill>
                  <a:srgbClr val="343451"/>
                </a:solidFill>
                <a:latin typeface="Calibri"/>
                <a:ea typeface="Calibri"/>
                <a:cs typeface="Calibri"/>
                <a:sym typeface="Calibri"/>
              </a:defRPr>
            </a:lvl4pPr>
            <a:lvl5pPr marL="0" marR="0" lvl="4" indent="0" algn="r" rtl="0">
              <a:spcBef>
                <a:spcPts val="0"/>
              </a:spcBef>
              <a:buNone/>
              <a:defRPr sz="1200" b="0" i="0" u="none" strike="noStrike" cap="none">
                <a:solidFill>
                  <a:srgbClr val="343451"/>
                </a:solidFill>
                <a:latin typeface="Calibri"/>
                <a:ea typeface="Calibri"/>
                <a:cs typeface="Calibri"/>
                <a:sym typeface="Calibri"/>
              </a:defRPr>
            </a:lvl5pPr>
            <a:lvl6pPr marL="0" marR="0" lvl="5" indent="0" algn="r" rtl="0">
              <a:spcBef>
                <a:spcPts val="0"/>
              </a:spcBef>
              <a:buNone/>
              <a:defRPr sz="1200" b="0" i="0" u="none" strike="noStrike" cap="none">
                <a:solidFill>
                  <a:srgbClr val="343451"/>
                </a:solidFill>
                <a:latin typeface="Calibri"/>
                <a:ea typeface="Calibri"/>
                <a:cs typeface="Calibri"/>
                <a:sym typeface="Calibri"/>
              </a:defRPr>
            </a:lvl6pPr>
            <a:lvl7pPr marL="0" marR="0" lvl="6" indent="0" algn="r" rtl="0">
              <a:spcBef>
                <a:spcPts val="0"/>
              </a:spcBef>
              <a:buNone/>
              <a:defRPr sz="1200" b="0" i="0" u="none" strike="noStrike" cap="none">
                <a:solidFill>
                  <a:srgbClr val="343451"/>
                </a:solidFill>
                <a:latin typeface="Calibri"/>
                <a:ea typeface="Calibri"/>
                <a:cs typeface="Calibri"/>
                <a:sym typeface="Calibri"/>
              </a:defRPr>
            </a:lvl7pPr>
            <a:lvl8pPr marL="0" marR="0" lvl="7" indent="0" algn="r" rtl="0">
              <a:spcBef>
                <a:spcPts val="0"/>
              </a:spcBef>
              <a:buNone/>
              <a:defRPr sz="1200" b="0" i="0" u="none" strike="noStrike" cap="none">
                <a:solidFill>
                  <a:srgbClr val="343451"/>
                </a:solidFill>
                <a:latin typeface="Calibri"/>
                <a:ea typeface="Calibri"/>
                <a:cs typeface="Calibri"/>
                <a:sym typeface="Calibri"/>
              </a:defRPr>
            </a:lvl8pPr>
            <a:lvl9pPr marL="0" marR="0" lvl="8" indent="0" algn="r" rtl="0">
              <a:spcBef>
                <a:spcPts val="0"/>
              </a:spcBef>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58"/>
        <p:cNvGrpSpPr/>
        <p:nvPr/>
      </p:nvGrpSpPr>
      <p:grpSpPr>
        <a:xfrm>
          <a:off x="0" y="0"/>
          <a:ext cx="0" cy="0"/>
          <a:chOff x="0" y="0"/>
          <a:chExt cx="0" cy="0"/>
        </a:xfrm>
      </p:grpSpPr>
      <p:sp>
        <p:nvSpPr>
          <p:cNvPr id="159" name="Google Shape;159;p28"/>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0" name="Google Shape;160;p2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61" name="Google Shape;161;p2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2" name="Google Shape;162;p2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64"/>
        <p:cNvGrpSpPr/>
        <p:nvPr/>
      </p:nvGrpSpPr>
      <p:grpSpPr>
        <a:xfrm>
          <a:off x="0" y="0"/>
          <a:ext cx="0" cy="0"/>
          <a:chOff x="0" y="0"/>
          <a:chExt cx="0" cy="0"/>
        </a:xfrm>
      </p:grpSpPr>
      <p:sp>
        <p:nvSpPr>
          <p:cNvPr id="165" name="Google Shape;165;p29"/>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6" name="Google Shape;166;p29"/>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67"/>
        <p:cNvGrpSpPr/>
        <p:nvPr/>
      </p:nvGrpSpPr>
      <p:grpSpPr>
        <a:xfrm>
          <a:off x="0" y="0"/>
          <a:ext cx="0" cy="0"/>
          <a:chOff x="0" y="0"/>
          <a:chExt cx="0" cy="0"/>
        </a:xfrm>
      </p:grpSpPr>
      <p:pic>
        <p:nvPicPr>
          <p:cNvPr id="168" name="Google Shape;168;p30"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69" name="Google Shape;169;p3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0" name="Google Shape;170;p3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1" name="Google Shape;171;p3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2" name="Google Shape;172;p3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174"/>
        <p:cNvGrpSpPr/>
        <p:nvPr/>
      </p:nvGrpSpPr>
      <p:grpSpPr>
        <a:xfrm>
          <a:off x="0" y="0"/>
          <a:ext cx="0" cy="0"/>
          <a:chOff x="0" y="0"/>
          <a:chExt cx="0" cy="0"/>
        </a:xfrm>
      </p:grpSpPr>
      <p:cxnSp>
        <p:nvCxnSpPr>
          <p:cNvPr id="175" name="Google Shape;175;p31"/>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76" name="Google Shape;176;p31"/>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7" name="Google Shape;177;p31"/>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78"/>
        <p:cNvGrpSpPr/>
        <p:nvPr/>
      </p:nvGrpSpPr>
      <p:grpSpPr>
        <a:xfrm>
          <a:off x="0" y="0"/>
          <a:ext cx="0" cy="0"/>
          <a:chOff x="0" y="0"/>
          <a:chExt cx="0" cy="0"/>
        </a:xfrm>
      </p:grpSpPr>
      <p:cxnSp>
        <p:nvCxnSpPr>
          <p:cNvPr id="179" name="Google Shape;179;p32"/>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0" name="Google Shape;180;p32"/>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1" name="Google Shape;181;p32"/>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182"/>
        <p:cNvGrpSpPr/>
        <p:nvPr/>
      </p:nvGrpSpPr>
      <p:grpSpPr>
        <a:xfrm>
          <a:off x="0" y="0"/>
          <a:ext cx="0" cy="0"/>
          <a:chOff x="0" y="0"/>
          <a:chExt cx="0" cy="0"/>
        </a:xfrm>
      </p:grpSpPr>
      <p:cxnSp>
        <p:nvCxnSpPr>
          <p:cNvPr id="183" name="Google Shape;183;p33"/>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4" name="Google Shape;184;p33"/>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5" name="Google Shape;185;p33"/>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86"/>
        <p:cNvGrpSpPr/>
        <p:nvPr/>
      </p:nvGrpSpPr>
      <p:grpSpPr>
        <a:xfrm>
          <a:off x="0" y="0"/>
          <a:ext cx="0" cy="0"/>
          <a:chOff x="0" y="0"/>
          <a:chExt cx="0" cy="0"/>
        </a:xfrm>
      </p:grpSpPr>
      <p:cxnSp>
        <p:nvCxnSpPr>
          <p:cNvPr id="187" name="Google Shape;187;p3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8" name="Google Shape;188;p34"/>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9" name="Google Shape;189;p3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46076" y="1365299"/>
            <a:ext cx="845185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2" name="Google Shape;192;p35"/>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93"/>
        <p:cNvGrpSpPr/>
        <p:nvPr/>
      </p:nvGrpSpPr>
      <p:grpSpPr>
        <a:xfrm>
          <a:off x="0" y="0"/>
          <a:ext cx="0" cy="0"/>
          <a:chOff x="0" y="0"/>
          <a:chExt cx="0" cy="0"/>
        </a:xfrm>
      </p:grpSpPr>
      <p:cxnSp>
        <p:nvCxnSpPr>
          <p:cNvPr id="194" name="Google Shape;194;p3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5" name="Google Shape;195;p3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96" name="Google Shape;196;p36"/>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97"/>
        <p:cNvGrpSpPr/>
        <p:nvPr/>
      </p:nvGrpSpPr>
      <p:grpSpPr>
        <a:xfrm>
          <a:off x="0" y="0"/>
          <a:ext cx="0" cy="0"/>
          <a:chOff x="0" y="0"/>
          <a:chExt cx="0" cy="0"/>
        </a:xfrm>
      </p:grpSpPr>
      <p:cxnSp>
        <p:nvCxnSpPr>
          <p:cNvPr id="198" name="Google Shape;198;p37"/>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9" name="Google Shape;199;p37"/>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0" name="Google Shape;200;p37"/>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01"/>
        <p:cNvGrpSpPr/>
        <p:nvPr/>
      </p:nvGrpSpPr>
      <p:grpSpPr>
        <a:xfrm>
          <a:off x="0" y="0"/>
          <a:ext cx="0" cy="0"/>
          <a:chOff x="0" y="0"/>
          <a:chExt cx="0" cy="0"/>
        </a:xfrm>
      </p:grpSpPr>
      <p:cxnSp>
        <p:nvCxnSpPr>
          <p:cNvPr id="202" name="Google Shape;202;p38"/>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203" name="Google Shape;203;p38"/>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04" name="Google Shape;204;p38"/>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205"/>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206"/>
        <p:cNvGrpSpPr/>
        <p:nvPr/>
      </p:nvGrpSpPr>
      <p:grpSpPr>
        <a:xfrm>
          <a:off x="0" y="0"/>
          <a:ext cx="0" cy="0"/>
          <a:chOff x="0" y="0"/>
          <a:chExt cx="0" cy="0"/>
        </a:xfrm>
      </p:grpSpPr>
      <p:sp>
        <p:nvSpPr>
          <p:cNvPr id="207" name="Google Shape;207;p40"/>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08"/>
        <p:cNvGrpSpPr/>
        <p:nvPr/>
      </p:nvGrpSpPr>
      <p:grpSpPr>
        <a:xfrm>
          <a:off x="0" y="0"/>
          <a:ext cx="0" cy="0"/>
          <a:chOff x="0" y="0"/>
          <a:chExt cx="0" cy="0"/>
        </a:xfrm>
      </p:grpSpPr>
      <p:sp>
        <p:nvSpPr>
          <p:cNvPr id="209" name="Google Shape;209;p41"/>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0" name="Google Shape;210;p41"/>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7"/>
        <p:cNvGrpSpPr/>
        <p:nvPr/>
      </p:nvGrpSpPr>
      <p:grpSpPr>
        <a:xfrm>
          <a:off x="0" y="0"/>
          <a:ext cx="0" cy="0"/>
          <a:chOff x="0" y="0"/>
          <a:chExt cx="0" cy="0"/>
        </a:xfrm>
      </p:grpSpPr>
      <p:sp>
        <p:nvSpPr>
          <p:cNvPr id="218" name="Google Shape;218;p4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9" name="Google Shape;219;p4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0" name="Google Shape;220;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1" name="Google Shape;221;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2" name="Google Shape;222;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23"/>
        <p:cNvGrpSpPr/>
        <p:nvPr/>
      </p:nvGrpSpPr>
      <p:grpSpPr>
        <a:xfrm>
          <a:off x="0" y="0"/>
          <a:ext cx="0" cy="0"/>
          <a:chOff x="0" y="0"/>
          <a:chExt cx="0" cy="0"/>
        </a:xfrm>
      </p:grpSpPr>
      <p:sp>
        <p:nvSpPr>
          <p:cNvPr id="224" name="Google Shape;224;p44"/>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5" name="Google Shape;225;p44"/>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6" name="Google Shape;226;p44"/>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27" name="Google Shape;227;p4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8" name="Google Shape;228;p4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9" name="Google Shape;229;p4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1">
  <p:cSld name="PICTURE_WITH_CAPTION_TEXT_1">
    <p:spTree>
      <p:nvGrpSpPr>
        <p:cNvPr id="1" name="Shape 230"/>
        <p:cNvGrpSpPr/>
        <p:nvPr/>
      </p:nvGrpSpPr>
      <p:grpSpPr>
        <a:xfrm>
          <a:off x="0" y="0"/>
          <a:ext cx="0" cy="0"/>
          <a:chOff x="0" y="0"/>
          <a:chExt cx="0" cy="0"/>
        </a:xfrm>
      </p:grpSpPr>
      <p:sp>
        <p:nvSpPr>
          <p:cNvPr id="231" name="Google Shape;231;p4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2" name="Google Shape;232;p4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3" name="Google Shape;233;p4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4" name="Google Shape;234;p4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5" name="Google Shape;235;p4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6" name="Google Shape;236;p4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98989"/>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7"/>
        <p:cNvGrpSpPr/>
        <p:nvPr/>
      </p:nvGrpSpPr>
      <p:grpSpPr>
        <a:xfrm>
          <a:off x="0" y="0"/>
          <a:ext cx="0" cy="0"/>
          <a:chOff x="0" y="0"/>
          <a:chExt cx="0" cy="0"/>
        </a:xfrm>
      </p:grpSpPr>
      <p:sp>
        <p:nvSpPr>
          <p:cNvPr id="238" name="Google Shape;238;p46"/>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9" name="Google Shape;239;p46"/>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0" name="Google Shape;240;p46"/>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1" name="Google Shape;241;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2" name="Google Shape;242;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3" name="Google Shape;243;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200">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4"/>
        <p:cNvGrpSpPr/>
        <p:nvPr/>
      </p:nvGrpSpPr>
      <p:grpSpPr>
        <a:xfrm>
          <a:off x="0" y="0"/>
          <a:ext cx="0" cy="0"/>
          <a:chOff x="0" y="0"/>
          <a:chExt cx="0" cy="0"/>
        </a:xfrm>
      </p:grpSpPr>
      <p:sp>
        <p:nvSpPr>
          <p:cNvPr id="245" name="Google Shape;245;p4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46" name="Google Shape;246;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7" name="Google Shape;247;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8" name="Google Shape;248;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solidFill>
                <a:srgbClr val="898989"/>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55"/>
        <p:cNvGrpSpPr/>
        <p:nvPr/>
      </p:nvGrpSpPr>
      <p:grpSpPr>
        <a:xfrm>
          <a:off x="0" y="0"/>
          <a:ext cx="0" cy="0"/>
          <a:chOff x="0" y="0"/>
          <a:chExt cx="0" cy="0"/>
        </a:xfrm>
      </p:grpSpPr>
      <p:sp>
        <p:nvSpPr>
          <p:cNvPr id="256" name="Google Shape;256;p49"/>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57" name="Google Shape;257;p49"/>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58" name="Google Shape;258;p49"/>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9" name="Google Shape;259;p49"/>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0" name="Google Shape;260;p49"/>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1" name="Google Shape;261;p49"/>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2"/>
        <p:cNvGrpSpPr/>
        <p:nvPr/>
      </p:nvGrpSpPr>
      <p:grpSpPr>
        <a:xfrm>
          <a:off x="0" y="0"/>
          <a:ext cx="0" cy="0"/>
          <a:chOff x="0" y="0"/>
          <a:chExt cx="0" cy="0"/>
        </a:xfrm>
      </p:grpSpPr>
      <p:sp>
        <p:nvSpPr>
          <p:cNvPr id="263" name="Google Shape;263;p5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4" name="Google Shape;264;p5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5" name="Google Shape;265;p5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6" name="Google Shape;266;p5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7"/>
        <p:cNvGrpSpPr/>
        <p:nvPr/>
      </p:nvGrpSpPr>
      <p:grpSpPr>
        <a:xfrm>
          <a:off x="0" y="0"/>
          <a:ext cx="0" cy="0"/>
          <a:chOff x="0" y="0"/>
          <a:chExt cx="0" cy="0"/>
        </a:xfrm>
      </p:grpSpPr>
      <p:sp>
        <p:nvSpPr>
          <p:cNvPr id="268" name="Google Shape;268;p51"/>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9" name="Google Shape;269;p51"/>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0" name="Google Shape;270;p51"/>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1" name="Google Shape;271;p5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2" name="Google Shape;272;p5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3" name="Google Shape;273;p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80"/>
        <p:cNvGrpSpPr/>
        <p:nvPr/>
      </p:nvGrpSpPr>
      <p:grpSpPr>
        <a:xfrm>
          <a:off x="0" y="0"/>
          <a:ext cx="0" cy="0"/>
          <a:chOff x="0" y="0"/>
          <a:chExt cx="0" cy="0"/>
        </a:xfrm>
      </p:grpSpPr>
      <p:sp>
        <p:nvSpPr>
          <p:cNvPr id="281" name="Google Shape;281;p53"/>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82" name="Google Shape;282;p53"/>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3" name="Google Shape;283;p53"/>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4" name="Google Shape;284;p5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5" name="Google Shape;285;p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6" name="Google Shape;286;p5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87"/>
        <p:cNvGrpSpPr/>
        <p:nvPr/>
      </p:nvGrpSpPr>
      <p:grpSpPr>
        <a:xfrm>
          <a:off x="0" y="0"/>
          <a:ext cx="0" cy="0"/>
          <a:chOff x="0" y="0"/>
          <a:chExt cx="0" cy="0"/>
        </a:xfrm>
      </p:grpSpPr>
      <p:sp>
        <p:nvSpPr>
          <p:cNvPr id="288" name="Google Shape;288;p54"/>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89" name="Google Shape;289;p54"/>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90" name="Google Shape;290;p5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1" name="Google Shape;291;p5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2" name="Google Shape;292;p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3"/>
        <p:cNvGrpSpPr/>
        <p:nvPr/>
      </p:nvGrpSpPr>
      <p:grpSpPr>
        <a:xfrm>
          <a:off x="0" y="0"/>
          <a:ext cx="0" cy="0"/>
          <a:chOff x="0" y="0"/>
          <a:chExt cx="0" cy="0"/>
        </a:xfrm>
      </p:grpSpPr>
      <p:sp>
        <p:nvSpPr>
          <p:cNvPr id="294" name="Google Shape;294;p5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95" name="Google Shape;295;p5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96" name="Google Shape;296;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7" name="Google Shape;297;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8" name="Google Shape;298;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9"/>
        <p:cNvGrpSpPr/>
        <p:nvPr/>
      </p:nvGrpSpPr>
      <p:grpSpPr>
        <a:xfrm>
          <a:off x="0" y="0"/>
          <a:ext cx="0" cy="0"/>
          <a:chOff x="0" y="0"/>
          <a:chExt cx="0" cy="0"/>
        </a:xfrm>
      </p:grpSpPr>
      <p:sp>
        <p:nvSpPr>
          <p:cNvPr id="300" name="Google Shape;300;p5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01" name="Google Shape;301;p56"/>
          <p:cNvSpPr txBox="1">
            <a:spLocks noGrp="1"/>
          </p:cNvSpPr>
          <p:nvPr>
            <p:ph type="body" idx="1"/>
          </p:nvPr>
        </p:nvSpPr>
        <p:spPr>
          <a:xfrm>
            <a:off x="457200" y="1417638"/>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02" name="Google Shape;302;p56"/>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3" name="Google Shape;303;p56"/>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4" name="Google Shape;304;p56"/>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5"/>
        <p:cNvGrpSpPr/>
        <p:nvPr/>
      </p:nvGrpSpPr>
      <p:grpSpPr>
        <a:xfrm>
          <a:off x="0" y="0"/>
          <a:ext cx="0" cy="0"/>
          <a:chOff x="0" y="0"/>
          <a:chExt cx="0" cy="0"/>
        </a:xfrm>
      </p:grpSpPr>
      <p:sp>
        <p:nvSpPr>
          <p:cNvPr id="306" name="Google Shape;306;p5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07" name="Google Shape;307;p57"/>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8" name="Google Shape;308;p57"/>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9" name="Google Shape;309;p57"/>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10"/>
        <p:cNvGrpSpPr/>
        <p:nvPr/>
      </p:nvGrpSpPr>
      <p:grpSpPr>
        <a:xfrm>
          <a:off x="0" y="0"/>
          <a:ext cx="0" cy="0"/>
          <a:chOff x="0" y="0"/>
          <a:chExt cx="0" cy="0"/>
        </a:xfrm>
      </p:grpSpPr>
      <p:sp>
        <p:nvSpPr>
          <p:cNvPr id="311" name="Google Shape;311;p5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12" name="Google Shape;312;p5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3" name="Google Shape;313;p5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4" name="Google Shape;314;p58"/>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5"/>
        <p:cNvGrpSpPr/>
        <p:nvPr/>
      </p:nvGrpSpPr>
      <p:grpSpPr>
        <a:xfrm>
          <a:off x="0" y="0"/>
          <a:ext cx="0" cy="0"/>
          <a:chOff x="0" y="0"/>
          <a:chExt cx="0" cy="0"/>
        </a:xfrm>
      </p:grpSpPr>
      <p:sp>
        <p:nvSpPr>
          <p:cNvPr id="316" name="Google Shape;316;p59"/>
          <p:cNvSpPr txBox="1">
            <a:spLocks noGrp="1"/>
          </p:cNvSpPr>
          <p:nvPr>
            <p:ph type="title"/>
          </p:nvPr>
        </p:nvSpPr>
        <p:spPr>
          <a:xfrm>
            <a:off x="722313" y="3100387"/>
            <a:ext cx="7772400" cy="13620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17" name="Google Shape;317;p59"/>
          <p:cNvSpPr txBox="1">
            <a:spLocks noGrp="1"/>
          </p:cNvSpPr>
          <p:nvPr>
            <p:ph type="body" idx="1"/>
          </p:nvPr>
        </p:nvSpPr>
        <p:spPr>
          <a:xfrm>
            <a:off x="722313"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18" name="Google Shape;318;p5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9" name="Google Shape;319;p5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0" name="Google Shape;320;p5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21"/>
        <p:cNvGrpSpPr/>
        <p:nvPr/>
      </p:nvGrpSpPr>
      <p:grpSpPr>
        <a:xfrm>
          <a:off x="0" y="0"/>
          <a:ext cx="0" cy="0"/>
          <a:chOff x="0" y="0"/>
          <a:chExt cx="0" cy="0"/>
        </a:xfrm>
      </p:grpSpPr>
      <p:sp>
        <p:nvSpPr>
          <p:cNvPr id="322" name="Google Shape;322;p6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23" name="Google Shape;323;p60"/>
          <p:cNvSpPr txBox="1">
            <a:spLocks noGrp="1"/>
          </p:cNvSpPr>
          <p:nvPr>
            <p:ph type="body" idx="1"/>
          </p:nvPr>
        </p:nvSpPr>
        <p:spPr>
          <a:xfrm>
            <a:off x="457200" y="1535113"/>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24" name="Google Shape;324;p60"/>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25" name="Google Shape;325;p60"/>
          <p:cNvSpPr txBox="1">
            <a:spLocks noGrp="1"/>
          </p:cNvSpPr>
          <p:nvPr>
            <p:ph type="body" idx="3"/>
          </p:nvPr>
        </p:nvSpPr>
        <p:spPr>
          <a:xfrm>
            <a:off x="4645025" y="1535113"/>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26" name="Google Shape;326;p60"/>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27" name="Google Shape;327;p6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8" name="Google Shape;328;p6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9" name="Google Shape;329;p6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0"/>
        <p:cNvGrpSpPr/>
        <p:nvPr/>
      </p:nvGrpSpPr>
      <p:grpSpPr>
        <a:xfrm>
          <a:off x="0" y="0"/>
          <a:ext cx="0" cy="0"/>
          <a:chOff x="0" y="0"/>
          <a:chExt cx="0" cy="0"/>
        </a:xfrm>
      </p:grpSpPr>
      <p:sp>
        <p:nvSpPr>
          <p:cNvPr id="331" name="Google Shape;331;p6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32" name="Google Shape;332;p6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3" name="Google Shape;333;p6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4" name="Google Shape;334;p6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5"/>
        <p:cNvGrpSpPr/>
        <p:nvPr/>
      </p:nvGrpSpPr>
      <p:grpSpPr>
        <a:xfrm>
          <a:off x="0" y="0"/>
          <a:ext cx="0" cy="0"/>
          <a:chOff x="0" y="0"/>
          <a:chExt cx="0" cy="0"/>
        </a:xfrm>
      </p:grpSpPr>
      <p:sp>
        <p:nvSpPr>
          <p:cNvPr id="336" name="Google Shape;336;p6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7" name="Google Shape;337;p6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8" name="Google Shape;338;p6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39"/>
        <p:cNvGrpSpPr/>
        <p:nvPr/>
      </p:nvGrpSpPr>
      <p:grpSpPr>
        <a:xfrm>
          <a:off x="0" y="0"/>
          <a:ext cx="0" cy="0"/>
          <a:chOff x="0" y="0"/>
          <a:chExt cx="0" cy="0"/>
        </a:xfrm>
      </p:grpSpPr>
      <p:sp>
        <p:nvSpPr>
          <p:cNvPr id="340" name="Google Shape;340;p63"/>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41" name="Google Shape;341;p63"/>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42" name="Google Shape;342;p63"/>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43" name="Google Shape;343;p6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4" name="Google Shape;344;p6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5" name="Google Shape;345;p6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46"/>
        <p:cNvGrpSpPr/>
        <p:nvPr/>
      </p:nvGrpSpPr>
      <p:grpSpPr>
        <a:xfrm>
          <a:off x="0" y="0"/>
          <a:ext cx="0" cy="0"/>
          <a:chOff x="0" y="0"/>
          <a:chExt cx="0" cy="0"/>
        </a:xfrm>
      </p:grpSpPr>
      <p:sp>
        <p:nvSpPr>
          <p:cNvPr id="347" name="Google Shape;347;p64"/>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48" name="Google Shape;348;p64"/>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9" name="Google Shape;349;p64"/>
          <p:cNvSpPr txBox="1">
            <a:spLocks noGrp="1"/>
          </p:cNvSpPr>
          <p:nvPr>
            <p:ph type="body" idx="1"/>
          </p:nvPr>
        </p:nvSpPr>
        <p:spPr>
          <a:xfrm>
            <a:off x="1792288" y="5138738"/>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50" name="Google Shape;350;p6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1" name="Google Shape;351;p6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2" name="Google Shape;352;p6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53"/>
        <p:cNvGrpSpPr/>
        <p:nvPr/>
      </p:nvGrpSpPr>
      <p:grpSpPr>
        <a:xfrm>
          <a:off x="0" y="0"/>
          <a:ext cx="0" cy="0"/>
          <a:chOff x="0" y="0"/>
          <a:chExt cx="0" cy="0"/>
        </a:xfrm>
      </p:grpSpPr>
      <p:sp>
        <p:nvSpPr>
          <p:cNvPr id="354" name="Google Shape;354;p6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55" name="Google Shape;355;p65"/>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56" name="Google Shape;356;p6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7" name="Google Shape;357;p6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8" name="Google Shape;358;p6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359"/>
        <p:cNvGrpSpPr/>
        <p:nvPr/>
      </p:nvGrpSpPr>
      <p:grpSpPr>
        <a:xfrm>
          <a:off x="0" y="0"/>
          <a:ext cx="0" cy="0"/>
          <a:chOff x="0" y="0"/>
          <a:chExt cx="0" cy="0"/>
        </a:xfrm>
      </p:grpSpPr>
      <p:sp>
        <p:nvSpPr>
          <p:cNvPr id="360" name="Google Shape;360;p66"/>
          <p:cNvSpPr txBox="1">
            <a:spLocks noGrp="1"/>
          </p:cNvSpPr>
          <p:nvPr>
            <p:ph type="title"/>
          </p:nvPr>
        </p:nvSpPr>
        <p:spPr>
          <a:xfrm>
            <a:off x="309562" y="2919399"/>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361"/>
        <p:cNvGrpSpPr/>
        <p:nvPr/>
      </p:nvGrpSpPr>
      <p:grpSpPr>
        <a:xfrm>
          <a:off x="0" y="0"/>
          <a:ext cx="0" cy="0"/>
          <a:chOff x="0" y="0"/>
          <a:chExt cx="0" cy="0"/>
        </a:xfrm>
      </p:grpSpPr>
      <p:sp>
        <p:nvSpPr>
          <p:cNvPr id="362" name="Google Shape;362;p67"/>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363"/>
        <p:cNvGrpSpPr/>
        <p:nvPr/>
      </p:nvGrpSpPr>
      <p:grpSpPr>
        <a:xfrm>
          <a:off x="0" y="0"/>
          <a:ext cx="0" cy="0"/>
          <a:chOff x="0" y="0"/>
          <a:chExt cx="0" cy="0"/>
        </a:xfrm>
      </p:grpSpPr>
      <p:sp>
        <p:nvSpPr>
          <p:cNvPr id="364" name="Google Shape;364;p68"/>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5" name="Google Shape;365;p6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66"/>
        <p:cNvGrpSpPr/>
        <p:nvPr/>
      </p:nvGrpSpPr>
      <p:grpSpPr>
        <a:xfrm>
          <a:off x="0" y="0"/>
          <a:ext cx="0" cy="0"/>
          <a:chOff x="0" y="0"/>
          <a:chExt cx="0" cy="0"/>
        </a:xfrm>
      </p:grpSpPr>
      <p:pic>
        <p:nvPicPr>
          <p:cNvPr id="367" name="Google Shape;367;p69"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68" name="Google Shape;368;p6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69" name="Google Shape;369;p6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70" name="Google Shape;370;p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1" name="Google Shape;371;p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2" name="Google Shape;372;p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373"/>
        <p:cNvGrpSpPr/>
        <p:nvPr/>
      </p:nvGrpSpPr>
      <p:grpSpPr>
        <a:xfrm>
          <a:off x="0" y="0"/>
          <a:ext cx="0" cy="0"/>
          <a:chOff x="0" y="0"/>
          <a:chExt cx="0" cy="0"/>
        </a:xfrm>
      </p:grpSpPr>
      <p:sp>
        <p:nvSpPr>
          <p:cNvPr id="374" name="Google Shape;374;p7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75" name="Google Shape;375;p7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76" name="Google Shape;376;p7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7" name="Google Shape;377;p7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8" name="Google Shape;378;p7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379"/>
        <p:cNvGrpSpPr/>
        <p:nvPr/>
      </p:nvGrpSpPr>
      <p:grpSpPr>
        <a:xfrm>
          <a:off x="0" y="0"/>
          <a:ext cx="0" cy="0"/>
          <a:chOff x="0" y="0"/>
          <a:chExt cx="0" cy="0"/>
        </a:xfrm>
      </p:grpSpPr>
      <p:sp>
        <p:nvSpPr>
          <p:cNvPr id="380" name="Google Shape;380;p71"/>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1" name="Google Shape;381;p7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382"/>
        <p:cNvGrpSpPr/>
        <p:nvPr/>
      </p:nvGrpSpPr>
      <p:grpSpPr>
        <a:xfrm>
          <a:off x="0" y="0"/>
          <a:ext cx="0" cy="0"/>
          <a:chOff x="0" y="0"/>
          <a:chExt cx="0" cy="0"/>
        </a:xfrm>
      </p:grpSpPr>
      <p:pic>
        <p:nvPicPr>
          <p:cNvPr id="383" name="Google Shape;383;p72"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84" name="Google Shape;384;p7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85" name="Google Shape;385;p7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86" name="Google Shape;386;p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7" name="Google Shape;387;p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8" name="Google Shape;388;p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389"/>
        <p:cNvGrpSpPr/>
        <p:nvPr/>
      </p:nvGrpSpPr>
      <p:grpSpPr>
        <a:xfrm>
          <a:off x="0" y="0"/>
          <a:ext cx="0" cy="0"/>
          <a:chOff x="0" y="0"/>
          <a:chExt cx="0" cy="0"/>
        </a:xfrm>
      </p:grpSpPr>
      <p:sp>
        <p:nvSpPr>
          <p:cNvPr id="390" name="Google Shape;390;p7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91" name="Google Shape;391;p7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92" name="Google Shape;392;p7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3" name="Google Shape;393;p7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4" name="Google Shape;394;p7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395"/>
        <p:cNvGrpSpPr/>
        <p:nvPr/>
      </p:nvGrpSpPr>
      <p:grpSpPr>
        <a:xfrm>
          <a:off x="0" y="0"/>
          <a:ext cx="0" cy="0"/>
          <a:chOff x="0" y="0"/>
          <a:chExt cx="0" cy="0"/>
        </a:xfrm>
      </p:grpSpPr>
      <p:cxnSp>
        <p:nvCxnSpPr>
          <p:cNvPr id="396" name="Google Shape;396;p74"/>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397" name="Google Shape;397;p7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98" name="Google Shape;398;p7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99"/>
        <p:cNvGrpSpPr/>
        <p:nvPr/>
      </p:nvGrpSpPr>
      <p:grpSpPr>
        <a:xfrm>
          <a:off x="0" y="0"/>
          <a:ext cx="0" cy="0"/>
          <a:chOff x="0" y="0"/>
          <a:chExt cx="0" cy="0"/>
        </a:xfrm>
      </p:grpSpPr>
      <p:cxnSp>
        <p:nvCxnSpPr>
          <p:cNvPr id="400" name="Google Shape;400;p75"/>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401" name="Google Shape;401;p7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02" name="Google Shape;402;p75"/>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403"/>
        <p:cNvGrpSpPr/>
        <p:nvPr/>
      </p:nvGrpSpPr>
      <p:grpSpPr>
        <a:xfrm>
          <a:off x="0" y="0"/>
          <a:ext cx="0" cy="0"/>
          <a:chOff x="0" y="0"/>
          <a:chExt cx="0" cy="0"/>
        </a:xfrm>
      </p:grpSpPr>
      <p:sp>
        <p:nvSpPr>
          <p:cNvPr id="404" name="Google Shape;404;p76"/>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05" name="Google Shape;405;p7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406"/>
        <p:cNvGrpSpPr/>
        <p:nvPr/>
      </p:nvGrpSpPr>
      <p:grpSpPr>
        <a:xfrm>
          <a:off x="0" y="0"/>
          <a:ext cx="0" cy="0"/>
          <a:chOff x="0" y="0"/>
          <a:chExt cx="0" cy="0"/>
        </a:xfrm>
      </p:grpSpPr>
      <p:sp>
        <p:nvSpPr>
          <p:cNvPr id="407" name="Google Shape;407;p77"/>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408"/>
        <p:cNvGrpSpPr/>
        <p:nvPr/>
      </p:nvGrpSpPr>
      <p:grpSpPr>
        <a:xfrm>
          <a:off x="0" y="0"/>
          <a:ext cx="0" cy="0"/>
          <a:chOff x="0" y="0"/>
          <a:chExt cx="0" cy="0"/>
        </a:xfrm>
      </p:grpSpPr>
      <p:sp>
        <p:nvSpPr>
          <p:cNvPr id="409" name="Google Shape;409;p78"/>
          <p:cNvSpPr txBox="1">
            <a:spLocks noGrp="1"/>
          </p:cNvSpPr>
          <p:nvPr>
            <p:ph type="title"/>
          </p:nvPr>
        </p:nvSpPr>
        <p:spPr>
          <a:xfrm>
            <a:off x="309562" y="2919399"/>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410"/>
        <p:cNvGrpSpPr/>
        <p:nvPr/>
      </p:nvGrpSpPr>
      <p:grpSpPr>
        <a:xfrm>
          <a:off x="0" y="0"/>
          <a:ext cx="0" cy="0"/>
          <a:chOff x="0" y="0"/>
          <a:chExt cx="0" cy="0"/>
        </a:xfrm>
      </p:grpSpPr>
      <p:sp>
        <p:nvSpPr>
          <p:cNvPr id="411" name="Google Shape;411;p79"/>
          <p:cNvSpPr txBox="1">
            <a:spLocks noGrp="1"/>
          </p:cNvSpPr>
          <p:nvPr>
            <p:ph type="body" idx="1"/>
          </p:nvPr>
        </p:nvSpPr>
        <p:spPr>
          <a:xfrm>
            <a:off x="327025" y="1365299"/>
            <a:ext cx="84804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12" name="Google Shape;412;p7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413"/>
        <p:cNvGrpSpPr/>
        <p:nvPr/>
      </p:nvGrpSpPr>
      <p:grpSpPr>
        <a:xfrm>
          <a:off x="0" y="0"/>
          <a:ext cx="0" cy="0"/>
          <a:chOff x="0" y="0"/>
          <a:chExt cx="0" cy="0"/>
        </a:xfrm>
      </p:grpSpPr>
      <p:cxnSp>
        <p:nvCxnSpPr>
          <p:cNvPr id="414" name="Google Shape;414;p80"/>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415" name="Google Shape;415;p8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16" name="Google Shape;416;p80"/>
          <p:cNvSpPr txBox="1">
            <a:spLocks noGrp="1"/>
          </p:cNvSpPr>
          <p:nvPr>
            <p:ph type="body" idx="1"/>
          </p:nvPr>
        </p:nvSpPr>
        <p:spPr>
          <a:xfrm>
            <a:off x="309563" y="1150697"/>
            <a:ext cx="84978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40_Picture with Caption">
  <p:cSld name="40_Picture with Caption">
    <p:spTree>
      <p:nvGrpSpPr>
        <p:cNvPr id="1" name="Shape 417"/>
        <p:cNvGrpSpPr/>
        <p:nvPr/>
      </p:nvGrpSpPr>
      <p:grpSpPr>
        <a:xfrm>
          <a:off x="0" y="0"/>
          <a:ext cx="0" cy="0"/>
          <a:chOff x="0" y="0"/>
          <a:chExt cx="0" cy="0"/>
        </a:xfrm>
      </p:grpSpPr>
      <p:cxnSp>
        <p:nvCxnSpPr>
          <p:cNvPr id="418" name="Google Shape;418;p81"/>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419" name="Google Shape;419;p81"/>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20" name="Google Shape;420;p8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41_Picture with Caption">
  <p:cSld name="41_Picture with Caption">
    <p:spTree>
      <p:nvGrpSpPr>
        <p:cNvPr id="1" name="Shape 421"/>
        <p:cNvGrpSpPr/>
        <p:nvPr/>
      </p:nvGrpSpPr>
      <p:grpSpPr>
        <a:xfrm>
          <a:off x="0" y="0"/>
          <a:ext cx="0" cy="0"/>
          <a:chOff x="0" y="0"/>
          <a:chExt cx="0" cy="0"/>
        </a:xfrm>
      </p:grpSpPr>
      <p:sp>
        <p:nvSpPr>
          <p:cNvPr id="422" name="Google Shape;422;p8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23" name="Google Shape;423;p82"/>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24"/>
        <p:cNvGrpSpPr/>
        <p:nvPr/>
      </p:nvGrpSpPr>
      <p:grpSpPr>
        <a:xfrm>
          <a:off x="0" y="0"/>
          <a:ext cx="0" cy="0"/>
          <a:chOff x="0" y="0"/>
          <a:chExt cx="0" cy="0"/>
        </a:xfrm>
      </p:grpSpPr>
      <p:cxnSp>
        <p:nvCxnSpPr>
          <p:cNvPr id="425" name="Google Shape;425;p83"/>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426" name="Google Shape;426;p8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27" name="Google Shape;427;p83"/>
          <p:cNvSpPr txBox="1">
            <a:spLocks noGrp="1"/>
          </p:cNvSpPr>
          <p:nvPr>
            <p:ph type="body" idx="1"/>
          </p:nvPr>
        </p:nvSpPr>
        <p:spPr>
          <a:xfrm>
            <a:off x="309562" y="1368425"/>
            <a:ext cx="8497800" cy="4800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8" name="Google Shape;428;p83"/>
          <p:cNvSpPr txBox="1">
            <a:spLocks noGrp="1"/>
          </p:cNvSpPr>
          <p:nvPr>
            <p:ph type="body" idx="2"/>
          </p:nvPr>
        </p:nvSpPr>
        <p:spPr>
          <a:xfrm>
            <a:off x="309563" y="6169025"/>
            <a:ext cx="8497800" cy="6135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rgbClr val="7F7F7F"/>
              </a:buClr>
              <a:buSzPts val="600"/>
              <a:buFont typeface="Arial"/>
              <a:buNone/>
              <a:defRPr sz="600" b="0" i="0" u="none" strike="noStrike" cap="none">
                <a:solidFill>
                  <a:srgbClr val="7F7F7F"/>
                </a:solidFill>
                <a:latin typeface="Calibri"/>
                <a:ea typeface="Calibri"/>
                <a:cs typeface="Calibri"/>
                <a:sym typeface="Calibri"/>
              </a:defRPr>
            </a:lvl1pPr>
            <a:lvl2pPr marL="914400" marR="0" lvl="1"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2pPr>
            <a:lvl3pPr marL="1371600" marR="0" lvl="2"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3pPr>
            <a:lvl4pPr marL="1828800" marR="0" lvl="3"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4pPr>
            <a:lvl5pPr marL="2286000" marR="0" lvl="4"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429"/>
        <p:cNvGrpSpPr/>
        <p:nvPr/>
      </p:nvGrpSpPr>
      <p:grpSpPr>
        <a:xfrm>
          <a:off x="0" y="0"/>
          <a:ext cx="0" cy="0"/>
          <a:chOff x="0" y="0"/>
          <a:chExt cx="0" cy="0"/>
        </a:xfrm>
      </p:grpSpPr>
      <p:sp>
        <p:nvSpPr>
          <p:cNvPr id="430" name="Google Shape;430;p84"/>
          <p:cNvSpPr txBox="1">
            <a:spLocks noGrp="1"/>
          </p:cNvSpPr>
          <p:nvPr>
            <p:ph type="title"/>
          </p:nvPr>
        </p:nvSpPr>
        <p:spPr>
          <a:xfrm>
            <a:off x="309562" y="2768800"/>
            <a:ext cx="8542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1.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2.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34" Type="http://schemas.openxmlformats.org/officeDocument/2006/relationships/image" Target="../media/image1.png"/><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33"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29" Type="http://schemas.openxmlformats.org/officeDocument/2006/relationships/slideLayout" Target="../slideLayouts/slideLayout77.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32" Type="http://schemas.openxmlformats.org/officeDocument/2006/relationships/slideLayout" Target="../slideLayouts/slideLayout80.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31" Type="http://schemas.openxmlformats.org/officeDocument/2006/relationships/slideLayout" Target="../slideLayouts/slideLayout79.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 Id="rId30" Type="http://schemas.openxmlformats.org/officeDocument/2006/relationships/slideLayout" Target="../slideLayouts/slideLayout78.xml"/><Relationship Id="rId8"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42">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7">
            <a:alphaModFix/>
          </a:blip>
          <a:stretch>
            <a:fillRect/>
          </a:stretch>
        </a:blipFill>
        <a:effectLst/>
      </p:bgPr>
    </p:bg>
    <p:spTree>
      <p:nvGrpSpPr>
        <p:cNvPr id="1" name="Shape 211"/>
        <p:cNvGrpSpPr/>
        <p:nvPr/>
      </p:nvGrpSpPr>
      <p:grpSpPr>
        <a:xfrm>
          <a:off x="0" y="0"/>
          <a:ext cx="0" cy="0"/>
          <a:chOff x="0" y="0"/>
          <a:chExt cx="0" cy="0"/>
        </a:xfrm>
      </p:grpSpPr>
      <p:sp>
        <p:nvSpPr>
          <p:cNvPr id="212" name="Google Shape;212;p4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3" name="Google Shape;213;p4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4" name="Google Shape;214;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5" name="Google Shape;215;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6" name="Google Shape;216;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249"/>
        <p:cNvGrpSpPr/>
        <p:nvPr/>
      </p:nvGrpSpPr>
      <p:grpSpPr>
        <a:xfrm>
          <a:off x="0" y="0"/>
          <a:ext cx="0" cy="0"/>
          <a:chOff x="0" y="0"/>
          <a:chExt cx="0" cy="0"/>
        </a:xfrm>
      </p:grpSpPr>
      <p:sp>
        <p:nvSpPr>
          <p:cNvPr id="250" name="Google Shape;250;p4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51" name="Google Shape;251;p4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2" name="Google Shape;252;p48"/>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3" name="Google Shape;253;p48"/>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4" name="Google Shape;254;p48"/>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34">
            <a:alphaModFix/>
          </a:blip>
          <a:stretch>
            <a:fillRect/>
          </a:stretch>
        </a:blipFill>
        <a:effectLst/>
      </p:bgPr>
    </p:bg>
    <p:spTree>
      <p:nvGrpSpPr>
        <p:cNvPr id="1" name="Shape 274"/>
        <p:cNvGrpSpPr/>
        <p:nvPr/>
      </p:nvGrpSpPr>
      <p:grpSpPr>
        <a:xfrm>
          <a:off x="0" y="0"/>
          <a:ext cx="0" cy="0"/>
          <a:chOff x="0" y="0"/>
          <a:chExt cx="0" cy="0"/>
        </a:xfrm>
      </p:grpSpPr>
      <p:sp>
        <p:nvSpPr>
          <p:cNvPr id="275" name="Google Shape;275;p52"/>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76" name="Google Shape;276;p5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77" name="Google Shape;277;p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8" name="Google Shape;278;p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9" name="Google Shape;279;p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 id="2147483719" r:id="rId24"/>
    <p:sldLayoutId id="2147483720" r:id="rId25"/>
    <p:sldLayoutId id="2147483721" r:id="rId26"/>
    <p:sldLayoutId id="2147483722" r:id="rId27"/>
    <p:sldLayoutId id="2147483723" r:id="rId28"/>
    <p:sldLayoutId id="2147483724" r:id="rId29"/>
    <p:sldLayoutId id="2147483725" r:id="rId30"/>
    <p:sldLayoutId id="2147483726" r:id="rId31"/>
    <p:sldLayoutId id="2147483727" r:id="rId3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4.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4.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4.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0.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4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8.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4.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4.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4.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44.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hyperlink" Target="https://www.sleepfoundation.org/about-us/editorial-policy" TargetMode="External"/><Relationship Id="rId2" Type="http://schemas.openxmlformats.org/officeDocument/2006/relationships/notesSlide" Target="../notesSlides/notesSlide15.xml"/><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44.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44.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4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7.png"/><Relationship Id="rId7"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49.xml"/><Relationship Id="rId6" Type="http://schemas.openxmlformats.org/officeDocument/2006/relationships/image" Target="../media/image16.png"/><Relationship Id="rId5" Type="http://schemas.openxmlformats.org/officeDocument/2006/relationships/image" Target="../media/image12.png"/><Relationship Id="rId10" Type="http://schemas.openxmlformats.org/officeDocument/2006/relationships/image" Target="../media/image13.png"/><Relationship Id="rId4" Type="http://schemas.openxmlformats.org/officeDocument/2006/relationships/image" Target="../media/image18.png"/><Relationship Id="rId9"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47.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48.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434"/>
        <p:cNvGrpSpPr/>
        <p:nvPr/>
      </p:nvGrpSpPr>
      <p:grpSpPr>
        <a:xfrm>
          <a:off x="0" y="0"/>
          <a:ext cx="0" cy="0"/>
          <a:chOff x="0" y="0"/>
          <a:chExt cx="0" cy="0"/>
        </a:xfrm>
      </p:grpSpPr>
      <p:sp>
        <p:nvSpPr>
          <p:cNvPr id="435" name="Google Shape;435;p8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436" name="Google Shape;436;p85"/>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437" name="Google Shape;437;p85"/>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438" name="Google Shape;438;p85"/>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439" name="Google Shape;439;p85"/>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6</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86"/>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46" name="Google Shape;446;p86"/>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pic>
        <p:nvPicPr>
          <p:cNvPr id="447" name="Google Shape;447;p86"/>
          <p:cNvPicPr preferRelativeResize="0"/>
          <p:nvPr/>
        </p:nvPicPr>
        <p:blipFill>
          <a:blip r:embed="rId3">
            <a:alphaModFix/>
          </a:blip>
          <a:stretch>
            <a:fillRect/>
          </a:stretch>
        </p:blipFill>
        <p:spPr>
          <a:xfrm>
            <a:off x="72675" y="438898"/>
            <a:ext cx="2453668" cy="750000"/>
          </a:xfrm>
          <a:prstGeom prst="rect">
            <a:avLst/>
          </a:prstGeom>
          <a:noFill/>
          <a:ln>
            <a:noFill/>
          </a:ln>
        </p:spPr>
      </p:pic>
      <p:sp>
        <p:nvSpPr>
          <p:cNvPr id="448" name="Google Shape;448;p86"/>
          <p:cNvSpPr txBox="1"/>
          <p:nvPr/>
        </p:nvSpPr>
        <p:spPr>
          <a:xfrm>
            <a:off x="2359050" y="533650"/>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Rapid Fire Five</a:t>
            </a:r>
            <a:r>
              <a:rPr lang="en-US" sz="2900" b="1">
                <a:solidFill>
                  <a:schemeClr val="lt1"/>
                </a:solidFill>
                <a:latin typeface="Lexend"/>
                <a:ea typeface="Lexend"/>
                <a:cs typeface="Lexend"/>
                <a:sym typeface="Lexend"/>
              </a:rPr>
              <a:t> Review</a:t>
            </a:r>
            <a:endParaRPr sz="2900" b="1">
              <a:solidFill>
                <a:schemeClr val="lt1"/>
              </a:solidFill>
              <a:latin typeface="Lexend"/>
              <a:ea typeface="Lexend"/>
              <a:cs typeface="Lexend"/>
              <a:sym typeface="Lexend"/>
            </a:endParaRPr>
          </a:p>
        </p:txBody>
      </p:sp>
      <p:pic>
        <p:nvPicPr>
          <p:cNvPr id="449" name="Google Shape;449;p86"/>
          <p:cNvPicPr preferRelativeResize="0"/>
          <p:nvPr/>
        </p:nvPicPr>
        <p:blipFill rotWithShape="1">
          <a:blip r:embed="rId4">
            <a:alphaModFix/>
          </a:blip>
          <a:srcRect l="37239" r="30610" b="78516"/>
          <a:stretch/>
        </p:blipFill>
        <p:spPr>
          <a:xfrm>
            <a:off x="1218136" y="1915051"/>
            <a:ext cx="1068757" cy="1186125"/>
          </a:xfrm>
          <a:prstGeom prst="rect">
            <a:avLst/>
          </a:prstGeom>
          <a:noFill/>
          <a:ln>
            <a:noFill/>
          </a:ln>
        </p:spPr>
      </p:pic>
      <p:pic>
        <p:nvPicPr>
          <p:cNvPr id="450" name="Google Shape;450;p86"/>
          <p:cNvPicPr preferRelativeResize="0"/>
          <p:nvPr/>
        </p:nvPicPr>
        <p:blipFill rotWithShape="1">
          <a:blip r:embed="rId5">
            <a:alphaModFix/>
          </a:blip>
          <a:srcRect l="39155" t="2708" r="1292" b="4844"/>
          <a:stretch/>
        </p:blipFill>
        <p:spPr>
          <a:xfrm>
            <a:off x="3725675" y="3683500"/>
            <a:ext cx="3235351" cy="3047577"/>
          </a:xfrm>
          <a:prstGeom prst="rect">
            <a:avLst/>
          </a:prstGeom>
          <a:noFill/>
          <a:ln>
            <a:noFill/>
          </a:ln>
        </p:spPr>
      </p:pic>
      <p:cxnSp>
        <p:nvCxnSpPr>
          <p:cNvPr id="451" name="Google Shape;451;p86"/>
          <p:cNvCxnSpPr>
            <a:stCxn id="452" idx="2"/>
          </p:cNvCxnSpPr>
          <p:nvPr/>
        </p:nvCxnSpPr>
        <p:spPr>
          <a:xfrm>
            <a:off x="1168850" y="2552974"/>
            <a:ext cx="6143700" cy="2886900"/>
          </a:xfrm>
          <a:prstGeom prst="curvedConnector3">
            <a:avLst>
              <a:gd name="adj1" fmla="val -3876"/>
            </a:avLst>
          </a:prstGeom>
          <a:noFill/>
          <a:ln w="38100" cap="flat" cmpd="sng">
            <a:solidFill>
              <a:schemeClr val="accent6"/>
            </a:solidFill>
            <a:prstDash val="dot"/>
            <a:round/>
            <a:headEnd type="none" w="med" len="med"/>
            <a:tailEnd type="triangle" w="med" len="med"/>
          </a:ln>
        </p:spPr>
      </p:cxnSp>
      <p:sp>
        <p:nvSpPr>
          <p:cNvPr id="452" name="Google Shape;452;p86"/>
          <p:cNvSpPr/>
          <p:nvPr/>
        </p:nvSpPr>
        <p:spPr>
          <a:xfrm>
            <a:off x="1168850" y="2004424"/>
            <a:ext cx="1118100" cy="1097100"/>
          </a:xfrm>
          <a:prstGeom prst="ellipse">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53" name="Google Shape;453;p86"/>
          <p:cNvSpPr txBox="1"/>
          <p:nvPr/>
        </p:nvSpPr>
        <p:spPr>
          <a:xfrm>
            <a:off x="2128050" y="1634975"/>
            <a:ext cx="6768000" cy="537600"/>
          </a:xfrm>
          <a:prstGeom prst="rect">
            <a:avLst/>
          </a:prstGeom>
          <a:noFill/>
          <a:ln>
            <a:noFill/>
          </a:ln>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chemeClr val="dk1"/>
              </a:buClr>
              <a:buSzPts val="2000"/>
              <a:buFont typeface="Lexend"/>
              <a:buAutoNum type="arabicPeriod"/>
            </a:pPr>
            <a:r>
              <a:rPr lang="en-US" sz="2000">
                <a:solidFill>
                  <a:schemeClr val="dk1"/>
                </a:solidFill>
                <a:latin typeface="Lexend Light"/>
                <a:ea typeface="Lexend Light"/>
                <a:cs typeface="Lexend Light"/>
                <a:sym typeface="Lexend Light"/>
              </a:rPr>
              <a:t>Name 5 things that will change in a young man’s body because of the effects of testosterone:</a:t>
            </a:r>
            <a:endParaRPr sz="2000">
              <a:solidFill>
                <a:schemeClr val="dk1"/>
              </a:solidFill>
              <a:latin typeface="Lexend Light"/>
              <a:ea typeface="Lexend Light"/>
              <a:cs typeface="Lexend Light"/>
              <a:sym typeface="Lexend Light"/>
            </a:endParaRPr>
          </a:p>
          <a:p>
            <a:pPr marL="0" lvl="0" indent="0" algn="l" rtl="0">
              <a:lnSpc>
                <a:spcPct val="115000"/>
              </a:lnSpc>
              <a:spcBef>
                <a:spcPts val="0"/>
              </a:spcBef>
              <a:spcAft>
                <a:spcPts val="0"/>
              </a:spcAft>
              <a:buNone/>
            </a:pPr>
            <a:br>
              <a:rPr lang="en-US" sz="1600">
                <a:solidFill>
                  <a:schemeClr val="dk1"/>
                </a:solidFill>
                <a:latin typeface="Lexend Light"/>
                <a:ea typeface="Lexend Light"/>
                <a:cs typeface="Lexend Light"/>
                <a:sym typeface="Lexend Light"/>
              </a:rPr>
            </a:br>
            <a:r>
              <a:rPr lang="en-US" sz="1600">
                <a:solidFill>
                  <a:schemeClr val="dk1"/>
                </a:solidFill>
                <a:latin typeface="Lexend Light"/>
                <a:ea typeface="Lexend Light"/>
                <a:cs typeface="Lexend Light"/>
                <a:sym typeface="Lexend Light"/>
              </a:rPr>
              <a:t>	 ___________        _____________</a:t>
            </a:r>
            <a:br>
              <a:rPr lang="en-US" sz="1600">
                <a:solidFill>
                  <a:schemeClr val="dk1"/>
                </a:solidFill>
                <a:latin typeface="Lexend Light"/>
                <a:ea typeface="Lexend Light"/>
                <a:cs typeface="Lexend Light"/>
                <a:sym typeface="Lexend Light"/>
              </a:rPr>
            </a:br>
            <a:endParaRPr sz="1600">
              <a:solidFill>
                <a:schemeClr val="dk1"/>
              </a:solidFill>
              <a:latin typeface="Lexend Light"/>
              <a:ea typeface="Lexend Light"/>
              <a:cs typeface="Lexend Light"/>
              <a:sym typeface="Lexend Light"/>
            </a:endParaRPr>
          </a:p>
          <a:p>
            <a:pPr marL="0" lvl="0" indent="0" algn="l" rtl="0">
              <a:lnSpc>
                <a:spcPct val="115000"/>
              </a:lnSpc>
              <a:spcBef>
                <a:spcPts val="0"/>
              </a:spcBef>
              <a:spcAft>
                <a:spcPts val="0"/>
              </a:spcAft>
              <a:buClr>
                <a:schemeClr val="dk1"/>
              </a:buClr>
              <a:buSzPts val="1100"/>
              <a:buFont typeface="Arial"/>
              <a:buNone/>
            </a:pPr>
            <a:r>
              <a:rPr lang="en-US" sz="1600">
                <a:solidFill>
                  <a:schemeClr val="dk1"/>
                </a:solidFill>
                <a:latin typeface="Lexend Light"/>
                <a:ea typeface="Lexend Light"/>
                <a:cs typeface="Lexend Light"/>
                <a:sym typeface="Lexend Light"/>
              </a:rPr>
              <a:t> 	___________        _____________</a:t>
            </a:r>
            <a:br>
              <a:rPr lang="en-US" sz="1600">
                <a:solidFill>
                  <a:schemeClr val="dk1"/>
                </a:solidFill>
                <a:latin typeface="Lexend Light"/>
                <a:ea typeface="Lexend Light"/>
                <a:cs typeface="Lexend Light"/>
                <a:sym typeface="Lexend Light"/>
              </a:rPr>
            </a:br>
            <a:endParaRPr sz="1600">
              <a:solidFill>
                <a:schemeClr val="dk1"/>
              </a:solidFill>
              <a:latin typeface="Lexend Light"/>
              <a:ea typeface="Lexend Light"/>
              <a:cs typeface="Lexend Light"/>
              <a:sym typeface="Lexend Light"/>
            </a:endParaRPr>
          </a:p>
          <a:p>
            <a:pPr marL="0" lvl="0" indent="0" algn="l" rtl="0">
              <a:lnSpc>
                <a:spcPct val="115000"/>
              </a:lnSpc>
              <a:spcBef>
                <a:spcPts val="0"/>
              </a:spcBef>
              <a:spcAft>
                <a:spcPts val="0"/>
              </a:spcAft>
              <a:buClr>
                <a:schemeClr val="dk1"/>
              </a:buClr>
              <a:buSzPts val="1100"/>
              <a:buFont typeface="Arial"/>
              <a:buNone/>
            </a:pPr>
            <a:r>
              <a:rPr lang="en-US" sz="1600">
                <a:solidFill>
                  <a:schemeClr val="dk1"/>
                </a:solidFill>
                <a:latin typeface="Lexend Light"/>
                <a:ea typeface="Lexend Light"/>
                <a:cs typeface="Lexend Light"/>
                <a:sym typeface="Lexend Light"/>
              </a:rPr>
              <a:t> 	___________</a:t>
            </a:r>
            <a:endParaRPr sz="1800"/>
          </a:p>
        </p:txBody>
      </p:sp>
      <p:sp>
        <p:nvSpPr>
          <p:cNvPr id="454" name="Google Shape;454;p86"/>
          <p:cNvSpPr txBox="1"/>
          <p:nvPr/>
        </p:nvSpPr>
        <p:spPr>
          <a:xfrm>
            <a:off x="2639425" y="2411325"/>
            <a:ext cx="1664400" cy="49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595959"/>
                </a:solidFill>
                <a:latin typeface="Caveat"/>
                <a:ea typeface="Caveat"/>
                <a:cs typeface="Caveat"/>
                <a:sym typeface="Caveat"/>
              </a:rPr>
              <a:t>Height</a:t>
            </a:r>
            <a:endParaRPr sz="2400">
              <a:solidFill>
                <a:srgbClr val="595959"/>
              </a:solidFill>
              <a:latin typeface="Caveat"/>
              <a:ea typeface="Caveat"/>
              <a:cs typeface="Caveat"/>
              <a:sym typeface="Caveat"/>
            </a:endParaRPr>
          </a:p>
        </p:txBody>
      </p:sp>
      <p:sp>
        <p:nvSpPr>
          <p:cNvPr id="455" name="Google Shape;455;p86"/>
          <p:cNvSpPr txBox="1"/>
          <p:nvPr/>
        </p:nvSpPr>
        <p:spPr>
          <a:xfrm>
            <a:off x="4795350" y="2411325"/>
            <a:ext cx="2165700" cy="49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595959"/>
                </a:solidFill>
                <a:latin typeface="Caveat"/>
                <a:ea typeface="Caveat"/>
                <a:cs typeface="Caveat"/>
                <a:sym typeface="Caveat"/>
              </a:rPr>
              <a:t>Increased muscle</a:t>
            </a:r>
            <a:endParaRPr sz="2400">
              <a:solidFill>
                <a:srgbClr val="595959"/>
              </a:solidFill>
              <a:latin typeface="Caveat"/>
              <a:ea typeface="Caveat"/>
              <a:cs typeface="Caveat"/>
              <a:sym typeface="Caveat"/>
            </a:endParaRPr>
          </a:p>
        </p:txBody>
      </p:sp>
      <p:sp>
        <p:nvSpPr>
          <p:cNvPr id="456" name="Google Shape;456;p86"/>
          <p:cNvSpPr txBox="1"/>
          <p:nvPr/>
        </p:nvSpPr>
        <p:spPr>
          <a:xfrm>
            <a:off x="2530075" y="2902725"/>
            <a:ext cx="1902900" cy="49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595959"/>
                </a:solidFill>
                <a:latin typeface="Caveat"/>
                <a:ea typeface="Caveat"/>
                <a:cs typeface="Caveat"/>
                <a:sym typeface="Caveat"/>
              </a:rPr>
              <a:t>More body hair</a:t>
            </a:r>
            <a:endParaRPr sz="2400">
              <a:solidFill>
                <a:srgbClr val="595959"/>
              </a:solidFill>
              <a:latin typeface="Caveat"/>
              <a:ea typeface="Caveat"/>
              <a:cs typeface="Caveat"/>
              <a:sym typeface="Caveat"/>
            </a:endParaRPr>
          </a:p>
        </p:txBody>
      </p:sp>
      <p:sp>
        <p:nvSpPr>
          <p:cNvPr id="457" name="Google Shape;457;p86"/>
          <p:cNvSpPr txBox="1"/>
          <p:nvPr/>
        </p:nvSpPr>
        <p:spPr>
          <a:xfrm>
            <a:off x="4676100" y="2974925"/>
            <a:ext cx="1902900" cy="49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595959"/>
                </a:solidFill>
                <a:latin typeface="Caveat"/>
                <a:ea typeface="Caveat"/>
                <a:cs typeface="Caveat"/>
                <a:sym typeface="Caveat"/>
              </a:rPr>
              <a:t>Voice deepening</a:t>
            </a:r>
            <a:endParaRPr sz="2400">
              <a:solidFill>
                <a:srgbClr val="595959"/>
              </a:solidFill>
              <a:latin typeface="Caveat"/>
              <a:ea typeface="Caveat"/>
              <a:cs typeface="Caveat"/>
              <a:sym typeface="Caveat"/>
            </a:endParaRPr>
          </a:p>
        </p:txBody>
      </p:sp>
      <p:sp>
        <p:nvSpPr>
          <p:cNvPr id="458" name="Google Shape;458;p86"/>
          <p:cNvSpPr txBox="1"/>
          <p:nvPr/>
        </p:nvSpPr>
        <p:spPr>
          <a:xfrm>
            <a:off x="2530075" y="3538525"/>
            <a:ext cx="2453700" cy="49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595959"/>
                </a:solidFill>
                <a:latin typeface="Caveat"/>
                <a:ea typeface="Caveat"/>
                <a:cs typeface="Caveat"/>
                <a:sym typeface="Caveat"/>
              </a:rPr>
              <a:t>Increased sweat </a:t>
            </a:r>
            <a:endParaRPr sz="2400">
              <a:solidFill>
                <a:srgbClr val="595959"/>
              </a:solidFill>
              <a:latin typeface="Caveat"/>
              <a:ea typeface="Caveat"/>
              <a:cs typeface="Caveat"/>
              <a:sym typeface="Cavea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55"/>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456"/>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457"/>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4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87"/>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65" name="Google Shape;465;p8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66" name="Google Shape;466;p87"/>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pic>
        <p:nvPicPr>
          <p:cNvPr id="467" name="Google Shape;467;p87"/>
          <p:cNvPicPr preferRelativeResize="0"/>
          <p:nvPr/>
        </p:nvPicPr>
        <p:blipFill>
          <a:blip r:embed="rId3">
            <a:alphaModFix/>
          </a:blip>
          <a:stretch>
            <a:fillRect/>
          </a:stretch>
        </p:blipFill>
        <p:spPr>
          <a:xfrm>
            <a:off x="72675" y="438898"/>
            <a:ext cx="2453668" cy="750000"/>
          </a:xfrm>
          <a:prstGeom prst="rect">
            <a:avLst/>
          </a:prstGeom>
          <a:noFill/>
          <a:ln>
            <a:noFill/>
          </a:ln>
        </p:spPr>
      </p:pic>
      <p:sp>
        <p:nvSpPr>
          <p:cNvPr id="468" name="Google Shape;468;p87"/>
          <p:cNvSpPr txBox="1"/>
          <p:nvPr/>
        </p:nvSpPr>
        <p:spPr>
          <a:xfrm>
            <a:off x="2359050" y="494850"/>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Review</a:t>
            </a:r>
            <a:endParaRPr sz="2900" b="1">
              <a:solidFill>
                <a:schemeClr val="lt1"/>
              </a:solidFill>
              <a:latin typeface="Lexend"/>
              <a:ea typeface="Lexend"/>
              <a:cs typeface="Lexend"/>
              <a:sym typeface="Lexend"/>
            </a:endParaRPr>
          </a:p>
        </p:txBody>
      </p:sp>
      <p:sp>
        <p:nvSpPr>
          <p:cNvPr id="469" name="Google Shape;469;p87"/>
          <p:cNvSpPr txBox="1"/>
          <p:nvPr/>
        </p:nvSpPr>
        <p:spPr>
          <a:xfrm>
            <a:off x="1188150" y="1766000"/>
            <a:ext cx="6767700" cy="5376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US" sz="2000" b="1">
                <a:latin typeface="Lexend"/>
                <a:ea typeface="Lexend"/>
                <a:cs typeface="Lexend"/>
                <a:sym typeface="Lexend"/>
              </a:rPr>
              <a:t>2.  </a:t>
            </a:r>
            <a:r>
              <a:rPr lang="en-US" sz="2000">
                <a:solidFill>
                  <a:schemeClr val="dk1"/>
                </a:solidFill>
                <a:latin typeface="Lexend Light"/>
                <a:ea typeface="Lexend Light"/>
                <a:cs typeface="Lexend Light"/>
                <a:sym typeface="Lexend Light"/>
              </a:rPr>
              <a:t>At 5 weeks old the human fetus is the size of an appleseed; the brain develops at five months.  </a:t>
            </a:r>
            <a:br>
              <a:rPr lang="en-US" sz="2000">
                <a:solidFill>
                  <a:schemeClr val="dk1"/>
                </a:solidFill>
                <a:latin typeface="Lexend Light"/>
                <a:ea typeface="Lexend Light"/>
                <a:cs typeface="Lexend Light"/>
                <a:sym typeface="Lexend Light"/>
              </a:rPr>
            </a:br>
            <a:br>
              <a:rPr lang="en-US" sz="2000">
                <a:solidFill>
                  <a:schemeClr val="dk1"/>
                </a:solidFill>
                <a:latin typeface="Lexend Light"/>
                <a:ea typeface="Lexend Light"/>
                <a:cs typeface="Lexend Light"/>
                <a:sym typeface="Lexend Light"/>
              </a:rPr>
            </a:br>
            <a:r>
              <a:rPr lang="en-US" sz="2000" b="1">
                <a:solidFill>
                  <a:schemeClr val="dk1"/>
                </a:solidFill>
                <a:latin typeface="Lexend"/>
                <a:ea typeface="Lexend"/>
                <a:cs typeface="Lexend"/>
                <a:sym typeface="Lexend"/>
              </a:rPr>
              <a:t>TRUE</a:t>
            </a:r>
            <a:r>
              <a:rPr lang="en-US" sz="2000">
                <a:solidFill>
                  <a:schemeClr val="dk1"/>
                </a:solidFill>
                <a:latin typeface="Lexend Thin"/>
                <a:ea typeface="Lexend Thin"/>
                <a:cs typeface="Lexend Thin"/>
                <a:sym typeface="Lexend Thin"/>
              </a:rPr>
              <a:t>   or   </a:t>
            </a:r>
            <a:r>
              <a:rPr lang="en-US" sz="2000" b="1">
                <a:solidFill>
                  <a:schemeClr val="dk1"/>
                </a:solidFill>
                <a:latin typeface="Lexend"/>
                <a:ea typeface="Lexend"/>
                <a:cs typeface="Lexend"/>
                <a:sym typeface="Lexend"/>
              </a:rPr>
              <a:t>FALSE</a:t>
            </a:r>
            <a:endParaRPr sz="2000" b="1">
              <a:solidFill>
                <a:schemeClr val="dk1"/>
              </a:solidFill>
              <a:latin typeface="Lexend"/>
              <a:ea typeface="Lexend"/>
              <a:cs typeface="Lexend"/>
              <a:sym typeface="Lexend"/>
            </a:endParaRPr>
          </a:p>
          <a:p>
            <a:pPr marL="0" lvl="0" indent="0" algn="l" rtl="0">
              <a:spcBef>
                <a:spcPts val="0"/>
              </a:spcBef>
              <a:spcAft>
                <a:spcPts val="0"/>
              </a:spcAft>
              <a:buNone/>
            </a:pPr>
            <a:endParaRPr sz="2000">
              <a:solidFill>
                <a:schemeClr val="dk1"/>
              </a:solidFill>
              <a:latin typeface="Lexend Light"/>
              <a:ea typeface="Lexend Light"/>
              <a:cs typeface="Lexend Light"/>
              <a:sym typeface="Lexend Light"/>
            </a:endParaRPr>
          </a:p>
        </p:txBody>
      </p:sp>
      <p:pic>
        <p:nvPicPr>
          <p:cNvPr id="470" name="Google Shape;470;p87"/>
          <p:cNvPicPr preferRelativeResize="0"/>
          <p:nvPr/>
        </p:nvPicPr>
        <p:blipFill rotWithShape="1">
          <a:blip r:embed="rId4">
            <a:alphaModFix/>
          </a:blip>
          <a:srcRect l="37239" r="30610" b="78516"/>
          <a:stretch/>
        </p:blipFill>
        <p:spPr>
          <a:xfrm>
            <a:off x="4173651" y="4009896"/>
            <a:ext cx="1114450" cy="1236852"/>
          </a:xfrm>
          <a:prstGeom prst="rect">
            <a:avLst/>
          </a:prstGeom>
          <a:noFill/>
          <a:ln>
            <a:noFill/>
          </a:ln>
        </p:spPr>
      </p:pic>
      <p:sp>
        <p:nvSpPr>
          <p:cNvPr id="471" name="Google Shape;471;p87"/>
          <p:cNvSpPr/>
          <p:nvPr/>
        </p:nvSpPr>
        <p:spPr>
          <a:xfrm>
            <a:off x="4098234" y="4079744"/>
            <a:ext cx="1217400" cy="12372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472" name="Google Shape;472;p87"/>
          <p:cNvCxnSpPr/>
          <p:nvPr/>
        </p:nvCxnSpPr>
        <p:spPr>
          <a:xfrm rot="-5400000" flipH="1">
            <a:off x="3507663" y="3715975"/>
            <a:ext cx="1431600" cy="790200"/>
          </a:xfrm>
          <a:prstGeom prst="bentConnector3">
            <a:avLst>
              <a:gd name="adj1" fmla="val 99023"/>
            </a:avLst>
          </a:prstGeom>
          <a:noFill/>
          <a:ln w="9525" cap="flat" cmpd="sng">
            <a:solidFill>
              <a:schemeClr val="dk2"/>
            </a:solidFill>
            <a:prstDash val="solid"/>
            <a:round/>
            <a:headEnd type="none" w="med" len="med"/>
            <a:tailEnd type="triangle" w="med" len="med"/>
          </a:ln>
        </p:spPr>
      </p:cxnSp>
      <p:sp>
        <p:nvSpPr>
          <p:cNvPr id="473" name="Google Shape;473;p87"/>
          <p:cNvSpPr/>
          <p:nvPr/>
        </p:nvSpPr>
        <p:spPr>
          <a:xfrm>
            <a:off x="4773425" y="2575500"/>
            <a:ext cx="1044900" cy="60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88"/>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80" name="Google Shape;480;p88"/>
          <p:cNvSpPr txBox="1"/>
          <p:nvPr/>
        </p:nvSpPr>
        <p:spPr>
          <a:xfrm>
            <a:off x="5420738" y="6228207"/>
            <a:ext cx="2983800" cy="402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81" name="Google Shape;481;p88"/>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pic>
        <p:nvPicPr>
          <p:cNvPr id="482" name="Google Shape;482;p88"/>
          <p:cNvPicPr preferRelativeResize="0"/>
          <p:nvPr/>
        </p:nvPicPr>
        <p:blipFill>
          <a:blip r:embed="rId3">
            <a:alphaModFix/>
          </a:blip>
          <a:stretch>
            <a:fillRect/>
          </a:stretch>
        </p:blipFill>
        <p:spPr>
          <a:xfrm>
            <a:off x="72675" y="438898"/>
            <a:ext cx="2453668" cy="750000"/>
          </a:xfrm>
          <a:prstGeom prst="rect">
            <a:avLst/>
          </a:prstGeom>
          <a:noFill/>
          <a:ln>
            <a:noFill/>
          </a:ln>
        </p:spPr>
      </p:pic>
      <p:sp>
        <p:nvSpPr>
          <p:cNvPr id="483" name="Google Shape;483;p88"/>
          <p:cNvSpPr txBox="1"/>
          <p:nvPr/>
        </p:nvSpPr>
        <p:spPr>
          <a:xfrm>
            <a:off x="1016100" y="1808625"/>
            <a:ext cx="7111800" cy="5376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US" sz="2000" b="1">
                <a:solidFill>
                  <a:schemeClr val="dk1"/>
                </a:solidFill>
                <a:latin typeface="Lexend"/>
                <a:ea typeface="Lexend"/>
                <a:cs typeface="Lexend"/>
                <a:sym typeface="Lexend"/>
              </a:rPr>
              <a:t>3. </a:t>
            </a:r>
            <a:r>
              <a:rPr lang="en-US" sz="2000">
                <a:solidFill>
                  <a:schemeClr val="dk1"/>
                </a:solidFill>
                <a:latin typeface="Lexend Light"/>
                <a:ea typeface="Lexend Light"/>
                <a:cs typeface="Lexend Light"/>
                <a:sym typeface="Lexend Light"/>
              </a:rPr>
              <a:t>In puberty, the male body produces 5 times more    testosterone than it did before the onset of puberty.</a:t>
            </a:r>
            <a:endParaRPr sz="2000">
              <a:solidFill>
                <a:schemeClr val="dk1"/>
              </a:solidFill>
            </a:endParaRPr>
          </a:p>
          <a:p>
            <a:pPr marL="0" lvl="0" indent="0" algn="ctr" rtl="0">
              <a:spcBef>
                <a:spcPts val="0"/>
              </a:spcBef>
              <a:spcAft>
                <a:spcPts val="0"/>
              </a:spcAft>
              <a:buClr>
                <a:schemeClr val="dk1"/>
              </a:buClr>
              <a:buSzPts val="1100"/>
              <a:buFont typeface="Arial"/>
              <a:buNone/>
            </a:pPr>
            <a:br>
              <a:rPr lang="en-US" sz="2000">
                <a:solidFill>
                  <a:schemeClr val="dk1"/>
                </a:solidFill>
                <a:latin typeface="Lexend Light"/>
                <a:ea typeface="Lexend Light"/>
                <a:cs typeface="Lexend Light"/>
                <a:sym typeface="Lexend Light"/>
              </a:rPr>
            </a:br>
            <a:r>
              <a:rPr lang="en-US" sz="2000" b="1">
                <a:solidFill>
                  <a:schemeClr val="dk1"/>
                </a:solidFill>
                <a:latin typeface="Lexend"/>
                <a:ea typeface="Lexend"/>
                <a:cs typeface="Lexend"/>
                <a:sym typeface="Lexend"/>
              </a:rPr>
              <a:t>TRUE</a:t>
            </a:r>
            <a:r>
              <a:rPr lang="en-US" sz="2000">
                <a:solidFill>
                  <a:schemeClr val="dk1"/>
                </a:solidFill>
                <a:latin typeface="Lexend Thin"/>
                <a:ea typeface="Lexend Thin"/>
                <a:cs typeface="Lexend Thin"/>
                <a:sym typeface="Lexend Thin"/>
              </a:rPr>
              <a:t>   or   </a:t>
            </a:r>
            <a:r>
              <a:rPr lang="en-US" sz="2000" b="1">
                <a:solidFill>
                  <a:schemeClr val="dk1"/>
                </a:solidFill>
                <a:latin typeface="Lexend"/>
                <a:ea typeface="Lexend"/>
                <a:cs typeface="Lexend"/>
                <a:sym typeface="Lexend"/>
              </a:rPr>
              <a:t>FALSE</a:t>
            </a:r>
            <a:endParaRPr sz="2000" b="1">
              <a:solidFill>
                <a:schemeClr val="dk1"/>
              </a:solidFill>
              <a:latin typeface="Lexend"/>
              <a:ea typeface="Lexend"/>
              <a:cs typeface="Lexend"/>
              <a:sym typeface="Lexend"/>
            </a:endParaRPr>
          </a:p>
          <a:p>
            <a:pPr marL="0" lvl="0" indent="0" algn="l" rtl="0">
              <a:spcBef>
                <a:spcPts val="0"/>
              </a:spcBef>
              <a:spcAft>
                <a:spcPts val="0"/>
              </a:spcAft>
              <a:buClr>
                <a:schemeClr val="dk1"/>
              </a:buClr>
              <a:buSzPts val="1100"/>
              <a:buFont typeface="Arial"/>
              <a:buNone/>
            </a:pPr>
            <a:endParaRPr sz="2000">
              <a:solidFill>
                <a:schemeClr val="dk1"/>
              </a:solidFill>
              <a:latin typeface="Lexend Light"/>
              <a:ea typeface="Lexend Light"/>
              <a:cs typeface="Lexend Light"/>
              <a:sym typeface="Lexend Light"/>
            </a:endParaRPr>
          </a:p>
          <a:p>
            <a:pPr marL="1371600" lvl="0" indent="457200" algn="l" rtl="0">
              <a:spcBef>
                <a:spcPts val="0"/>
              </a:spcBef>
              <a:spcAft>
                <a:spcPts val="0"/>
              </a:spcAft>
              <a:buNone/>
            </a:pPr>
            <a:endParaRPr sz="2700" b="1">
              <a:latin typeface="Lexend"/>
              <a:ea typeface="Lexend"/>
              <a:cs typeface="Lexend"/>
              <a:sym typeface="Lexend"/>
            </a:endParaRPr>
          </a:p>
          <a:p>
            <a:pPr marL="457200" lvl="0" indent="0" algn="ctr" rtl="0">
              <a:lnSpc>
                <a:spcPct val="115000"/>
              </a:lnSpc>
              <a:spcBef>
                <a:spcPts val="0"/>
              </a:spcBef>
              <a:spcAft>
                <a:spcPts val="0"/>
              </a:spcAft>
              <a:buNone/>
            </a:pPr>
            <a:endParaRPr sz="2800"/>
          </a:p>
        </p:txBody>
      </p:sp>
      <p:pic>
        <p:nvPicPr>
          <p:cNvPr id="484" name="Google Shape;484;p88"/>
          <p:cNvPicPr preferRelativeResize="0"/>
          <p:nvPr/>
        </p:nvPicPr>
        <p:blipFill>
          <a:blip r:embed="rId4">
            <a:alphaModFix/>
          </a:blip>
          <a:stretch>
            <a:fillRect/>
          </a:stretch>
        </p:blipFill>
        <p:spPr>
          <a:xfrm>
            <a:off x="2483049" y="3569600"/>
            <a:ext cx="1199112" cy="3016924"/>
          </a:xfrm>
          <a:prstGeom prst="rect">
            <a:avLst/>
          </a:prstGeom>
          <a:noFill/>
          <a:ln>
            <a:noFill/>
          </a:ln>
        </p:spPr>
      </p:pic>
      <p:pic>
        <p:nvPicPr>
          <p:cNvPr id="485" name="Google Shape;485;p88"/>
          <p:cNvPicPr preferRelativeResize="0"/>
          <p:nvPr/>
        </p:nvPicPr>
        <p:blipFill rotWithShape="1">
          <a:blip r:embed="rId5">
            <a:alphaModFix/>
          </a:blip>
          <a:srcRect l="37239" r="30610" b="78516"/>
          <a:stretch/>
        </p:blipFill>
        <p:spPr>
          <a:xfrm>
            <a:off x="3099982" y="3393800"/>
            <a:ext cx="637874" cy="707925"/>
          </a:xfrm>
          <a:prstGeom prst="rect">
            <a:avLst/>
          </a:prstGeom>
          <a:noFill/>
          <a:ln>
            <a:noFill/>
          </a:ln>
        </p:spPr>
      </p:pic>
      <p:pic>
        <p:nvPicPr>
          <p:cNvPr id="486" name="Google Shape;486;p88"/>
          <p:cNvPicPr preferRelativeResize="0"/>
          <p:nvPr/>
        </p:nvPicPr>
        <p:blipFill rotWithShape="1">
          <a:blip r:embed="rId6">
            <a:alphaModFix/>
          </a:blip>
          <a:srcRect l="39155" t="2708" r="1292" b="4844"/>
          <a:stretch/>
        </p:blipFill>
        <p:spPr>
          <a:xfrm>
            <a:off x="4596575" y="4691429"/>
            <a:ext cx="1930983" cy="1818907"/>
          </a:xfrm>
          <a:prstGeom prst="rect">
            <a:avLst/>
          </a:prstGeom>
          <a:noFill/>
          <a:ln>
            <a:noFill/>
          </a:ln>
        </p:spPr>
      </p:pic>
      <p:cxnSp>
        <p:nvCxnSpPr>
          <p:cNvPr id="487" name="Google Shape;487;p88"/>
          <p:cNvCxnSpPr>
            <a:stCxn id="488" idx="2"/>
          </p:cNvCxnSpPr>
          <p:nvPr/>
        </p:nvCxnSpPr>
        <p:spPr>
          <a:xfrm>
            <a:off x="3070566" y="3774591"/>
            <a:ext cx="3666600" cy="1723200"/>
          </a:xfrm>
          <a:prstGeom prst="curvedConnector3">
            <a:avLst>
              <a:gd name="adj1" fmla="val -3876"/>
            </a:avLst>
          </a:prstGeom>
          <a:noFill/>
          <a:ln w="38100" cap="flat" cmpd="sng">
            <a:solidFill>
              <a:schemeClr val="accent6"/>
            </a:solidFill>
            <a:prstDash val="dot"/>
            <a:round/>
            <a:headEnd type="none" w="med" len="med"/>
            <a:tailEnd type="triangle" w="med" len="med"/>
          </a:ln>
        </p:spPr>
      </p:cxnSp>
      <p:sp>
        <p:nvSpPr>
          <p:cNvPr id="488" name="Google Shape;488;p88"/>
          <p:cNvSpPr/>
          <p:nvPr/>
        </p:nvSpPr>
        <p:spPr>
          <a:xfrm>
            <a:off x="3070566" y="3447141"/>
            <a:ext cx="667500" cy="654900"/>
          </a:xfrm>
          <a:prstGeom prst="ellipse">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9" name="Google Shape;489;p88"/>
          <p:cNvSpPr/>
          <p:nvPr/>
        </p:nvSpPr>
        <p:spPr>
          <a:xfrm>
            <a:off x="4773425" y="2575500"/>
            <a:ext cx="1044900" cy="60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90" name="Google Shape;490;p88"/>
          <p:cNvSpPr txBox="1"/>
          <p:nvPr/>
        </p:nvSpPr>
        <p:spPr>
          <a:xfrm>
            <a:off x="2359050" y="494850"/>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Review</a:t>
            </a:r>
            <a:endParaRPr sz="2900" b="1">
              <a:solidFill>
                <a:schemeClr val="lt1"/>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89"/>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97" name="Google Shape;497;p89"/>
          <p:cNvSpPr txBox="1"/>
          <p:nvPr/>
        </p:nvSpPr>
        <p:spPr>
          <a:xfrm>
            <a:off x="5420738" y="6228207"/>
            <a:ext cx="2983800" cy="402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98" name="Google Shape;498;p89"/>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pic>
        <p:nvPicPr>
          <p:cNvPr id="499" name="Google Shape;499;p89"/>
          <p:cNvPicPr preferRelativeResize="0"/>
          <p:nvPr/>
        </p:nvPicPr>
        <p:blipFill>
          <a:blip r:embed="rId3">
            <a:alphaModFix/>
          </a:blip>
          <a:stretch>
            <a:fillRect/>
          </a:stretch>
        </p:blipFill>
        <p:spPr>
          <a:xfrm>
            <a:off x="72675" y="438898"/>
            <a:ext cx="2453668" cy="750000"/>
          </a:xfrm>
          <a:prstGeom prst="rect">
            <a:avLst/>
          </a:prstGeom>
          <a:noFill/>
          <a:ln>
            <a:noFill/>
          </a:ln>
        </p:spPr>
      </p:pic>
      <p:sp>
        <p:nvSpPr>
          <p:cNvPr id="500" name="Google Shape;500;p89"/>
          <p:cNvSpPr txBox="1"/>
          <p:nvPr/>
        </p:nvSpPr>
        <p:spPr>
          <a:xfrm>
            <a:off x="1016100" y="1808625"/>
            <a:ext cx="7111800" cy="5376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US" sz="2000" b="1">
                <a:solidFill>
                  <a:schemeClr val="dk1"/>
                </a:solidFill>
                <a:latin typeface="Lexend"/>
                <a:ea typeface="Lexend"/>
                <a:cs typeface="Lexend"/>
                <a:sym typeface="Lexend"/>
              </a:rPr>
              <a:t>4. </a:t>
            </a:r>
            <a:r>
              <a:rPr lang="en-US" sz="1900">
                <a:solidFill>
                  <a:schemeClr val="dk1"/>
                </a:solidFill>
                <a:latin typeface="Lexend Light"/>
                <a:ea typeface="Lexend Light"/>
                <a:cs typeface="Lexend Light"/>
                <a:sym typeface="Lexend Light"/>
              </a:rPr>
              <a:t> </a:t>
            </a:r>
            <a:r>
              <a:rPr lang="en-US" sz="2000">
                <a:solidFill>
                  <a:schemeClr val="dk1"/>
                </a:solidFill>
                <a:latin typeface="Lexend Light"/>
                <a:ea typeface="Lexend Light"/>
                <a:cs typeface="Lexend Light"/>
                <a:sym typeface="Lexend Light"/>
              </a:rPr>
              <a:t>The brain isn’t fully mature until what age?</a:t>
            </a:r>
            <a:endParaRPr sz="2000"/>
          </a:p>
        </p:txBody>
      </p:sp>
      <p:grpSp>
        <p:nvGrpSpPr>
          <p:cNvPr id="501" name="Google Shape;501;p89"/>
          <p:cNvGrpSpPr/>
          <p:nvPr/>
        </p:nvGrpSpPr>
        <p:grpSpPr>
          <a:xfrm>
            <a:off x="3465317" y="2405654"/>
            <a:ext cx="2517807" cy="3187754"/>
            <a:chOff x="6176975" y="1459237"/>
            <a:chExt cx="2120438" cy="2684650"/>
          </a:xfrm>
        </p:grpSpPr>
        <p:sp>
          <p:nvSpPr>
            <p:cNvPr id="502" name="Google Shape;502;p89"/>
            <p:cNvSpPr/>
            <p:nvPr/>
          </p:nvSpPr>
          <p:spPr>
            <a:xfrm>
              <a:off x="6211100" y="2473850"/>
              <a:ext cx="1278600" cy="962400"/>
            </a:xfrm>
            <a:prstGeom prst="rect">
              <a:avLst/>
            </a:prstGeom>
            <a:solidFill>
              <a:schemeClr val="lt1"/>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503" name="Google Shape;503;p89"/>
            <p:cNvCxnSpPr/>
            <p:nvPr/>
          </p:nvCxnSpPr>
          <p:spPr>
            <a:xfrm>
              <a:off x="7045313" y="3585288"/>
              <a:ext cx="344700" cy="558600"/>
            </a:xfrm>
            <a:prstGeom prst="straightConnector1">
              <a:avLst/>
            </a:prstGeom>
            <a:noFill/>
            <a:ln w="38100" cap="flat" cmpd="sng">
              <a:solidFill>
                <a:srgbClr val="00FF10"/>
              </a:solidFill>
              <a:prstDash val="solid"/>
              <a:round/>
              <a:headEnd type="none" w="med" len="med"/>
              <a:tailEnd type="none" w="med" len="med"/>
            </a:ln>
          </p:spPr>
        </p:cxnSp>
        <p:cxnSp>
          <p:nvCxnSpPr>
            <p:cNvPr id="504" name="Google Shape;504;p89"/>
            <p:cNvCxnSpPr/>
            <p:nvPr/>
          </p:nvCxnSpPr>
          <p:spPr>
            <a:xfrm>
              <a:off x="7631713" y="2850107"/>
              <a:ext cx="665700" cy="0"/>
            </a:xfrm>
            <a:prstGeom prst="straightConnector1">
              <a:avLst/>
            </a:prstGeom>
            <a:noFill/>
            <a:ln w="38100" cap="flat" cmpd="sng">
              <a:solidFill>
                <a:srgbClr val="00FF10"/>
              </a:solidFill>
              <a:prstDash val="solid"/>
              <a:round/>
              <a:headEnd type="none" w="med" len="med"/>
              <a:tailEnd type="none" w="med" len="med"/>
            </a:ln>
          </p:spPr>
        </p:cxnSp>
        <p:cxnSp>
          <p:nvCxnSpPr>
            <p:cNvPr id="505" name="Google Shape;505;p89"/>
            <p:cNvCxnSpPr/>
            <p:nvPr/>
          </p:nvCxnSpPr>
          <p:spPr>
            <a:xfrm rot="10800000" flipH="1">
              <a:off x="6899938" y="1459237"/>
              <a:ext cx="314700" cy="508200"/>
            </a:xfrm>
            <a:prstGeom prst="straightConnector1">
              <a:avLst/>
            </a:prstGeom>
            <a:noFill/>
            <a:ln w="38100" cap="flat" cmpd="sng">
              <a:solidFill>
                <a:srgbClr val="00FF10"/>
              </a:solidFill>
              <a:prstDash val="solid"/>
              <a:round/>
              <a:headEnd type="none" w="med" len="med"/>
              <a:tailEnd type="none" w="med" len="med"/>
            </a:ln>
          </p:spPr>
        </p:cxnSp>
        <p:grpSp>
          <p:nvGrpSpPr>
            <p:cNvPr id="506" name="Google Shape;506;p89"/>
            <p:cNvGrpSpPr/>
            <p:nvPr/>
          </p:nvGrpSpPr>
          <p:grpSpPr>
            <a:xfrm>
              <a:off x="6176975" y="2090750"/>
              <a:ext cx="1330182" cy="1345546"/>
              <a:chOff x="803350" y="2870300"/>
              <a:chExt cx="1330182" cy="1345546"/>
            </a:xfrm>
          </p:grpSpPr>
          <p:grpSp>
            <p:nvGrpSpPr>
              <p:cNvPr id="507" name="Google Shape;507;p89"/>
              <p:cNvGrpSpPr/>
              <p:nvPr/>
            </p:nvGrpSpPr>
            <p:grpSpPr>
              <a:xfrm>
                <a:off x="803350" y="2870300"/>
                <a:ext cx="1330182" cy="1345546"/>
                <a:chOff x="803350" y="2870300"/>
                <a:chExt cx="1330182" cy="1345546"/>
              </a:xfrm>
            </p:grpSpPr>
            <p:sp>
              <p:nvSpPr>
                <p:cNvPr id="508" name="Google Shape;508;p89"/>
                <p:cNvSpPr/>
                <p:nvPr/>
              </p:nvSpPr>
              <p:spPr>
                <a:xfrm>
                  <a:off x="828832" y="2978046"/>
                  <a:ext cx="1304700" cy="1237800"/>
                </a:xfrm>
                <a:prstGeom prst="roundRect">
                  <a:avLst>
                    <a:gd name="adj" fmla="val 6453"/>
                  </a:avLst>
                </a:prstGeom>
                <a:noFill/>
                <a:ln w="76200"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509" name="Google Shape;509;p89"/>
                <p:cNvCxnSpPr/>
                <p:nvPr/>
              </p:nvCxnSpPr>
              <p:spPr>
                <a:xfrm>
                  <a:off x="803350" y="3246500"/>
                  <a:ext cx="1312800" cy="0"/>
                </a:xfrm>
                <a:prstGeom prst="straightConnector1">
                  <a:avLst/>
                </a:prstGeom>
                <a:noFill/>
                <a:ln w="28575" cap="flat" cmpd="sng">
                  <a:solidFill>
                    <a:srgbClr val="1F497D"/>
                  </a:solidFill>
                  <a:prstDash val="solid"/>
                  <a:round/>
                  <a:headEnd type="none" w="med" len="med"/>
                  <a:tailEnd type="none" w="med" len="med"/>
                </a:ln>
              </p:spPr>
            </p:cxnSp>
            <p:sp>
              <p:nvSpPr>
                <p:cNvPr id="510" name="Google Shape;510;p89"/>
                <p:cNvSpPr txBox="1"/>
                <p:nvPr/>
              </p:nvSpPr>
              <p:spPr>
                <a:xfrm>
                  <a:off x="916882" y="3322370"/>
                  <a:ext cx="1087200" cy="704400"/>
                </a:xfrm>
                <a:prstGeom prst="rect">
                  <a:avLst/>
                </a:prstGeom>
                <a:noFill/>
                <a:ln w="9525" cap="flat" cmpd="sng">
                  <a:solidFill>
                    <a:srgbClr val="1F497D"/>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US" sz="4400">
                      <a:solidFill>
                        <a:srgbClr val="81B9FF"/>
                      </a:solidFill>
                      <a:latin typeface="Lexend SemiBold"/>
                      <a:ea typeface="Lexend SemiBold"/>
                      <a:cs typeface="Lexend SemiBold"/>
                      <a:sym typeface="Lexend SemiBold"/>
                    </a:rPr>
                    <a:t>?</a:t>
                  </a:r>
                  <a:endParaRPr sz="4400">
                    <a:solidFill>
                      <a:srgbClr val="81B9FF"/>
                    </a:solidFill>
                    <a:latin typeface="Lexend SemiBold"/>
                    <a:ea typeface="Lexend SemiBold"/>
                    <a:cs typeface="Lexend SemiBold"/>
                    <a:sym typeface="Lexend SemiBold"/>
                  </a:endParaRPr>
                </a:p>
              </p:txBody>
            </p:sp>
            <p:sp>
              <p:nvSpPr>
                <p:cNvPr id="511" name="Google Shape;511;p89"/>
                <p:cNvSpPr/>
                <p:nvPr/>
              </p:nvSpPr>
              <p:spPr>
                <a:xfrm>
                  <a:off x="999663" y="2870300"/>
                  <a:ext cx="126900" cy="203100"/>
                </a:xfrm>
                <a:prstGeom prst="ellipse">
                  <a:avLst/>
                </a:prstGeom>
                <a:solidFill>
                  <a:srgbClr val="81B9FF"/>
                </a:solidFill>
                <a:ln w="2857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12" name="Google Shape;512;p89"/>
                <p:cNvSpPr/>
                <p:nvPr/>
              </p:nvSpPr>
              <p:spPr>
                <a:xfrm>
                  <a:off x="1272088" y="2870300"/>
                  <a:ext cx="126900" cy="203100"/>
                </a:xfrm>
                <a:prstGeom prst="ellipse">
                  <a:avLst/>
                </a:prstGeom>
                <a:solidFill>
                  <a:srgbClr val="81B9FF"/>
                </a:solidFill>
                <a:ln w="2857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13" name="Google Shape;513;p89"/>
                <p:cNvSpPr/>
                <p:nvPr/>
              </p:nvSpPr>
              <p:spPr>
                <a:xfrm>
                  <a:off x="1526325" y="2870300"/>
                  <a:ext cx="126900" cy="203100"/>
                </a:xfrm>
                <a:prstGeom prst="ellipse">
                  <a:avLst/>
                </a:prstGeom>
                <a:solidFill>
                  <a:srgbClr val="81B9FF"/>
                </a:solidFill>
                <a:ln w="2857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sp>
            <p:nvSpPr>
              <p:cNvPr id="514" name="Google Shape;514;p89"/>
              <p:cNvSpPr/>
              <p:nvPr/>
            </p:nvSpPr>
            <p:spPr>
              <a:xfrm>
                <a:off x="1780588" y="2870300"/>
                <a:ext cx="126900" cy="203100"/>
              </a:xfrm>
              <a:prstGeom prst="ellipse">
                <a:avLst/>
              </a:prstGeom>
              <a:solidFill>
                <a:srgbClr val="81B9FF"/>
              </a:solidFill>
              <a:ln w="2857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grpSp>
      <p:sp>
        <p:nvSpPr>
          <p:cNvPr id="515" name="Google Shape;515;p89"/>
          <p:cNvSpPr/>
          <p:nvPr/>
        </p:nvSpPr>
        <p:spPr>
          <a:xfrm>
            <a:off x="3612600" y="3703475"/>
            <a:ext cx="1290900" cy="8271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16" name="Google Shape;516;p89"/>
          <p:cNvSpPr txBox="1"/>
          <p:nvPr/>
        </p:nvSpPr>
        <p:spPr>
          <a:xfrm>
            <a:off x="3854750" y="3742025"/>
            <a:ext cx="957000" cy="75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4500">
                <a:solidFill>
                  <a:srgbClr val="81B9FF"/>
                </a:solidFill>
                <a:latin typeface="Lexend SemiBold"/>
                <a:ea typeface="Lexend SemiBold"/>
                <a:cs typeface="Lexend SemiBold"/>
                <a:sym typeface="Lexend SemiBold"/>
              </a:rPr>
              <a:t>25</a:t>
            </a:r>
            <a:endParaRPr sz="4500">
              <a:solidFill>
                <a:srgbClr val="81B9FF"/>
              </a:solidFill>
              <a:latin typeface="Lexend SemiBold"/>
              <a:ea typeface="Lexend SemiBold"/>
              <a:cs typeface="Lexend SemiBold"/>
              <a:sym typeface="Lexend SemiBold"/>
            </a:endParaRPr>
          </a:p>
        </p:txBody>
      </p:sp>
      <p:sp>
        <p:nvSpPr>
          <p:cNvPr id="517" name="Google Shape;517;p89"/>
          <p:cNvSpPr txBox="1"/>
          <p:nvPr/>
        </p:nvSpPr>
        <p:spPr>
          <a:xfrm>
            <a:off x="2359050" y="494850"/>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Review</a:t>
            </a:r>
            <a:endParaRPr sz="2900" b="1">
              <a:solidFill>
                <a:schemeClr val="lt1"/>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90"/>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24" name="Google Shape;524;p90"/>
          <p:cNvSpPr txBox="1"/>
          <p:nvPr/>
        </p:nvSpPr>
        <p:spPr>
          <a:xfrm>
            <a:off x="5420738" y="6228207"/>
            <a:ext cx="2983800" cy="402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25" name="Google Shape;525;p90"/>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pic>
        <p:nvPicPr>
          <p:cNvPr id="526" name="Google Shape;526;p90"/>
          <p:cNvPicPr preferRelativeResize="0"/>
          <p:nvPr/>
        </p:nvPicPr>
        <p:blipFill>
          <a:blip r:embed="rId3">
            <a:alphaModFix/>
          </a:blip>
          <a:stretch>
            <a:fillRect/>
          </a:stretch>
        </p:blipFill>
        <p:spPr>
          <a:xfrm>
            <a:off x="72675" y="438898"/>
            <a:ext cx="2453668" cy="750000"/>
          </a:xfrm>
          <a:prstGeom prst="rect">
            <a:avLst/>
          </a:prstGeom>
          <a:noFill/>
          <a:ln>
            <a:noFill/>
          </a:ln>
        </p:spPr>
      </p:pic>
      <p:sp>
        <p:nvSpPr>
          <p:cNvPr id="527" name="Google Shape;527;p90"/>
          <p:cNvSpPr txBox="1"/>
          <p:nvPr/>
        </p:nvSpPr>
        <p:spPr>
          <a:xfrm>
            <a:off x="100650" y="1720900"/>
            <a:ext cx="8942700" cy="5376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US" sz="2000" b="1">
                <a:solidFill>
                  <a:schemeClr val="dk1"/>
                </a:solidFill>
                <a:latin typeface="Lexend"/>
                <a:ea typeface="Lexend"/>
                <a:cs typeface="Lexend"/>
                <a:sym typeface="Lexend"/>
              </a:rPr>
              <a:t>5. </a:t>
            </a:r>
            <a:r>
              <a:rPr lang="en-US" sz="1900">
                <a:solidFill>
                  <a:schemeClr val="dk1"/>
                </a:solidFill>
                <a:latin typeface="Lexend Light"/>
                <a:ea typeface="Lexend Light"/>
                <a:cs typeface="Lexend Light"/>
                <a:sym typeface="Lexend Light"/>
              </a:rPr>
              <a:t> </a:t>
            </a:r>
            <a:r>
              <a:rPr lang="en-US" sz="2000">
                <a:solidFill>
                  <a:schemeClr val="dk1"/>
                </a:solidFill>
                <a:latin typeface="Lexend Light"/>
                <a:ea typeface="Lexend Light"/>
                <a:cs typeface="Lexend Light"/>
                <a:sym typeface="Lexend Light"/>
              </a:rPr>
              <a:t>Of these five parts of the brain, which two are the last to mature: </a:t>
            </a:r>
            <a:endParaRPr sz="2000">
              <a:solidFill>
                <a:schemeClr val="dk1"/>
              </a:solidFill>
              <a:latin typeface="Lexend Light"/>
              <a:ea typeface="Lexend Light"/>
              <a:cs typeface="Lexend Light"/>
              <a:sym typeface="Lexend Light"/>
            </a:endParaRPr>
          </a:p>
          <a:p>
            <a:pPr marL="457200" lvl="0" indent="0" algn="l" rtl="0">
              <a:lnSpc>
                <a:spcPct val="115000"/>
              </a:lnSpc>
              <a:spcBef>
                <a:spcPts val="0"/>
              </a:spcBef>
              <a:spcAft>
                <a:spcPts val="0"/>
              </a:spcAft>
              <a:buNone/>
            </a:pPr>
            <a:r>
              <a:rPr lang="en-US" sz="2000">
                <a:solidFill>
                  <a:schemeClr val="dk1"/>
                </a:solidFill>
                <a:latin typeface="Lexend Light"/>
                <a:ea typeface="Lexend Light"/>
                <a:cs typeface="Lexend Light"/>
                <a:sym typeface="Lexend Light"/>
              </a:rPr>
              <a:t>					</a:t>
            </a:r>
            <a:br>
              <a:rPr lang="en-US" sz="2000">
                <a:solidFill>
                  <a:schemeClr val="dk1"/>
                </a:solidFill>
                <a:latin typeface="Lexend Light"/>
                <a:ea typeface="Lexend Light"/>
                <a:cs typeface="Lexend Light"/>
                <a:sym typeface="Lexend Light"/>
              </a:rPr>
            </a:br>
            <a:r>
              <a:rPr lang="en-US" sz="2000">
                <a:solidFill>
                  <a:schemeClr val="dk1"/>
                </a:solidFill>
                <a:latin typeface="Lexend Light"/>
                <a:ea typeface="Lexend Light"/>
                <a:cs typeface="Lexend Light"/>
                <a:sym typeface="Lexend Light"/>
              </a:rPr>
              <a:t>						</a:t>
            </a:r>
            <a:r>
              <a:rPr lang="en-US" sz="2000" b="1">
                <a:solidFill>
                  <a:schemeClr val="dk1"/>
                </a:solidFill>
                <a:latin typeface="Lexend"/>
                <a:ea typeface="Lexend"/>
                <a:cs typeface="Lexend"/>
                <a:sym typeface="Lexend"/>
              </a:rPr>
              <a:t>Corpus Callosum</a:t>
            </a:r>
            <a:br>
              <a:rPr lang="en-US" sz="2000" b="1">
                <a:solidFill>
                  <a:schemeClr val="dk1"/>
                </a:solidFill>
                <a:latin typeface="Lexend"/>
                <a:ea typeface="Lexend"/>
                <a:cs typeface="Lexend"/>
                <a:sym typeface="Lexend"/>
              </a:rPr>
            </a:br>
            <a:r>
              <a:rPr lang="en-US" sz="2000" b="1">
                <a:solidFill>
                  <a:schemeClr val="dk1"/>
                </a:solidFill>
                <a:latin typeface="Lexend"/>
                <a:ea typeface="Lexend"/>
                <a:cs typeface="Lexend"/>
                <a:sym typeface="Lexend"/>
              </a:rPr>
              <a:t>						Amygdala 			</a:t>
            </a:r>
            <a:br>
              <a:rPr lang="en-US" sz="2000" b="1">
                <a:solidFill>
                  <a:schemeClr val="dk1"/>
                </a:solidFill>
                <a:latin typeface="Lexend"/>
                <a:ea typeface="Lexend"/>
                <a:cs typeface="Lexend"/>
                <a:sym typeface="Lexend"/>
              </a:rPr>
            </a:br>
            <a:r>
              <a:rPr lang="en-US" sz="2000" b="1">
                <a:solidFill>
                  <a:schemeClr val="dk1"/>
                </a:solidFill>
                <a:latin typeface="Lexend"/>
                <a:ea typeface="Lexend"/>
                <a:cs typeface="Lexend"/>
                <a:sym typeface="Lexend"/>
              </a:rPr>
              <a:t>						Pituitary gland 		</a:t>
            </a:r>
            <a:br>
              <a:rPr lang="en-US" sz="2000" b="1">
                <a:solidFill>
                  <a:schemeClr val="dk1"/>
                </a:solidFill>
                <a:latin typeface="Lexend"/>
                <a:ea typeface="Lexend"/>
                <a:cs typeface="Lexend"/>
                <a:sym typeface="Lexend"/>
              </a:rPr>
            </a:br>
            <a:r>
              <a:rPr lang="en-US" sz="2000" b="1">
                <a:solidFill>
                  <a:schemeClr val="dk1"/>
                </a:solidFill>
                <a:latin typeface="Lexend"/>
                <a:ea typeface="Lexend"/>
                <a:cs typeface="Lexend"/>
                <a:sym typeface="Lexend"/>
              </a:rPr>
              <a:t>						Prefrontal cortex</a:t>
            </a:r>
            <a:br>
              <a:rPr lang="en-US" sz="2000" b="1">
                <a:solidFill>
                  <a:schemeClr val="dk1"/>
                </a:solidFill>
                <a:latin typeface="Lexend"/>
                <a:ea typeface="Lexend"/>
                <a:cs typeface="Lexend"/>
                <a:sym typeface="Lexend"/>
              </a:rPr>
            </a:br>
            <a:r>
              <a:rPr lang="en-US" sz="2000" b="1">
                <a:solidFill>
                  <a:schemeClr val="dk1"/>
                </a:solidFill>
                <a:latin typeface="Lexend"/>
                <a:ea typeface="Lexend"/>
                <a:cs typeface="Lexend"/>
                <a:sym typeface="Lexend"/>
              </a:rPr>
              <a:t>						Cerebellum 	</a:t>
            </a:r>
            <a:r>
              <a:rPr lang="en-US" sz="2000">
                <a:solidFill>
                  <a:schemeClr val="dk1"/>
                </a:solidFill>
                <a:latin typeface="Lexend Light"/>
                <a:ea typeface="Lexend Light"/>
                <a:cs typeface="Lexend Light"/>
                <a:sym typeface="Lexend Light"/>
              </a:rPr>
              <a:t>	</a:t>
            </a:r>
            <a:br>
              <a:rPr lang="en-US" sz="2000">
                <a:solidFill>
                  <a:schemeClr val="dk1"/>
                </a:solidFill>
                <a:latin typeface="Lexend Light"/>
                <a:ea typeface="Lexend Light"/>
                <a:cs typeface="Lexend Light"/>
                <a:sym typeface="Lexend Light"/>
              </a:rPr>
            </a:br>
            <a:r>
              <a:rPr lang="en-US" sz="2000">
                <a:solidFill>
                  <a:schemeClr val="dk1"/>
                </a:solidFill>
                <a:latin typeface="Lexend Light"/>
                <a:ea typeface="Lexend Light"/>
                <a:cs typeface="Lexend Light"/>
                <a:sym typeface="Lexend Light"/>
              </a:rPr>
              <a:t> </a:t>
            </a:r>
            <a:endParaRPr sz="2000">
              <a:solidFill>
                <a:schemeClr val="dk1"/>
              </a:solidFill>
              <a:latin typeface="Lexend Light"/>
              <a:ea typeface="Lexend Light"/>
              <a:cs typeface="Lexend Light"/>
              <a:sym typeface="Lexend Light"/>
            </a:endParaRPr>
          </a:p>
        </p:txBody>
      </p:sp>
      <p:pic>
        <p:nvPicPr>
          <p:cNvPr id="528" name="Google Shape;528;p90"/>
          <p:cNvPicPr preferRelativeResize="0"/>
          <p:nvPr/>
        </p:nvPicPr>
        <p:blipFill rotWithShape="1">
          <a:blip r:embed="rId4">
            <a:alphaModFix/>
          </a:blip>
          <a:srcRect l="37239" r="30610" b="78516"/>
          <a:stretch/>
        </p:blipFill>
        <p:spPr>
          <a:xfrm>
            <a:off x="1955351" y="2907021"/>
            <a:ext cx="1114450" cy="1236852"/>
          </a:xfrm>
          <a:prstGeom prst="rect">
            <a:avLst/>
          </a:prstGeom>
          <a:noFill/>
          <a:ln>
            <a:noFill/>
          </a:ln>
        </p:spPr>
      </p:pic>
      <p:sp>
        <p:nvSpPr>
          <p:cNvPr id="529" name="Google Shape;529;p90"/>
          <p:cNvSpPr/>
          <p:nvPr/>
        </p:nvSpPr>
        <p:spPr>
          <a:xfrm>
            <a:off x="1879934" y="2976869"/>
            <a:ext cx="1217400" cy="12372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530" name="Google Shape;530;p90"/>
          <p:cNvCxnSpPr/>
          <p:nvPr/>
        </p:nvCxnSpPr>
        <p:spPr>
          <a:xfrm rot="-5400000" flipH="1">
            <a:off x="966077" y="2545795"/>
            <a:ext cx="1338900" cy="446100"/>
          </a:xfrm>
          <a:prstGeom prst="bentConnector3">
            <a:avLst>
              <a:gd name="adj1" fmla="val 100308"/>
            </a:avLst>
          </a:prstGeom>
          <a:noFill/>
          <a:ln w="9525" cap="flat" cmpd="sng">
            <a:solidFill>
              <a:schemeClr val="dk2"/>
            </a:solidFill>
            <a:prstDash val="solid"/>
            <a:round/>
            <a:headEnd type="none" w="med" len="med"/>
            <a:tailEnd type="triangle" w="med" len="med"/>
          </a:ln>
        </p:spPr>
      </p:cxnSp>
      <p:sp>
        <p:nvSpPr>
          <p:cNvPr id="531" name="Google Shape;531;p90"/>
          <p:cNvSpPr txBox="1"/>
          <p:nvPr/>
        </p:nvSpPr>
        <p:spPr>
          <a:xfrm>
            <a:off x="2230125" y="3209850"/>
            <a:ext cx="564900" cy="63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4600" b="1">
              <a:solidFill>
                <a:srgbClr val="595959"/>
              </a:solidFill>
              <a:latin typeface="Calibri"/>
              <a:ea typeface="Calibri"/>
              <a:cs typeface="Calibri"/>
              <a:sym typeface="Calibri"/>
            </a:endParaRPr>
          </a:p>
        </p:txBody>
      </p:sp>
      <p:sp>
        <p:nvSpPr>
          <p:cNvPr id="532" name="Google Shape;532;p90"/>
          <p:cNvSpPr/>
          <p:nvPr/>
        </p:nvSpPr>
        <p:spPr>
          <a:xfrm>
            <a:off x="3224075" y="2774100"/>
            <a:ext cx="1654200" cy="340200"/>
          </a:xfrm>
          <a:prstGeom prst="rect">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33" name="Google Shape;533;p90"/>
          <p:cNvSpPr/>
          <p:nvPr/>
        </p:nvSpPr>
        <p:spPr>
          <a:xfrm>
            <a:off x="3224075" y="3475675"/>
            <a:ext cx="2594400" cy="340200"/>
          </a:xfrm>
          <a:prstGeom prst="rect">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34" name="Google Shape;534;p90"/>
          <p:cNvSpPr txBox="1"/>
          <p:nvPr/>
        </p:nvSpPr>
        <p:spPr>
          <a:xfrm>
            <a:off x="2359050" y="494850"/>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Review</a:t>
            </a:r>
            <a:endParaRPr sz="2900" b="1">
              <a:solidFill>
                <a:schemeClr val="lt1"/>
              </a:solidFill>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540" name="Google Shape;540;p91"/>
          <p:cNvPicPr preferRelativeResize="0"/>
          <p:nvPr/>
        </p:nvPicPr>
        <p:blipFill rotWithShape="1">
          <a:blip r:embed="rId3">
            <a:alphaModFix/>
          </a:blip>
          <a:srcRect l="15123" t="7211" r="15345" b="24631"/>
          <a:stretch/>
        </p:blipFill>
        <p:spPr>
          <a:xfrm>
            <a:off x="528413" y="1236375"/>
            <a:ext cx="4980274" cy="5561475"/>
          </a:xfrm>
          <a:prstGeom prst="rect">
            <a:avLst/>
          </a:prstGeom>
          <a:noFill/>
          <a:ln>
            <a:noFill/>
          </a:ln>
        </p:spPr>
      </p:pic>
      <p:sp>
        <p:nvSpPr>
          <p:cNvPr id="541" name="Google Shape;541;p91"/>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42" name="Google Shape;542;p91"/>
          <p:cNvSpPr txBox="1"/>
          <p:nvPr/>
        </p:nvSpPr>
        <p:spPr>
          <a:xfrm>
            <a:off x="3780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b="1">
                <a:solidFill>
                  <a:srgbClr val="FFFFFF"/>
                </a:solidFill>
                <a:latin typeface="Calibri"/>
                <a:ea typeface="Calibri"/>
                <a:cs typeface="Calibri"/>
                <a:sym typeface="Calibri"/>
              </a:rPr>
              <a:t>Brain development &amp; testosterone</a:t>
            </a:r>
            <a:endParaRPr sz="3000" b="1">
              <a:solidFill>
                <a:srgbClr val="FFFFFF"/>
              </a:solidFill>
              <a:latin typeface="Calibri"/>
              <a:ea typeface="Calibri"/>
              <a:cs typeface="Calibri"/>
              <a:sym typeface="Calibri"/>
            </a:endParaRPr>
          </a:p>
          <a:p>
            <a:pPr marL="0" marR="0" lvl="0" indent="0" algn="l" rtl="0">
              <a:spcBef>
                <a:spcPts val="0"/>
              </a:spcBef>
              <a:spcAft>
                <a:spcPts val="0"/>
              </a:spcAft>
              <a:buClr>
                <a:srgbClr val="FFFFFF"/>
              </a:buClr>
              <a:buSzPts val="750"/>
              <a:buFont typeface="Calibri"/>
              <a:buNone/>
            </a:pPr>
            <a:endParaRPr sz="3000" b="1">
              <a:solidFill>
                <a:srgbClr val="FFFFFF"/>
              </a:solidFill>
              <a:latin typeface="Calibri"/>
              <a:ea typeface="Calibri"/>
              <a:cs typeface="Calibri"/>
              <a:sym typeface="Calibri"/>
            </a:endParaRPr>
          </a:p>
        </p:txBody>
      </p:sp>
      <p:sp>
        <p:nvSpPr>
          <p:cNvPr id="543" name="Google Shape;543;p91"/>
          <p:cNvSpPr/>
          <p:nvPr/>
        </p:nvSpPr>
        <p:spPr>
          <a:xfrm>
            <a:off x="0" y="532975"/>
            <a:ext cx="9144000" cy="631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44" name="Google Shape;544;p91"/>
          <p:cNvSpPr/>
          <p:nvPr/>
        </p:nvSpPr>
        <p:spPr>
          <a:xfrm>
            <a:off x="4397846" y="2973635"/>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45" name="Google Shape;545;p91"/>
          <p:cNvSpPr/>
          <p:nvPr/>
        </p:nvSpPr>
        <p:spPr>
          <a:xfrm>
            <a:off x="3913572" y="2973635"/>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46" name="Google Shape;546;p91"/>
          <p:cNvSpPr/>
          <p:nvPr/>
        </p:nvSpPr>
        <p:spPr>
          <a:xfrm>
            <a:off x="3566746" y="338872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47" name="Google Shape;547;p91"/>
          <p:cNvSpPr/>
          <p:nvPr/>
        </p:nvSpPr>
        <p:spPr>
          <a:xfrm>
            <a:off x="2834205" y="390116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48" name="Google Shape;548;p91"/>
          <p:cNvSpPr/>
          <p:nvPr/>
        </p:nvSpPr>
        <p:spPr>
          <a:xfrm>
            <a:off x="3239619" y="3977792"/>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49" name="Google Shape;549;p91"/>
          <p:cNvSpPr/>
          <p:nvPr/>
        </p:nvSpPr>
        <p:spPr>
          <a:xfrm>
            <a:off x="4156206" y="2608673"/>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50" name="Google Shape;550;p91"/>
          <p:cNvSpPr/>
          <p:nvPr/>
        </p:nvSpPr>
        <p:spPr>
          <a:xfrm>
            <a:off x="4156236" y="3518066"/>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551" name="Google Shape;551;p91"/>
          <p:cNvCxnSpPr>
            <a:endCxn id="548" idx="2"/>
          </p:cNvCxnSpPr>
          <p:nvPr/>
        </p:nvCxnSpPr>
        <p:spPr>
          <a:xfrm>
            <a:off x="2919819" y="4014842"/>
            <a:ext cx="319800" cy="59400"/>
          </a:xfrm>
          <a:prstGeom prst="straightConnector1">
            <a:avLst/>
          </a:prstGeom>
          <a:noFill/>
          <a:ln w="28575" cap="flat" cmpd="sng">
            <a:solidFill>
              <a:srgbClr val="00FF10"/>
            </a:solidFill>
            <a:prstDash val="solid"/>
            <a:round/>
            <a:headEnd type="none" w="med" len="med"/>
            <a:tailEnd type="none" w="med" len="med"/>
          </a:ln>
        </p:spPr>
      </p:cxnSp>
      <p:sp>
        <p:nvSpPr>
          <p:cNvPr id="552" name="Google Shape;552;p91"/>
          <p:cNvSpPr/>
          <p:nvPr/>
        </p:nvSpPr>
        <p:spPr>
          <a:xfrm>
            <a:off x="2641183" y="4209614"/>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53" name="Google Shape;553;p91"/>
          <p:cNvSpPr/>
          <p:nvPr/>
        </p:nvSpPr>
        <p:spPr>
          <a:xfrm>
            <a:off x="3333992" y="3635242"/>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54" name="Google Shape;554;p91"/>
          <p:cNvSpPr/>
          <p:nvPr/>
        </p:nvSpPr>
        <p:spPr>
          <a:xfrm>
            <a:off x="3481229" y="2873569"/>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55" name="Google Shape;555;p91"/>
          <p:cNvSpPr/>
          <p:nvPr/>
        </p:nvSpPr>
        <p:spPr>
          <a:xfrm>
            <a:off x="2834205" y="3166659"/>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56" name="Google Shape;556;p91"/>
          <p:cNvSpPr/>
          <p:nvPr/>
        </p:nvSpPr>
        <p:spPr>
          <a:xfrm>
            <a:off x="4212038" y="3166659"/>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57" name="Google Shape;557;p91"/>
          <p:cNvSpPr/>
          <p:nvPr/>
        </p:nvSpPr>
        <p:spPr>
          <a:xfrm>
            <a:off x="3861476" y="351680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558" name="Google Shape;558;p91"/>
          <p:cNvCxnSpPr/>
          <p:nvPr/>
        </p:nvCxnSpPr>
        <p:spPr>
          <a:xfrm flipH="1">
            <a:off x="2726835" y="4014649"/>
            <a:ext cx="192900" cy="308400"/>
          </a:xfrm>
          <a:prstGeom prst="straightConnector1">
            <a:avLst/>
          </a:prstGeom>
          <a:noFill/>
          <a:ln w="38100" cap="flat" cmpd="sng">
            <a:solidFill>
              <a:srgbClr val="00FF10"/>
            </a:solidFill>
            <a:prstDash val="solid"/>
            <a:round/>
            <a:headEnd type="none" w="med" len="med"/>
            <a:tailEnd type="none" w="med" len="med"/>
          </a:ln>
        </p:spPr>
      </p:cxnSp>
      <p:cxnSp>
        <p:nvCxnSpPr>
          <p:cNvPr id="559" name="Google Shape;559;p91"/>
          <p:cNvCxnSpPr>
            <a:endCxn id="555" idx="6"/>
          </p:cNvCxnSpPr>
          <p:nvPr/>
        </p:nvCxnSpPr>
        <p:spPr>
          <a:xfrm flipH="1">
            <a:off x="3027105" y="3070209"/>
            <a:ext cx="940800" cy="192900"/>
          </a:xfrm>
          <a:prstGeom prst="straightConnector1">
            <a:avLst/>
          </a:prstGeom>
          <a:noFill/>
          <a:ln w="38100" cap="flat" cmpd="sng">
            <a:solidFill>
              <a:srgbClr val="00FF10"/>
            </a:solidFill>
            <a:prstDash val="solid"/>
            <a:round/>
            <a:headEnd type="none" w="med" len="med"/>
            <a:tailEnd type="none" w="med" len="med"/>
          </a:ln>
        </p:spPr>
      </p:cxnSp>
      <p:cxnSp>
        <p:nvCxnSpPr>
          <p:cNvPr id="560" name="Google Shape;560;p91"/>
          <p:cNvCxnSpPr>
            <a:stCxn id="549" idx="5"/>
            <a:endCxn id="553" idx="7"/>
          </p:cNvCxnSpPr>
          <p:nvPr/>
        </p:nvCxnSpPr>
        <p:spPr>
          <a:xfrm flipH="1">
            <a:off x="3498557" y="2773324"/>
            <a:ext cx="822300" cy="890100"/>
          </a:xfrm>
          <a:prstGeom prst="straightConnector1">
            <a:avLst/>
          </a:prstGeom>
          <a:noFill/>
          <a:ln w="38100" cap="flat" cmpd="sng">
            <a:solidFill>
              <a:srgbClr val="00FF10"/>
            </a:solidFill>
            <a:prstDash val="solid"/>
            <a:round/>
            <a:headEnd type="none" w="med" len="med"/>
            <a:tailEnd type="none" w="med" len="med"/>
          </a:ln>
        </p:spPr>
      </p:cxnSp>
      <p:cxnSp>
        <p:nvCxnSpPr>
          <p:cNvPr id="561" name="Google Shape;561;p91"/>
          <p:cNvCxnSpPr>
            <a:stCxn id="544" idx="6"/>
            <a:endCxn id="557" idx="7"/>
          </p:cNvCxnSpPr>
          <p:nvPr/>
        </p:nvCxnSpPr>
        <p:spPr>
          <a:xfrm flipH="1">
            <a:off x="4026146" y="3070085"/>
            <a:ext cx="564600" cy="474900"/>
          </a:xfrm>
          <a:prstGeom prst="straightConnector1">
            <a:avLst/>
          </a:prstGeom>
          <a:noFill/>
          <a:ln w="38100" cap="flat" cmpd="sng">
            <a:solidFill>
              <a:srgbClr val="00FF10"/>
            </a:solidFill>
            <a:prstDash val="solid"/>
            <a:round/>
            <a:headEnd type="none" w="med" len="med"/>
            <a:tailEnd type="none" w="med" len="med"/>
          </a:ln>
        </p:spPr>
      </p:cxnSp>
      <p:cxnSp>
        <p:nvCxnSpPr>
          <p:cNvPr id="562" name="Google Shape;562;p91"/>
          <p:cNvCxnSpPr>
            <a:stCxn id="554" idx="4"/>
          </p:cNvCxnSpPr>
          <p:nvPr/>
        </p:nvCxnSpPr>
        <p:spPr>
          <a:xfrm flipH="1">
            <a:off x="3380279" y="3066469"/>
            <a:ext cx="197400" cy="951000"/>
          </a:xfrm>
          <a:prstGeom prst="straightConnector1">
            <a:avLst/>
          </a:prstGeom>
          <a:noFill/>
          <a:ln w="38100" cap="flat" cmpd="sng">
            <a:solidFill>
              <a:srgbClr val="00FF10"/>
            </a:solidFill>
            <a:prstDash val="solid"/>
            <a:round/>
            <a:headEnd type="none" w="med" len="med"/>
            <a:tailEnd type="none" w="med" len="med"/>
          </a:ln>
        </p:spPr>
      </p:cxnSp>
      <p:cxnSp>
        <p:nvCxnSpPr>
          <p:cNvPr id="563" name="Google Shape;563;p91"/>
          <p:cNvCxnSpPr>
            <a:stCxn id="554" idx="2"/>
          </p:cNvCxnSpPr>
          <p:nvPr/>
        </p:nvCxnSpPr>
        <p:spPr>
          <a:xfrm flipH="1">
            <a:off x="2865629" y="2970019"/>
            <a:ext cx="615600" cy="289500"/>
          </a:xfrm>
          <a:prstGeom prst="straightConnector1">
            <a:avLst/>
          </a:prstGeom>
          <a:noFill/>
          <a:ln w="38100" cap="flat" cmpd="sng">
            <a:solidFill>
              <a:srgbClr val="00FF10"/>
            </a:solidFill>
            <a:prstDash val="solid"/>
            <a:round/>
            <a:headEnd type="none" w="med" len="med"/>
            <a:tailEnd type="none" w="med" len="med"/>
          </a:ln>
        </p:spPr>
      </p:cxnSp>
      <p:cxnSp>
        <p:nvCxnSpPr>
          <p:cNvPr id="564" name="Google Shape;564;p91"/>
          <p:cNvCxnSpPr/>
          <p:nvPr/>
        </p:nvCxnSpPr>
        <p:spPr>
          <a:xfrm flipH="1">
            <a:off x="3587905" y="2723366"/>
            <a:ext cx="643800" cy="221100"/>
          </a:xfrm>
          <a:prstGeom prst="straightConnector1">
            <a:avLst/>
          </a:prstGeom>
          <a:noFill/>
          <a:ln w="38100" cap="flat" cmpd="sng">
            <a:solidFill>
              <a:srgbClr val="00FF10"/>
            </a:solidFill>
            <a:prstDash val="solid"/>
            <a:round/>
            <a:headEnd type="none" w="med" len="med"/>
            <a:tailEnd type="none" w="med" len="med"/>
          </a:ln>
        </p:spPr>
      </p:cxnSp>
      <p:cxnSp>
        <p:nvCxnSpPr>
          <p:cNvPr id="565" name="Google Shape;565;p91"/>
          <p:cNvCxnSpPr>
            <a:stCxn id="549" idx="5"/>
            <a:endCxn id="544" idx="4"/>
          </p:cNvCxnSpPr>
          <p:nvPr/>
        </p:nvCxnSpPr>
        <p:spPr>
          <a:xfrm>
            <a:off x="4320857" y="2773324"/>
            <a:ext cx="173400" cy="393300"/>
          </a:xfrm>
          <a:prstGeom prst="straightConnector1">
            <a:avLst/>
          </a:prstGeom>
          <a:noFill/>
          <a:ln w="38100" cap="flat" cmpd="sng">
            <a:solidFill>
              <a:srgbClr val="00FF10"/>
            </a:solidFill>
            <a:prstDash val="solid"/>
            <a:round/>
            <a:headEnd type="none" w="med" len="med"/>
            <a:tailEnd type="none" w="med" len="med"/>
          </a:ln>
        </p:spPr>
      </p:cxnSp>
      <p:cxnSp>
        <p:nvCxnSpPr>
          <p:cNvPr id="566" name="Google Shape;566;p91"/>
          <p:cNvCxnSpPr>
            <a:stCxn id="545" idx="5"/>
          </p:cNvCxnSpPr>
          <p:nvPr/>
        </p:nvCxnSpPr>
        <p:spPr>
          <a:xfrm>
            <a:off x="4078223" y="3138286"/>
            <a:ext cx="208500" cy="140700"/>
          </a:xfrm>
          <a:prstGeom prst="straightConnector1">
            <a:avLst/>
          </a:prstGeom>
          <a:noFill/>
          <a:ln w="38100" cap="flat" cmpd="sng">
            <a:solidFill>
              <a:srgbClr val="00FF10"/>
            </a:solidFill>
            <a:prstDash val="solid"/>
            <a:round/>
            <a:headEnd type="none" w="med" len="med"/>
            <a:tailEnd type="none" w="med" len="med"/>
          </a:ln>
        </p:spPr>
      </p:cxnSp>
      <p:cxnSp>
        <p:nvCxnSpPr>
          <p:cNvPr id="567" name="Google Shape;567;p91"/>
          <p:cNvCxnSpPr/>
          <p:nvPr/>
        </p:nvCxnSpPr>
        <p:spPr>
          <a:xfrm>
            <a:off x="4271994" y="2718874"/>
            <a:ext cx="8700" cy="502200"/>
          </a:xfrm>
          <a:prstGeom prst="straightConnector1">
            <a:avLst/>
          </a:prstGeom>
          <a:noFill/>
          <a:ln w="38100" cap="flat" cmpd="sng">
            <a:solidFill>
              <a:srgbClr val="00FF10"/>
            </a:solidFill>
            <a:prstDash val="solid"/>
            <a:round/>
            <a:headEnd type="none" w="med" len="med"/>
            <a:tailEnd type="none" w="med" len="med"/>
          </a:ln>
        </p:spPr>
      </p:cxnSp>
      <p:cxnSp>
        <p:nvCxnSpPr>
          <p:cNvPr id="568" name="Google Shape;568;p91"/>
          <p:cNvCxnSpPr>
            <a:stCxn id="556" idx="7"/>
          </p:cNvCxnSpPr>
          <p:nvPr/>
        </p:nvCxnSpPr>
        <p:spPr>
          <a:xfrm flipH="1">
            <a:off x="4256088" y="3194909"/>
            <a:ext cx="120600" cy="363900"/>
          </a:xfrm>
          <a:prstGeom prst="straightConnector1">
            <a:avLst/>
          </a:prstGeom>
          <a:noFill/>
          <a:ln w="38100" cap="flat" cmpd="sng">
            <a:solidFill>
              <a:srgbClr val="00FF10"/>
            </a:solidFill>
            <a:prstDash val="solid"/>
            <a:round/>
            <a:headEnd type="none" w="med" len="med"/>
            <a:tailEnd type="none" w="med" len="med"/>
          </a:ln>
        </p:spPr>
      </p:cxnSp>
      <p:cxnSp>
        <p:nvCxnSpPr>
          <p:cNvPr id="569" name="Google Shape;569;p91"/>
          <p:cNvCxnSpPr/>
          <p:nvPr/>
        </p:nvCxnSpPr>
        <p:spPr>
          <a:xfrm>
            <a:off x="3998788" y="3138404"/>
            <a:ext cx="242400" cy="544500"/>
          </a:xfrm>
          <a:prstGeom prst="straightConnector1">
            <a:avLst/>
          </a:prstGeom>
          <a:noFill/>
          <a:ln w="38100" cap="flat" cmpd="sng">
            <a:solidFill>
              <a:srgbClr val="00FF10"/>
            </a:solidFill>
            <a:prstDash val="solid"/>
            <a:round/>
            <a:headEnd type="none" w="med" len="med"/>
            <a:tailEnd type="none" w="med" len="med"/>
          </a:ln>
        </p:spPr>
      </p:cxnSp>
      <p:cxnSp>
        <p:nvCxnSpPr>
          <p:cNvPr id="570" name="Google Shape;570;p91"/>
          <p:cNvCxnSpPr>
            <a:endCxn id="550" idx="6"/>
          </p:cNvCxnSpPr>
          <p:nvPr/>
        </p:nvCxnSpPr>
        <p:spPr>
          <a:xfrm rot="10800000" flipH="1">
            <a:off x="4049436" y="3614516"/>
            <a:ext cx="299700" cy="2400"/>
          </a:xfrm>
          <a:prstGeom prst="straightConnector1">
            <a:avLst/>
          </a:prstGeom>
          <a:noFill/>
          <a:ln w="38100" cap="flat" cmpd="sng">
            <a:solidFill>
              <a:srgbClr val="00FF10"/>
            </a:solidFill>
            <a:prstDash val="solid"/>
            <a:round/>
            <a:headEnd type="none" w="med" len="med"/>
            <a:tailEnd type="none" w="med" len="med"/>
          </a:ln>
        </p:spPr>
      </p:cxnSp>
      <p:cxnSp>
        <p:nvCxnSpPr>
          <p:cNvPr id="571" name="Google Shape;571;p91"/>
          <p:cNvCxnSpPr/>
          <p:nvPr/>
        </p:nvCxnSpPr>
        <p:spPr>
          <a:xfrm>
            <a:off x="3694315" y="3518053"/>
            <a:ext cx="294900" cy="127800"/>
          </a:xfrm>
          <a:prstGeom prst="straightConnector1">
            <a:avLst/>
          </a:prstGeom>
          <a:noFill/>
          <a:ln w="38100" cap="flat" cmpd="sng">
            <a:solidFill>
              <a:srgbClr val="00FF10"/>
            </a:solidFill>
            <a:prstDash val="solid"/>
            <a:round/>
            <a:headEnd type="none" w="med" len="med"/>
            <a:tailEnd type="none" w="med" len="med"/>
          </a:ln>
        </p:spPr>
      </p:cxnSp>
      <p:cxnSp>
        <p:nvCxnSpPr>
          <p:cNvPr id="572" name="Google Shape;572;p91"/>
          <p:cNvCxnSpPr/>
          <p:nvPr/>
        </p:nvCxnSpPr>
        <p:spPr>
          <a:xfrm flipH="1">
            <a:off x="2982838" y="3663389"/>
            <a:ext cx="471600" cy="333900"/>
          </a:xfrm>
          <a:prstGeom prst="straightConnector1">
            <a:avLst/>
          </a:prstGeom>
          <a:noFill/>
          <a:ln w="38100" cap="flat" cmpd="sng">
            <a:solidFill>
              <a:srgbClr val="00FF10"/>
            </a:solidFill>
            <a:prstDash val="solid"/>
            <a:round/>
            <a:headEnd type="none" w="med" len="med"/>
            <a:tailEnd type="none" w="med" len="med"/>
          </a:ln>
        </p:spPr>
      </p:cxnSp>
      <p:sp>
        <p:nvSpPr>
          <p:cNvPr id="573" name="Google Shape;573;p91"/>
          <p:cNvSpPr/>
          <p:nvPr/>
        </p:nvSpPr>
        <p:spPr>
          <a:xfrm>
            <a:off x="3582560" y="2734856"/>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74" name="Google Shape;574;p91"/>
          <p:cNvSpPr/>
          <p:nvPr/>
        </p:nvSpPr>
        <p:spPr>
          <a:xfrm>
            <a:off x="3098286" y="2734856"/>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75" name="Google Shape;575;p91"/>
          <p:cNvSpPr/>
          <p:nvPr/>
        </p:nvSpPr>
        <p:spPr>
          <a:xfrm>
            <a:off x="2751460" y="314994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76" name="Google Shape;576;p91"/>
          <p:cNvSpPr/>
          <p:nvPr/>
        </p:nvSpPr>
        <p:spPr>
          <a:xfrm>
            <a:off x="2424333" y="3739013"/>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77" name="Google Shape;577;p91"/>
          <p:cNvSpPr/>
          <p:nvPr/>
        </p:nvSpPr>
        <p:spPr>
          <a:xfrm>
            <a:off x="3340920" y="2369894"/>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78" name="Google Shape;578;p91"/>
          <p:cNvSpPr/>
          <p:nvPr/>
        </p:nvSpPr>
        <p:spPr>
          <a:xfrm>
            <a:off x="3340950" y="3279286"/>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79" name="Google Shape;579;p91"/>
          <p:cNvSpPr/>
          <p:nvPr/>
        </p:nvSpPr>
        <p:spPr>
          <a:xfrm>
            <a:off x="2518706" y="3396462"/>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80" name="Google Shape;580;p91"/>
          <p:cNvSpPr/>
          <p:nvPr/>
        </p:nvSpPr>
        <p:spPr>
          <a:xfrm>
            <a:off x="2665943" y="2634790"/>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81" name="Google Shape;581;p91"/>
          <p:cNvSpPr/>
          <p:nvPr/>
        </p:nvSpPr>
        <p:spPr>
          <a:xfrm>
            <a:off x="3396752" y="2927880"/>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82" name="Google Shape;582;p91"/>
          <p:cNvSpPr/>
          <p:nvPr/>
        </p:nvSpPr>
        <p:spPr>
          <a:xfrm>
            <a:off x="3046190" y="327802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583" name="Google Shape;583;p91"/>
          <p:cNvCxnSpPr/>
          <p:nvPr/>
        </p:nvCxnSpPr>
        <p:spPr>
          <a:xfrm flipH="1">
            <a:off x="2212038" y="2831368"/>
            <a:ext cx="940800" cy="192900"/>
          </a:xfrm>
          <a:prstGeom prst="straightConnector1">
            <a:avLst/>
          </a:prstGeom>
          <a:noFill/>
          <a:ln w="38100" cap="flat" cmpd="sng">
            <a:solidFill>
              <a:srgbClr val="00FF10"/>
            </a:solidFill>
            <a:prstDash val="solid"/>
            <a:round/>
            <a:headEnd type="none" w="med" len="med"/>
            <a:tailEnd type="none" w="med" len="med"/>
          </a:ln>
        </p:spPr>
      </p:cxnSp>
      <p:cxnSp>
        <p:nvCxnSpPr>
          <p:cNvPr id="584" name="Google Shape;584;p91"/>
          <p:cNvCxnSpPr>
            <a:stCxn id="577" idx="5"/>
            <a:endCxn id="579" idx="7"/>
          </p:cNvCxnSpPr>
          <p:nvPr/>
        </p:nvCxnSpPr>
        <p:spPr>
          <a:xfrm flipH="1">
            <a:off x="2683271" y="2534544"/>
            <a:ext cx="822300" cy="890100"/>
          </a:xfrm>
          <a:prstGeom prst="straightConnector1">
            <a:avLst/>
          </a:prstGeom>
          <a:noFill/>
          <a:ln w="38100" cap="flat" cmpd="sng">
            <a:solidFill>
              <a:srgbClr val="00FF10"/>
            </a:solidFill>
            <a:prstDash val="solid"/>
            <a:round/>
            <a:headEnd type="none" w="med" len="med"/>
            <a:tailEnd type="none" w="med" len="med"/>
          </a:ln>
        </p:spPr>
      </p:cxnSp>
      <p:cxnSp>
        <p:nvCxnSpPr>
          <p:cNvPr id="585" name="Google Shape;585;p91"/>
          <p:cNvCxnSpPr>
            <a:stCxn id="573" idx="6"/>
            <a:endCxn id="582" idx="7"/>
          </p:cNvCxnSpPr>
          <p:nvPr/>
        </p:nvCxnSpPr>
        <p:spPr>
          <a:xfrm flipH="1">
            <a:off x="3210860" y="2831306"/>
            <a:ext cx="564600" cy="474900"/>
          </a:xfrm>
          <a:prstGeom prst="straightConnector1">
            <a:avLst/>
          </a:prstGeom>
          <a:noFill/>
          <a:ln w="38100" cap="flat" cmpd="sng">
            <a:solidFill>
              <a:srgbClr val="00FF10"/>
            </a:solidFill>
            <a:prstDash val="solid"/>
            <a:round/>
            <a:headEnd type="none" w="med" len="med"/>
            <a:tailEnd type="none" w="med" len="med"/>
          </a:ln>
        </p:spPr>
      </p:cxnSp>
      <p:cxnSp>
        <p:nvCxnSpPr>
          <p:cNvPr id="586" name="Google Shape;586;p91"/>
          <p:cNvCxnSpPr>
            <a:stCxn id="580" idx="4"/>
          </p:cNvCxnSpPr>
          <p:nvPr/>
        </p:nvCxnSpPr>
        <p:spPr>
          <a:xfrm flipH="1">
            <a:off x="2564993" y="2827690"/>
            <a:ext cx="197400" cy="951000"/>
          </a:xfrm>
          <a:prstGeom prst="straightConnector1">
            <a:avLst/>
          </a:prstGeom>
          <a:noFill/>
          <a:ln w="38100" cap="flat" cmpd="sng">
            <a:solidFill>
              <a:srgbClr val="00FF10"/>
            </a:solidFill>
            <a:prstDash val="solid"/>
            <a:round/>
            <a:headEnd type="none" w="med" len="med"/>
            <a:tailEnd type="none" w="med" len="med"/>
          </a:ln>
        </p:spPr>
      </p:cxnSp>
      <p:cxnSp>
        <p:nvCxnSpPr>
          <p:cNvPr id="587" name="Google Shape;587;p91"/>
          <p:cNvCxnSpPr/>
          <p:nvPr/>
        </p:nvCxnSpPr>
        <p:spPr>
          <a:xfrm flipH="1">
            <a:off x="2772619" y="2484587"/>
            <a:ext cx="643800" cy="221100"/>
          </a:xfrm>
          <a:prstGeom prst="straightConnector1">
            <a:avLst/>
          </a:prstGeom>
          <a:noFill/>
          <a:ln w="38100" cap="flat" cmpd="sng">
            <a:solidFill>
              <a:srgbClr val="00FF10"/>
            </a:solidFill>
            <a:prstDash val="solid"/>
            <a:round/>
            <a:headEnd type="none" w="med" len="med"/>
            <a:tailEnd type="none" w="med" len="med"/>
          </a:ln>
        </p:spPr>
      </p:cxnSp>
      <p:cxnSp>
        <p:nvCxnSpPr>
          <p:cNvPr id="588" name="Google Shape;588;p91"/>
          <p:cNvCxnSpPr>
            <a:stCxn id="577" idx="5"/>
            <a:endCxn id="573" idx="4"/>
          </p:cNvCxnSpPr>
          <p:nvPr/>
        </p:nvCxnSpPr>
        <p:spPr>
          <a:xfrm>
            <a:off x="3505571" y="2534544"/>
            <a:ext cx="173400" cy="393300"/>
          </a:xfrm>
          <a:prstGeom prst="straightConnector1">
            <a:avLst/>
          </a:prstGeom>
          <a:noFill/>
          <a:ln w="38100" cap="flat" cmpd="sng">
            <a:solidFill>
              <a:srgbClr val="00FF10"/>
            </a:solidFill>
            <a:prstDash val="solid"/>
            <a:round/>
            <a:headEnd type="none" w="med" len="med"/>
            <a:tailEnd type="none" w="med" len="med"/>
          </a:ln>
        </p:spPr>
      </p:cxnSp>
      <p:cxnSp>
        <p:nvCxnSpPr>
          <p:cNvPr id="589" name="Google Shape;589;p91"/>
          <p:cNvCxnSpPr>
            <a:stCxn id="574" idx="5"/>
          </p:cNvCxnSpPr>
          <p:nvPr/>
        </p:nvCxnSpPr>
        <p:spPr>
          <a:xfrm>
            <a:off x="3262937" y="2899506"/>
            <a:ext cx="208500" cy="140700"/>
          </a:xfrm>
          <a:prstGeom prst="straightConnector1">
            <a:avLst/>
          </a:prstGeom>
          <a:noFill/>
          <a:ln w="38100" cap="flat" cmpd="sng">
            <a:solidFill>
              <a:srgbClr val="00FF10"/>
            </a:solidFill>
            <a:prstDash val="solid"/>
            <a:round/>
            <a:headEnd type="none" w="med" len="med"/>
            <a:tailEnd type="none" w="med" len="med"/>
          </a:ln>
        </p:spPr>
      </p:cxnSp>
      <p:cxnSp>
        <p:nvCxnSpPr>
          <p:cNvPr id="590" name="Google Shape;590;p91"/>
          <p:cNvCxnSpPr/>
          <p:nvPr/>
        </p:nvCxnSpPr>
        <p:spPr>
          <a:xfrm>
            <a:off x="3456708" y="2480094"/>
            <a:ext cx="8700" cy="502200"/>
          </a:xfrm>
          <a:prstGeom prst="straightConnector1">
            <a:avLst/>
          </a:prstGeom>
          <a:noFill/>
          <a:ln w="38100" cap="flat" cmpd="sng">
            <a:solidFill>
              <a:srgbClr val="00FF10"/>
            </a:solidFill>
            <a:prstDash val="solid"/>
            <a:round/>
            <a:headEnd type="none" w="med" len="med"/>
            <a:tailEnd type="none" w="med" len="med"/>
          </a:ln>
        </p:spPr>
      </p:cxnSp>
      <p:cxnSp>
        <p:nvCxnSpPr>
          <p:cNvPr id="591" name="Google Shape;591;p91"/>
          <p:cNvCxnSpPr>
            <a:stCxn id="581" idx="7"/>
          </p:cNvCxnSpPr>
          <p:nvPr/>
        </p:nvCxnSpPr>
        <p:spPr>
          <a:xfrm flipH="1">
            <a:off x="3440802" y="2956129"/>
            <a:ext cx="120600" cy="363900"/>
          </a:xfrm>
          <a:prstGeom prst="straightConnector1">
            <a:avLst/>
          </a:prstGeom>
          <a:noFill/>
          <a:ln w="38100" cap="flat" cmpd="sng">
            <a:solidFill>
              <a:srgbClr val="00FF10"/>
            </a:solidFill>
            <a:prstDash val="solid"/>
            <a:round/>
            <a:headEnd type="none" w="med" len="med"/>
            <a:tailEnd type="none" w="med" len="med"/>
          </a:ln>
        </p:spPr>
      </p:cxnSp>
      <p:cxnSp>
        <p:nvCxnSpPr>
          <p:cNvPr id="592" name="Google Shape;592;p91"/>
          <p:cNvCxnSpPr/>
          <p:nvPr/>
        </p:nvCxnSpPr>
        <p:spPr>
          <a:xfrm>
            <a:off x="3183502" y="2899625"/>
            <a:ext cx="242400" cy="544500"/>
          </a:xfrm>
          <a:prstGeom prst="straightConnector1">
            <a:avLst/>
          </a:prstGeom>
          <a:noFill/>
          <a:ln w="38100" cap="flat" cmpd="sng">
            <a:solidFill>
              <a:srgbClr val="00FF10"/>
            </a:solidFill>
            <a:prstDash val="solid"/>
            <a:round/>
            <a:headEnd type="none" w="med" len="med"/>
            <a:tailEnd type="none" w="med" len="med"/>
          </a:ln>
        </p:spPr>
      </p:cxnSp>
      <p:cxnSp>
        <p:nvCxnSpPr>
          <p:cNvPr id="593" name="Google Shape;593;p91"/>
          <p:cNvCxnSpPr>
            <a:endCxn id="578" idx="6"/>
          </p:cNvCxnSpPr>
          <p:nvPr/>
        </p:nvCxnSpPr>
        <p:spPr>
          <a:xfrm rot="10800000" flipH="1">
            <a:off x="3234150" y="3375736"/>
            <a:ext cx="299700" cy="2400"/>
          </a:xfrm>
          <a:prstGeom prst="straightConnector1">
            <a:avLst/>
          </a:prstGeom>
          <a:noFill/>
          <a:ln w="38100" cap="flat" cmpd="sng">
            <a:solidFill>
              <a:srgbClr val="00FF10"/>
            </a:solidFill>
            <a:prstDash val="solid"/>
            <a:round/>
            <a:headEnd type="none" w="med" len="med"/>
            <a:tailEnd type="none" w="med" len="med"/>
          </a:ln>
        </p:spPr>
      </p:cxnSp>
      <p:cxnSp>
        <p:nvCxnSpPr>
          <p:cNvPr id="594" name="Google Shape;594;p91"/>
          <p:cNvCxnSpPr/>
          <p:nvPr/>
        </p:nvCxnSpPr>
        <p:spPr>
          <a:xfrm>
            <a:off x="2879029" y="3279273"/>
            <a:ext cx="294900" cy="127800"/>
          </a:xfrm>
          <a:prstGeom prst="straightConnector1">
            <a:avLst/>
          </a:prstGeom>
          <a:noFill/>
          <a:ln w="38100" cap="flat" cmpd="sng">
            <a:solidFill>
              <a:srgbClr val="00FF10"/>
            </a:solidFill>
            <a:prstDash val="solid"/>
            <a:round/>
            <a:headEnd type="none" w="med" len="med"/>
            <a:tailEnd type="none" w="med" len="med"/>
          </a:ln>
        </p:spPr>
      </p:cxnSp>
      <p:grpSp>
        <p:nvGrpSpPr>
          <p:cNvPr id="595" name="Google Shape;595;p91"/>
          <p:cNvGrpSpPr/>
          <p:nvPr/>
        </p:nvGrpSpPr>
        <p:grpSpPr>
          <a:xfrm rot="-1248282">
            <a:off x="2348709" y="2479772"/>
            <a:ext cx="1678906" cy="1175800"/>
            <a:chOff x="7055723" y="2888389"/>
            <a:chExt cx="1638241" cy="1249761"/>
          </a:xfrm>
        </p:grpSpPr>
        <p:sp>
          <p:nvSpPr>
            <p:cNvPr id="596" name="Google Shape;596;p91"/>
            <p:cNvSpPr/>
            <p:nvPr/>
          </p:nvSpPr>
          <p:spPr>
            <a:xfrm>
              <a:off x="8532523" y="3242813"/>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97" name="Google Shape;597;p91"/>
            <p:cNvSpPr/>
            <p:nvPr/>
          </p:nvSpPr>
          <p:spPr>
            <a:xfrm>
              <a:off x="8046850"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98" name="Google Shape;598;p91"/>
            <p:cNvSpPr/>
            <p:nvPr/>
          </p:nvSpPr>
          <p:spPr>
            <a:xfrm>
              <a:off x="7759000" y="35526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99" name="Google Shape;599;p91"/>
            <p:cNvSpPr/>
            <p:nvPr/>
          </p:nvSpPr>
          <p:spPr>
            <a:xfrm>
              <a:off x="7151025" y="3977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00" name="Google Shape;600;p91"/>
            <p:cNvSpPr/>
            <p:nvPr/>
          </p:nvSpPr>
          <p:spPr>
            <a:xfrm>
              <a:off x="8248225" y="2905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01" name="Google Shape;601;p91"/>
            <p:cNvSpPr/>
            <p:nvPr/>
          </p:nvSpPr>
          <p:spPr>
            <a:xfrm>
              <a:off x="8248250" y="36600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602" name="Google Shape;602;p91"/>
            <p:cNvCxnSpPr/>
            <p:nvPr/>
          </p:nvCxnSpPr>
          <p:spPr>
            <a:xfrm rot="-9429981">
              <a:off x="7486808" y="4122768"/>
              <a:ext cx="6185" cy="2563"/>
            </a:xfrm>
            <a:prstGeom prst="straightConnector1">
              <a:avLst/>
            </a:prstGeom>
            <a:noFill/>
            <a:ln w="28575" cap="flat" cmpd="sng">
              <a:solidFill>
                <a:srgbClr val="00FF10"/>
              </a:solidFill>
              <a:prstDash val="solid"/>
              <a:round/>
              <a:headEnd type="none" w="med" len="med"/>
              <a:tailEnd type="none" w="med" len="med"/>
            </a:ln>
          </p:spPr>
        </p:cxnSp>
        <p:sp>
          <p:nvSpPr>
            <p:cNvPr id="603" name="Google Shape;603;p91"/>
            <p:cNvSpPr/>
            <p:nvPr/>
          </p:nvSpPr>
          <p:spPr>
            <a:xfrm>
              <a:off x="7055723" y="3910658"/>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04" name="Google Shape;604;p91"/>
            <p:cNvSpPr/>
            <p:nvPr/>
          </p:nvSpPr>
          <p:spPr>
            <a:xfrm>
              <a:off x="7565825" y="3757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05" name="Google Shape;605;p91"/>
            <p:cNvSpPr/>
            <p:nvPr/>
          </p:nvSpPr>
          <p:spPr>
            <a:xfrm>
              <a:off x="7688025" y="31251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06" name="Google Shape;606;p91"/>
            <p:cNvSpPr/>
            <p:nvPr/>
          </p:nvSpPr>
          <p:spPr>
            <a:xfrm>
              <a:off x="7151025"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07" name="Google Shape;607;p91"/>
            <p:cNvSpPr/>
            <p:nvPr/>
          </p:nvSpPr>
          <p:spPr>
            <a:xfrm>
              <a:off x="8294563"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08" name="Google Shape;608;p91"/>
            <p:cNvSpPr/>
            <p:nvPr/>
          </p:nvSpPr>
          <p:spPr>
            <a:xfrm>
              <a:off x="8003613" y="3658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609" name="Google Shape;609;p91"/>
            <p:cNvCxnSpPr/>
            <p:nvPr/>
          </p:nvCxnSpPr>
          <p:spPr>
            <a:xfrm flipH="1">
              <a:off x="7126709" y="3748847"/>
              <a:ext cx="160200" cy="255900"/>
            </a:xfrm>
            <a:prstGeom prst="straightConnector1">
              <a:avLst/>
            </a:prstGeom>
            <a:noFill/>
            <a:ln w="38100" cap="flat" cmpd="sng">
              <a:solidFill>
                <a:srgbClr val="00FF10"/>
              </a:solidFill>
              <a:prstDash val="solid"/>
              <a:round/>
              <a:headEnd type="none" w="med" len="med"/>
              <a:tailEnd type="none" w="med" len="med"/>
            </a:ln>
          </p:spPr>
        </p:cxnSp>
        <p:cxnSp>
          <p:nvCxnSpPr>
            <p:cNvPr id="610" name="Google Shape;610;p91"/>
            <p:cNvCxnSpPr>
              <a:endCxn id="606" idx="6"/>
            </p:cNvCxnSpPr>
            <p:nvPr/>
          </p:nvCxnSpPr>
          <p:spPr>
            <a:xfrm rot="-9434941" flipH="1">
              <a:off x="7291840" y="3444550"/>
              <a:ext cx="20169" cy="300"/>
            </a:xfrm>
            <a:prstGeom prst="straightConnector1">
              <a:avLst/>
            </a:prstGeom>
            <a:noFill/>
            <a:ln w="38100" cap="flat" cmpd="sng">
              <a:solidFill>
                <a:srgbClr val="00FF10"/>
              </a:solidFill>
              <a:prstDash val="solid"/>
              <a:round/>
              <a:headEnd type="none" w="med" len="med"/>
              <a:tailEnd type="none" w="med" len="med"/>
            </a:ln>
          </p:spPr>
        </p:cxnSp>
        <p:cxnSp>
          <p:nvCxnSpPr>
            <p:cNvPr id="611" name="Google Shape;611;p91"/>
            <p:cNvCxnSpPr>
              <a:stCxn id="600" idx="5"/>
              <a:endCxn id="604" idx="7"/>
            </p:cNvCxnSpPr>
            <p:nvPr/>
          </p:nvCxnSpPr>
          <p:spPr>
            <a:xfrm rot="1349093" flipH="1">
              <a:off x="7843048" y="2938848"/>
              <a:ext cx="401632" cy="944883"/>
            </a:xfrm>
            <a:prstGeom prst="straightConnector1">
              <a:avLst/>
            </a:prstGeom>
            <a:noFill/>
            <a:ln w="38100" cap="flat" cmpd="sng">
              <a:solidFill>
                <a:srgbClr val="00FF10"/>
              </a:solidFill>
              <a:prstDash val="solid"/>
              <a:round/>
              <a:headEnd type="none" w="med" len="med"/>
              <a:tailEnd type="none" w="med" len="med"/>
            </a:ln>
          </p:spPr>
        </p:cxnSp>
        <p:cxnSp>
          <p:nvCxnSpPr>
            <p:cNvPr id="612" name="Google Shape;612;p91"/>
            <p:cNvCxnSpPr/>
            <p:nvPr/>
          </p:nvCxnSpPr>
          <p:spPr>
            <a:xfrm rot="1349336" flipH="1">
              <a:off x="8099050" y="3287071"/>
              <a:ext cx="403916" cy="544215"/>
            </a:xfrm>
            <a:prstGeom prst="straightConnector1">
              <a:avLst/>
            </a:prstGeom>
            <a:noFill/>
            <a:ln w="38100" cap="flat" cmpd="sng">
              <a:solidFill>
                <a:srgbClr val="00FF10"/>
              </a:solidFill>
              <a:prstDash val="solid"/>
              <a:round/>
              <a:headEnd type="none" w="med" len="med"/>
              <a:tailEnd type="none" w="med" len="med"/>
            </a:ln>
          </p:spPr>
        </p:cxnSp>
        <p:cxnSp>
          <p:nvCxnSpPr>
            <p:cNvPr id="613" name="Google Shape;613;p91"/>
            <p:cNvCxnSpPr>
              <a:stCxn id="605" idx="4"/>
            </p:cNvCxnSpPr>
            <p:nvPr/>
          </p:nvCxnSpPr>
          <p:spPr>
            <a:xfrm rot="-9442808" flipH="1">
              <a:off x="7771275" y="3266416"/>
              <a:ext cx="7800" cy="20968"/>
            </a:xfrm>
            <a:prstGeom prst="straightConnector1">
              <a:avLst/>
            </a:prstGeom>
            <a:noFill/>
            <a:ln w="38100" cap="flat" cmpd="sng">
              <a:solidFill>
                <a:srgbClr val="00FF10"/>
              </a:solidFill>
              <a:prstDash val="solid"/>
              <a:round/>
              <a:headEnd type="none" w="med" len="med"/>
              <a:tailEnd type="none" w="med" len="med"/>
            </a:ln>
          </p:spPr>
        </p:cxnSp>
        <p:cxnSp>
          <p:nvCxnSpPr>
            <p:cNvPr id="614" name="Google Shape;614;p91"/>
            <p:cNvCxnSpPr>
              <a:stCxn id="605" idx="2"/>
            </p:cNvCxnSpPr>
            <p:nvPr/>
          </p:nvCxnSpPr>
          <p:spPr>
            <a:xfrm rot="-9437135" flipH="1">
              <a:off x="7688083" y="3204203"/>
              <a:ext cx="13985" cy="3795"/>
            </a:xfrm>
            <a:prstGeom prst="straightConnector1">
              <a:avLst/>
            </a:prstGeom>
            <a:noFill/>
            <a:ln w="38100" cap="flat" cmpd="sng">
              <a:solidFill>
                <a:srgbClr val="00FF10"/>
              </a:solidFill>
              <a:prstDash val="solid"/>
              <a:round/>
              <a:headEnd type="none" w="med" len="med"/>
              <a:tailEnd type="none" w="med" len="med"/>
            </a:ln>
          </p:spPr>
        </p:cxnSp>
        <p:cxnSp>
          <p:nvCxnSpPr>
            <p:cNvPr id="615" name="Google Shape;615;p91"/>
            <p:cNvCxnSpPr/>
            <p:nvPr/>
          </p:nvCxnSpPr>
          <p:spPr>
            <a:xfrm flipH="1">
              <a:off x="7776586" y="3000439"/>
              <a:ext cx="534300" cy="183600"/>
            </a:xfrm>
            <a:prstGeom prst="straightConnector1">
              <a:avLst/>
            </a:prstGeom>
            <a:noFill/>
            <a:ln w="38100" cap="flat" cmpd="sng">
              <a:solidFill>
                <a:srgbClr val="00FF10"/>
              </a:solidFill>
              <a:prstDash val="solid"/>
              <a:round/>
              <a:headEnd type="none" w="med" len="med"/>
              <a:tailEnd type="none" w="med" len="med"/>
            </a:ln>
          </p:spPr>
        </p:cxnSp>
        <p:cxnSp>
          <p:nvCxnSpPr>
            <p:cNvPr id="616" name="Google Shape;616;p91"/>
            <p:cNvCxnSpPr>
              <a:stCxn id="600" idx="5"/>
              <a:endCxn id="596" idx="4"/>
            </p:cNvCxnSpPr>
            <p:nvPr/>
          </p:nvCxnSpPr>
          <p:spPr>
            <a:xfrm rot="1348176">
              <a:off x="8331621" y="3099004"/>
              <a:ext cx="334386" cy="246871"/>
            </a:xfrm>
            <a:prstGeom prst="straightConnector1">
              <a:avLst/>
            </a:prstGeom>
            <a:noFill/>
            <a:ln w="38100" cap="flat" cmpd="sng">
              <a:solidFill>
                <a:srgbClr val="00FF10"/>
              </a:solidFill>
              <a:prstDash val="solid"/>
              <a:round/>
              <a:headEnd type="none" w="med" len="med"/>
              <a:tailEnd type="none" w="med" len="med"/>
            </a:ln>
          </p:spPr>
        </p:cxnSp>
        <p:cxnSp>
          <p:nvCxnSpPr>
            <p:cNvPr id="617" name="Google Shape;617;p91"/>
            <p:cNvCxnSpPr>
              <a:stCxn id="597" idx="5"/>
            </p:cNvCxnSpPr>
            <p:nvPr/>
          </p:nvCxnSpPr>
          <p:spPr>
            <a:xfrm rot="-9601014">
              <a:off x="8180934" y="3339959"/>
              <a:ext cx="3511" cy="4460"/>
            </a:xfrm>
            <a:prstGeom prst="straightConnector1">
              <a:avLst/>
            </a:prstGeom>
            <a:noFill/>
            <a:ln w="38100" cap="flat" cmpd="sng">
              <a:solidFill>
                <a:srgbClr val="00FF10"/>
              </a:solidFill>
              <a:prstDash val="solid"/>
              <a:round/>
              <a:headEnd type="none" w="med" len="med"/>
              <a:tailEnd type="none" w="med" len="med"/>
            </a:ln>
          </p:spPr>
        </p:cxnSp>
        <p:cxnSp>
          <p:nvCxnSpPr>
            <p:cNvPr id="618" name="Google Shape;618;p91"/>
            <p:cNvCxnSpPr/>
            <p:nvPr/>
          </p:nvCxnSpPr>
          <p:spPr>
            <a:xfrm>
              <a:off x="8344323" y="2996711"/>
              <a:ext cx="7200" cy="417000"/>
            </a:xfrm>
            <a:prstGeom prst="straightConnector1">
              <a:avLst/>
            </a:prstGeom>
            <a:noFill/>
            <a:ln w="38100" cap="flat" cmpd="sng">
              <a:solidFill>
                <a:srgbClr val="00FF10"/>
              </a:solidFill>
              <a:prstDash val="solid"/>
              <a:round/>
              <a:headEnd type="none" w="med" len="med"/>
              <a:tailEnd type="none" w="med" len="med"/>
            </a:ln>
          </p:spPr>
        </p:cxnSp>
        <p:cxnSp>
          <p:nvCxnSpPr>
            <p:cNvPr id="619" name="Google Shape;619;p91"/>
            <p:cNvCxnSpPr>
              <a:stCxn id="607" idx="7"/>
            </p:cNvCxnSpPr>
            <p:nvPr/>
          </p:nvCxnSpPr>
          <p:spPr>
            <a:xfrm rot="-9442808" flipH="1">
              <a:off x="8432502" y="3384825"/>
              <a:ext cx="3900" cy="7971"/>
            </a:xfrm>
            <a:prstGeom prst="straightConnector1">
              <a:avLst/>
            </a:prstGeom>
            <a:noFill/>
            <a:ln w="38100" cap="flat" cmpd="sng">
              <a:solidFill>
                <a:srgbClr val="00FF10"/>
              </a:solidFill>
              <a:prstDash val="solid"/>
              <a:round/>
              <a:headEnd type="none" w="med" len="med"/>
              <a:tailEnd type="none" w="med" len="med"/>
            </a:ln>
          </p:spPr>
        </p:cxnSp>
        <p:cxnSp>
          <p:nvCxnSpPr>
            <p:cNvPr id="620" name="Google Shape;620;p91"/>
            <p:cNvCxnSpPr/>
            <p:nvPr/>
          </p:nvCxnSpPr>
          <p:spPr>
            <a:xfrm>
              <a:off x="8117575" y="3344900"/>
              <a:ext cx="201300" cy="451800"/>
            </a:xfrm>
            <a:prstGeom prst="straightConnector1">
              <a:avLst/>
            </a:prstGeom>
            <a:noFill/>
            <a:ln w="38100" cap="flat" cmpd="sng">
              <a:solidFill>
                <a:srgbClr val="00FF10"/>
              </a:solidFill>
              <a:prstDash val="solid"/>
              <a:round/>
              <a:headEnd type="none" w="med" len="med"/>
              <a:tailEnd type="none" w="med" len="med"/>
            </a:ln>
          </p:spPr>
        </p:cxnSp>
        <p:cxnSp>
          <p:nvCxnSpPr>
            <p:cNvPr id="621" name="Google Shape;621;p91"/>
            <p:cNvCxnSpPr>
              <a:endCxn id="601" idx="6"/>
            </p:cNvCxnSpPr>
            <p:nvPr/>
          </p:nvCxnSpPr>
          <p:spPr>
            <a:xfrm rot="-9429981">
              <a:off x="8408058" y="3741282"/>
              <a:ext cx="6185" cy="1237"/>
            </a:xfrm>
            <a:prstGeom prst="straightConnector1">
              <a:avLst/>
            </a:prstGeom>
            <a:noFill/>
            <a:ln w="38100" cap="flat" cmpd="sng">
              <a:solidFill>
                <a:srgbClr val="00FF10"/>
              </a:solidFill>
              <a:prstDash val="solid"/>
              <a:round/>
              <a:headEnd type="none" w="med" len="med"/>
              <a:tailEnd type="none" w="med" len="med"/>
            </a:ln>
          </p:spPr>
        </p:cxnSp>
        <p:cxnSp>
          <p:nvCxnSpPr>
            <p:cNvPr id="622" name="Google Shape;622;p91"/>
            <p:cNvCxnSpPr/>
            <p:nvPr/>
          </p:nvCxnSpPr>
          <p:spPr>
            <a:xfrm>
              <a:off x="7864877" y="3659989"/>
              <a:ext cx="244500" cy="106200"/>
            </a:xfrm>
            <a:prstGeom prst="straightConnector1">
              <a:avLst/>
            </a:prstGeom>
            <a:noFill/>
            <a:ln w="38100" cap="flat" cmpd="sng">
              <a:solidFill>
                <a:srgbClr val="00FF10"/>
              </a:solidFill>
              <a:prstDash val="solid"/>
              <a:round/>
              <a:headEnd type="none" w="med" len="med"/>
              <a:tailEnd type="none" w="med" len="med"/>
            </a:ln>
          </p:spPr>
        </p:cxnSp>
        <p:cxnSp>
          <p:nvCxnSpPr>
            <p:cNvPr id="623" name="Google Shape;623;p91"/>
            <p:cNvCxnSpPr/>
            <p:nvPr/>
          </p:nvCxnSpPr>
          <p:spPr>
            <a:xfrm flipH="1">
              <a:off x="7274589" y="3780611"/>
              <a:ext cx="391200" cy="277200"/>
            </a:xfrm>
            <a:prstGeom prst="straightConnector1">
              <a:avLst/>
            </a:prstGeom>
            <a:noFill/>
            <a:ln w="38100" cap="flat" cmpd="sng">
              <a:solidFill>
                <a:srgbClr val="00FF10"/>
              </a:solidFill>
              <a:prstDash val="solid"/>
              <a:round/>
              <a:headEnd type="none" w="med" len="med"/>
              <a:tailEnd type="none" w="med" len="med"/>
            </a:ln>
          </p:spPr>
        </p:cxnSp>
      </p:grpSp>
      <p:cxnSp>
        <p:nvCxnSpPr>
          <p:cNvPr id="624" name="Google Shape;624;p91"/>
          <p:cNvCxnSpPr>
            <a:endCxn id="625" idx="5"/>
          </p:cNvCxnSpPr>
          <p:nvPr/>
        </p:nvCxnSpPr>
        <p:spPr>
          <a:xfrm rot="10800000" flipH="1">
            <a:off x="3045419" y="2152796"/>
            <a:ext cx="202500" cy="662100"/>
          </a:xfrm>
          <a:prstGeom prst="straightConnector1">
            <a:avLst/>
          </a:prstGeom>
          <a:noFill/>
          <a:ln w="38100" cap="flat" cmpd="sng">
            <a:solidFill>
              <a:srgbClr val="00FF10"/>
            </a:solidFill>
            <a:prstDash val="solid"/>
            <a:round/>
            <a:headEnd type="none" w="med" len="med"/>
            <a:tailEnd type="none" w="med" len="med"/>
          </a:ln>
        </p:spPr>
      </p:cxnSp>
      <p:sp>
        <p:nvSpPr>
          <p:cNvPr id="626" name="Google Shape;626;p91"/>
          <p:cNvSpPr/>
          <p:nvPr/>
        </p:nvSpPr>
        <p:spPr>
          <a:xfrm>
            <a:off x="2598409" y="4483477"/>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627" name="Google Shape;627;p91"/>
          <p:cNvCxnSpPr>
            <a:stCxn id="552" idx="4"/>
          </p:cNvCxnSpPr>
          <p:nvPr/>
        </p:nvCxnSpPr>
        <p:spPr>
          <a:xfrm flipH="1">
            <a:off x="2683633" y="4402514"/>
            <a:ext cx="54000" cy="194100"/>
          </a:xfrm>
          <a:prstGeom prst="straightConnector1">
            <a:avLst/>
          </a:prstGeom>
          <a:noFill/>
          <a:ln w="38100" cap="flat" cmpd="sng">
            <a:solidFill>
              <a:srgbClr val="00FF10"/>
            </a:solidFill>
            <a:prstDash val="solid"/>
            <a:round/>
            <a:headEnd type="none" w="med" len="med"/>
            <a:tailEnd type="none" w="med" len="med"/>
          </a:ln>
        </p:spPr>
      </p:cxnSp>
      <p:cxnSp>
        <p:nvCxnSpPr>
          <p:cNvPr id="628" name="Google Shape;628;p91"/>
          <p:cNvCxnSpPr>
            <a:stCxn id="629" idx="0"/>
            <a:endCxn id="547" idx="1"/>
          </p:cNvCxnSpPr>
          <p:nvPr/>
        </p:nvCxnSpPr>
        <p:spPr>
          <a:xfrm>
            <a:off x="2534888" y="3786921"/>
            <a:ext cx="327600" cy="142500"/>
          </a:xfrm>
          <a:prstGeom prst="straightConnector1">
            <a:avLst/>
          </a:prstGeom>
          <a:noFill/>
          <a:ln w="28575" cap="flat" cmpd="sng">
            <a:solidFill>
              <a:srgbClr val="00FF10"/>
            </a:solidFill>
            <a:prstDash val="solid"/>
            <a:round/>
            <a:headEnd type="none" w="med" len="med"/>
            <a:tailEnd type="none" w="med" len="med"/>
          </a:ln>
        </p:spPr>
      </p:cxnSp>
      <p:sp>
        <p:nvSpPr>
          <p:cNvPr id="630" name="Google Shape;630;p91"/>
          <p:cNvSpPr txBox="1"/>
          <p:nvPr/>
        </p:nvSpPr>
        <p:spPr>
          <a:xfrm>
            <a:off x="149415" y="5890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900">
                <a:solidFill>
                  <a:srgbClr val="FFFFFF"/>
                </a:solidFill>
                <a:latin typeface="Lexend Thin"/>
                <a:ea typeface="Lexend Thin"/>
                <a:cs typeface="Lexend Thin"/>
                <a:sym typeface="Lexend Thin"/>
              </a:rPr>
              <a:t>Your choices in puberty </a:t>
            </a:r>
            <a:r>
              <a:rPr lang="en-US" sz="2900" b="1">
                <a:solidFill>
                  <a:srgbClr val="FFFFFF"/>
                </a:solidFill>
                <a:latin typeface="Lexend"/>
                <a:ea typeface="Lexend"/>
                <a:cs typeface="Lexend"/>
                <a:sym typeface="Lexend"/>
              </a:rPr>
              <a:t>shape your brain</a:t>
            </a:r>
            <a:endParaRPr sz="2900">
              <a:latin typeface="Lexend Thin"/>
              <a:ea typeface="Lexend Thin"/>
              <a:cs typeface="Lexend Thin"/>
              <a:sym typeface="Lexend Thin"/>
            </a:endParaRPr>
          </a:p>
        </p:txBody>
      </p:sp>
      <p:sp>
        <p:nvSpPr>
          <p:cNvPr id="631" name="Google Shape;631;p91"/>
          <p:cNvSpPr/>
          <p:nvPr/>
        </p:nvSpPr>
        <p:spPr>
          <a:xfrm rot="-1245121">
            <a:off x="3996954" y="2627826"/>
            <a:ext cx="164257" cy="150773"/>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32" name="Google Shape;632;p91"/>
          <p:cNvSpPr txBox="1"/>
          <p:nvPr/>
        </p:nvSpPr>
        <p:spPr>
          <a:xfrm>
            <a:off x="5748427" y="1660475"/>
            <a:ext cx="25185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500">
                <a:solidFill>
                  <a:srgbClr val="595959"/>
                </a:solidFill>
                <a:latin typeface="Caveat"/>
                <a:ea typeface="Caveat"/>
                <a:cs typeface="Caveat"/>
                <a:sym typeface="Caveat"/>
              </a:rPr>
              <a:t>Your </a:t>
            </a:r>
            <a:r>
              <a:rPr lang="en-US" sz="2500" b="1">
                <a:solidFill>
                  <a:srgbClr val="595959"/>
                </a:solidFill>
                <a:latin typeface="Caveat"/>
                <a:ea typeface="Caveat"/>
                <a:cs typeface="Caveat"/>
                <a:sym typeface="Caveat"/>
              </a:rPr>
              <a:t> choices </a:t>
            </a:r>
            <a:r>
              <a:rPr lang="en-US" sz="2500">
                <a:solidFill>
                  <a:srgbClr val="595959"/>
                </a:solidFill>
                <a:latin typeface="Caveat"/>
                <a:ea typeface="Caveat"/>
                <a:cs typeface="Caveat"/>
                <a:sym typeface="Caveat"/>
              </a:rPr>
              <a:t> shape</a:t>
            </a:r>
            <a:endParaRPr sz="2500">
              <a:solidFill>
                <a:srgbClr val="595959"/>
              </a:solidFill>
              <a:latin typeface="Caveat"/>
              <a:ea typeface="Caveat"/>
              <a:cs typeface="Caveat"/>
              <a:sym typeface="Caveat"/>
            </a:endParaRPr>
          </a:p>
        </p:txBody>
      </p:sp>
      <p:sp>
        <p:nvSpPr>
          <p:cNvPr id="633" name="Google Shape;633;p91"/>
          <p:cNvSpPr/>
          <p:nvPr/>
        </p:nvSpPr>
        <p:spPr>
          <a:xfrm>
            <a:off x="3517988" y="2879300"/>
            <a:ext cx="192900" cy="1929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34" name="Google Shape;634;p91"/>
          <p:cNvSpPr/>
          <p:nvPr/>
        </p:nvSpPr>
        <p:spPr>
          <a:xfrm>
            <a:off x="2726838" y="4112300"/>
            <a:ext cx="192900" cy="1929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35" name="Google Shape;635;p91"/>
          <p:cNvSpPr txBox="1"/>
          <p:nvPr/>
        </p:nvSpPr>
        <p:spPr>
          <a:xfrm>
            <a:off x="6474388" y="200562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a:solidFill>
                  <a:srgbClr val="595959"/>
                </a:solidFill>
                <a:latin typeface="Caveat"/>
                <a:ea typeface="Caveat"/>
                <a:cs typeface="Caveat"/>
                <a:sym typeface="Caveat"/>
              </a:rPr>
              <a:t>your brain</a:t>
            </a:r>
            <a:endParaRPr/>
          </a:p>
        </p:txBody>
      </p:sp>
      <p:cxnSp>
        <p:nvCxnSpPr>
          <p:cNvPr id="636" name="Google Shape;636;p91"/>
          <p:cNvCxnSpPr/>
          <p:nvPr/>
        </p:nvCxnSpPr>
        <p:spPr>
          <a:xfrm flipH="1">
            <a:off x="4457663" y="2210800"/>
            <a:ext cx="2005200" cy="872100"/>
          </a:xfrm>
          <a:prstGeom prst="straightConnector1">
            <a:avLst/>
          </a:prstGeom>
          <a:noFill/>
          <a:ln w="9525" cap="flat" cmpd="sng">
            <a:solidFill>
              <a:schemeClr val="dk2"/>
            </a:solidFill>
            <a:prstDash val="solid"/>
            <a:round/>
            <a:headEnd type="none" w="med" len="med"/>
            <a:tailEnd type="none" w="med" len="med"/>
          </a:ln>
        </p:spPr>
      </p:cxnSp>
      <p:sp>
        <p:nvSpPr>
          <p:cNvPr id="637" name="Google Shape;637;p91"/>
          <p:cNvSpPr txBox="1"/>
          <p:nvPr/>
        </p:nvSpPr>
        <p:spPr>
          <a:xfrm>
            <a:off x="5925338" y="3136225"/>
            <a:ext cx="25437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Lexend Light"/>
                <a:ea typeface="Lexend Light"/>
                <a:cs typeface="Lexend Light"/>
                <a:sym typeface="Lexend Light"/>
              </a:rPr>
              <a:t>The brain is constantly forming new connections, based on your choices. </a:t>
            </a:r>
            <a:br>
              <a:rPr lang="en-US">
                <a:latin typeface="Lexend Light"/>
                <a:ea typeface="Lexend Light"/>
                <a:cs typeface="Lexend Light"/>
                <a:sym typeface="Lexend Light"/>
              </a:rPr>
            </a:br>
            <a:br>
              <a:rPr lang="en-US">
                <a:latin typeface="Lexend Light"/>
                <a:ea typeface="Lexend Light"/>
                <a:cs typeface="Lexend Light"/>
                <a:sym typeface="Lexend Light"/>
              </a:rPr>
            </a:br>
            <a:r>
              <a:rPr lang="en-US">
                <a:latin typeface="Lexend Light"/>
                <a:ea typeface="Lexend Light"/>
                <a:cs typeface="Lexend Light"/>
                <a:sym typeface="Lexend Light"/>
              </a:rPr>
              <a:t>The brain is designed to recognize habits. When choices become habits, these habits get wired in to the brain.</a:t>
            </a:r>
            <a:endParaRPr>
              <a:latin typeface="Lexend Light"/>
              <a:ea typeface="Lexend Light"/>
              <a:cs typeface="Lexend Light"/>
              <a:sym typeface="Lexend Light"/>
            </a:endParaRPr>
          </a:p>
        </p:txBody>
      </p:sp>
      <p:sp>
        <p:nvSpPr>
          <p:cNvPr id="638" name="Google Shape;638;p91"/>
          <p:cNvSpPr/>
          <p:nvPr/>
        </p:nvSpPr>
        <p:spPr>
          <a:xfrm>
            <a:off x="6426500" y="1767425"/>
            <a:ext cx="940800" cy="340200"/>
          </a:xfrm>
          <a:prstGeom prst="rect">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639" name="Google Shape;639;p91"/>
          <p:cNvGrpSpPr/>
          <p:nvPr/>
        </p:nvGrpSpPr>
        <p:grpSpPr>
          <a:xfrm rot="9377322">
            <a:off x="1890536" y="2241180"/>
            <a:ext cx="1791464" cy="1391385"/>
            <a:chOff x="7055723" y="2887789"/>
            <a:chExt cx="1553252" cy="1313961"/>
          </a:xfrm>
        </p:grpSpPr>
        <p:sp>
          <p:nvSpPr>
            <p:cNvPr id="640" name="Google Shape;640;p91"/>
            <p:cNvSpPr/>
            <p:nvPr/>
          </p:nvSpPr>
          <p:spPr>
            <a:xfrm>
              <a:off x="8448775"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41" name="Google Shape;641;p91"/>
            <p:cNvSpPr/>
            <p:nvPr/>
          </p:nvSpPr>
          <p:spPr>
            <a:xfrm>
              <a:off x="8046850"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42" name="Google Shape;642;p91"/>
            <p:cNvSpPr/>
            <p:nvPr/>
          </p:nvSpPr>
          <p:spPr>
            <a:xfrm>
              <a:off x="7759000" y="35526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43" name="Google Shape;643;p91"/>
            <p:cNvSpPr/>
            <p:nvPr/>
          </p:nvSpPr>
          <p:spPr>
            <a:xfrm>
              <a:off x="7151025" y="3977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29" name="Google Shape;629;p91"/>
            <p:cNvSpPr/>
            <p:nvPr/>
          </p:nvSpPr>
          <p:spPr>
            <a:xfrm>
              <a:off x="8248225" y="2905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44" name="Google Shape;644;p91"/>
            <p:cNvSpPr/>
            <p:nvPr/>
          </p:nvSpPr>
          <p:spPr>
            <a:xfrm>
              <a:off x="8234983" y="3660955"/>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645" name="Google Shape;645;p91"/>
            <p:cNvCxnSpPr>
              <a:endCxn id="646" idx="2"/>
            </p:cNvCxnSpPr>
            <p:nvPr/>
          </p:nvCxnSpPr>
          <p:spPr>
            <a:xfrm rot="1535860" flipH="1">
              <a:off x="7489840" y="4106579"/>
              <a:ext cx="71520" cy="31643"/>
            </a:xfrm>
            <a:prstGeom prst="straightConnector1">
              <a:avLst/>
            </a:prstGeom>
            <a:noFill/>
            <a:ln w="28575" cap="flat" cmpd="sng">
              <a:solidFill>
                <a:srgbClr val="00FF10"/>
              </a:solidFill>
              <a:prstDash val="solid"/>
              <a:round/>
              <a:headEnd type="none" w="med" len="med"/>
              <a:tailEnd type="none" w="med" len="med"/>
            </a:ln>
          </p:spPr>
        </p:cxnSp>
        <p:sp>
          <p:nvSpPr>
            <p:cNvPr id="625" name="Google Shape;625;p91"/>
            <p:cNvSpPr/>
            <p:nvPr/>
          </p:nvSpPr>
          <p:spPr>
            <a:xfrm>
              <a:off x="7055723" y="3910658"/>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47" name="Google Shape;647;p91"/>
            <p:cNvSpPr/>
            <p:nvPr/>
          </p:nvSpPr>
          <p:spPr>
            <a:xfrm>
              <a:off x="7565825" y="3757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48" name="Google Shape;648;p91"/>
            <p:cNvSpPr/>
            <p:nvPr/>
          </p:nvSpPr>
          <p:spPr>
            <a:xfrm>
              <a:off x="7688025" y="31251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49" name="Google Shape;649;p91"/>
            <p:cNvSpPr/>
            <p:nvPr/>
          </p:nvSpPr>
          <p:spPr>
            <a:xfrm>
              <a:off x="7151025"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50" name="Google Shape;650;p91"/>
            <p:cNvSpPr/>
            <p:nvPr/>
          </p:nvSpPr>
          <p:spPr>
            <a:xfrm>
              <a:off x="8294563"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51" name="Google Shape;651;p91"/>
            <p:cNvSpPr/>
            <p:nvPr/>
          </p:nvSpPr>
          <p:spPr>
            <a:xfrm>
              <a:off x="8003613" y="3658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652" name="Google Shape;652;p91"/>
            <p:cNvCxnSpPr>
              <a:endCxn id="625" idx="7"/>
            </p:cNvCxnSpPr>
            <p:nvPr/>
          </p:nvCxnSpPr>
          <p:spPr>
            <a:xfrm rot="1536533" flipH="1">
              <a:off x="7282673" y="3465837"/>
              <a:ext cx="96477" cy="507563"/>
            </a:xfrm>
            <a:prstGeom prst="straightConnector1">
              <a:avLst/>
            </a:prstGeom>
            <a:noFill/>
            <a:ln w="38100" cap="flat" cmpd="sng">
              <a:solidFill>
                <a:srgbClr val="00FF10"/>
              </a:solidFill>
              <a:prstDash val="solid"/>
              <a:round/>
              <a:headEnd type="none" w="med" len="med"/>
              <a:tailEnd type="none" w="med" len="med"/>
            </a:ln>
          </p:spPr>
        </p:cxnSp>
        <p:cxnSp>
          <p:nvCxnSpPr>
            <p:cNvPr id="653" name="Google Shape;653;p91"/>
            <p:cNvCxnSpPr>
              <a:endCxn id="649" idx="6"/>
            </p:cNvCxnSpPr>
            <p:nvPr/>
          </p:nvCxnSpPr>
          <p:spPr>
            <a:xfrm rot="-9266643" flipH="1">
              <a:off x="7121527" y="3406432"/>
              <a:ext cx="167597" cy="162335"/>
            </a:xfrm>
            <a:prstGeom prst="straightConnector1">
              <a:avLst/>
            </a:prstGeom>
            <a:noFill/>
            <a:ln w="38100" cap="flat" cmpd="sng">
              <a:solidFill>
                <a:srgbClr val="00FF10"/>
              </a:solidFill>
              <a:prstDash val="solid"/>
              <a:round/>
              <a:headEnd type="none" w="med" len="med"/>
              <a:tailEnd type="none" w="med" len="med"/>
            </a:ln>
          </p:spPr>
        </p:cxnSp>
        <p:cxnSp>
          <p:nvCxnSpPr>
            <p:cNvPr id="654" name="Google Shape;654;p91"/>
            <p:cNvCxnSpPr>
              <a:stCxn id="629" idx="5"/>
              <a:endCxn id="647" idx="7"/>
            </p:cNvCxnSpPr>
            <p:nvPr/>
          </p:nvCxnSpPr>
          <p:spPr>
            <a:xfrm rot="1534504" flipH="1">
              <a:off x="7865265" y="2929965"/>
              <a:ext cx="357198" cy="962648"/>
            </a:xfrm>
            <a:prstGeom prst="straightConnector1">
              <a:avLst/>
            </a:prstGeom>
            <a:noFill/>
            <a:ln w="38100" cap="flat" cmpd="sng">
              <a:solidFill>
                <a:srgbClr val="00FF10"/>
              </a:solidFill>
              <a:prstDash val="solid"/>
              <a:round/>
              <a:headEnd type="none" w="med" len="med"/>
              <a:tailEnd type="none" w="med" len="med"/>
            </a:ln>
          </p:spPr>
        </p:cxnSp>
        <p:cxnSp>
          <p:nvCxnSpPr>
            <p:cNvPr id="655" name="Google Shape;655;p91"/>
            <p:cNvCxnSpPr>
              <a:stCxn id="640" idx="7"/>
              <a:endCxn id="651" idx="7"/>
            </p:cNvCxnSpPr>
            <p:nvPr/>
          </p:nvCxnSpPr>
          <p:spPr>
            <a:xfrm rot="1533598" flipH="1">
              <a:off x="8240538" y="3157041"/>
              <a:ext cx="244753" cy="600040"/>
            </a:xfrm>
            <a:prstGeom prst="straightConnector1">
              <a:avLst/>
            </a:prstGeom>
            <a:noFill/>
            <a:ln w="38100" cap="flat" cmpd="sng">
              <a:solidFill>
                <a:srgbClr val="00FF10"/>
              </a:solidFill>
              <a:prstDash val="solid"/>
              <a:round/>
              <a:headEnd type="none" w="med" len="med"/>
              <a:tailEnd type="none" w="med" len="med"/>
            </a:ln>
          </p:spPr>
        </p:cxnSp>
        <p:cxnSp>
          <p:nvCxnSpPr>
            <p:cNvPr id="656" name="Google Shape;656;p91"/>
            <p:cNvCxnSpPr>
              <a:stCxn id="648" idx="4"/>
            </p:cNvCxnSpPr>
            <p:nvPr/>
          </p:nvCxnSpPr>
          <p:spPr>
            <a:xfrm rot="-9271570">
              <a:off x="7739651" y="3071277"/>
              <a:ext cx="70449" cy="206345"/>
            </a:xfrm>
            <a:prstGeom prst="straightConnector1">
              <a:avLst/>
            </a:prstGeom>
            <a:noFill/>
            <a:ln w="38100" cap="flat" cmpd="sng">
              <a:solidFill>
                <a:srgbClr val="00FF10"/>
              </a:solidFill>
              <a:prstDash val="solid"/>
              <a:round/>
              <a:headEnd type="none" w="med" len="med"/>
              <a:tailEnd type="none" w="med" len="med"/>
            </a:ln>
          </p:spPr>
        </p:cxnSp>
        <p:cxnSp>
          <p:nvCxnSpPr>
            <p:cNvPr id="657" name="Google Shape;657;p91"/>
            <p:cNvCxnSpPr>
              <a:stCxn id="648" idx="2"/>
            </p:cNvCxnSpPr>
            <p:nvPr/>
          </p:nvCxnSpPr>
          <p:spPr>
            <a:xfrm rot="-9261949" flipH="1">
              <a:off x="7709204" y="3092672"/>
              <a:ext cx="90841" cy="137155"/>
            </a:xfrm>
            <a:prstGeom prst="straightConnector1">
              <a:avLst/>
            </a:prstGeom>
            <a:noFill/>
            <a:ln w="38100" cap="flat" cmpd="sng">
              <a:solidFill>
                <a:srgbClr val="00FF10"/>
              </a:solidFill>
              <a:prstDash val="solid"/>
              <a:round/>
              <a:headEnd type="none" w="med" len="med"/>
              <a:tailEnd type="none" w="med" len="med"/>
            </a:ln>
          </p:spPr>
        </p:cxnSp>
        <p:cxnSp>
          <p:nvCxnSpPr>
            <p:cNvPr id="658" name="Google Shape;658;p91"/>
            <p:cNvCxnSpPr/>
            <p:nvPr/>
          </p:nvCxnSpPr>
          <p:spPr>
            <a:xfrm flipH="1">
              <a:off x="7776586" y="3000439"/>
              <a:ext cx="534300" cy="183600"/>
            </a:xfrm>
            <a:prstGeom prst="straightConnector1">
              <a:avLst/>
            </a:prstGeom>
            <a:noFill/>
            <a:ln w="38100" cap="flat" cmpd="sng">
              <a:solidFill>
                <a:srgbClr val="00FF10"/>
              </a:solidFill>
              <a:prstDash val="solid"/>
              <a:round/>
              <a:headEnd type="none" w="med" len="med"/>
              <a:tailEnd type="none" w="med" len="med"/>
            </a:ln>
          </p:spPr>
        </p:cxnSp>
        <p:cxnSp>
          <p:nvCxnSpPr>
            <p:cNvPr id="659" name="Google Shape;659;p91"/>
            <p:cNvCxnSpPr>
              <a:stCxn id="629" idx="5"/>
              <a:endCxn id="640" idx="1"/>
            </p:cNvCxnSpPr>
            <p:nvPr/>
          </p:nvCxnSpPr>
          <p:spPr>
            <a:xfrm rot="1533332">
              <a:off x="8352464" y="3069966"/>
              <a:ext cx="152300" cy="133646"/>
            </a:xfrm>
            <a:prstGeom prst="straightConnector1">
              <a:avLst/>
            </a:prstGeom>
            <a:noFill/>
            <a:ln w="38100" cap="flat" cmpd="sng">
              <a:solidFill>
                <a:srgbClr val="00FF10"/>
              </a:solidFill>
              <a:prstDash val="solid"/>
              <a:round/>
              <a:headEnd type="none" w="med" len="med"/>
              <a:tailEnd type="none" w="med" len="med"/>
            </a:ln>
          </p:spPr>
        </p:cxnSp>
        <p:cxnSp>
          <p:nvCxnSpPr>
            <p:cNvPr id="660" name="Google Shape;660;p91"/>
            <p:cNvCxnSpPr>
              <a:stCxn id="641" idx="5"/>
            </p:cNvCxnSpPr>
            <p:nvPr/>
          </p:nvCxnSpPr>
          <p:spPr>
            <a:xfrm rot="1530832" flipH="1">
              <a:off x="8127787" y="3332265"/>
              <a:ext cx="58505" cy="949"/>
            </a:xfrm>
            <a:prstGeom prst="straightConnector1">
              <a:avLst/>
            </a:prstGeom>
            <a:noFill/>
            <a:ln w="38100" cap="flat" cmpd="sng">
              <a:solidFill>
                <a:srgbClr val="00FF10"/>
              </a:solidFill>
              <a:prstDash val="solid"/>
              <a:round/>
              <a:headEnd type="none" w="med" len="med"/>
              <a:tailEnd type="none" w="med" len="med"/>
            </a:ln>
          </p:spPr>
        </p:cxnSp>
        <p:cxnSp>
          <p:nvCxnSpPr>
            <p:cNvPr id="661" name="Google Shape;661;p91"/>
            <p:cNvCxnSpPr/>
            <p:nvPr/>
          </p:nvCxnSpPr>
          <p:spPr>
            <a:xfrm>
              <a:off x="8344323" y="2996711"/>
              <a:ext cx="7200" cy="417000"/>
            </a:xfrm>
            <a:prstGeom prst="straightConnector1">
              <a:avLst/>
            </a:prstGeom>
            <a:noFill/>
            <a:ln w="38100" cap="flat" cmpd="sng">
              <a:solidFill>
                <a:srgbClr val="00FF10"/>
              </a:solidFill>
              <a:prstDash val="solid"/>
              <a:round/>
              <a:headEnd type="none" w="med" len="med"/>
              <a:tailEnd type="none" w="med" len="med"/>
            </a:ln>
          </p:spPr>
        </p:cxnSp>
        <p:cxnSp>
          <p:nvCxnSpPr>
            <p:cNvPr id="662" name="Google Shape;662;p91"/>
            <p:cNvCxnSpPr/>
            <p:nvPr/>
          </p:nvCxnSpPr>
          <p:spPr>
            <a:xfrm rot="-9267379" flipH="1">
              <a:off x="8399432" y="3272137"/>
              <a:ext cx="82792" cy="150079"/>
            </a:xfrm>
            <a:prstGeom prst="straightConnector1">
              <a:avLst/>
            </a:prstGeom>
            <a:noFill/>
            <a:ln w="38100" cap="flat" cmpd="sng">
              <a:solidFill>
                <a:srgbClr val="00FF10"/>
              </a:solidFill>
              <a:prstDash val="solid"/>
              <a:round/>
              <a:headEnd type="none" w="med" len="med"/>
              <a:tailEnd type="none" w="med" len="med"/>
            </a:ln>
          </p:spPr>
        </p:cxnSp>
        <p:cxnSp>
          <p:nvCxnSpPr>
            <p:cNvPr id="663" name="Google Shape;663;p91"/>
            <p:cNvCxnSpPr/>
            <p:nvPr/>
          </p:nvCxnSpPr>
          <p:spPr>
            <a:xfrm>
              <a:off x="8117575" y="3344900"/>
              <a:ext cx="201300" cy="451800"/>
            </a:xfrm>
            <a:prstGeom prst="straightConnector1">
              <a:avLst/>
            </a:prstGeom>
            <a:noFill/>
            <a:ln w="38100" cap="flat" cmpd="sng">
              <a:solidFill>
                <a:srgbClr val="00FF10"/>
              </a:solidFill>
              <a:prstDash val="solid"/>
              <a:round/>
              <a:headEnd type="none" w="med" len="med"/>
              <a:tailEnd type="none" w="med" len="med"/>
            </a:ln>
          </p:spPr>
        </p:cxnSp>
        <p:cxnSp>
          <p:nvCxnSpPr>
            <p:cNvPr id="664" name="Google Shape;664;p91"/>
            <p:cNvCxnSpPr/>
            <p:nvPr/>
          </p:nvCxnSpPr>
          <p:spPr>
            <a:xfrm>
              <a:off x="7864877" y="3659989"/>
              <a:ext cx="244500" cy="106200"/>
            </a:xfrm>
            <a:prstGeom prst="straightConnector1">
              <a:avLst/>
            </a:prstGeom>
            <a:noFill/>
            <a:ln w="38100" cap="flat" cmpd="sng">
              <a:solidFill>
                <a:srgbClr val="00FF10"/>
              </a:solidFill>
              <a:prstDash val="solid"/>
              <a:round/>
              <a:headEnd type="none" w="med" len="med"/>
              <a:tailEnd type="none" w="med" len="med"/>
            </a:ln>
          </p:spPr>
        </p:cxnSp>
        <p:cxnSp>
          <p:nvCxnSpPr>
            <p:cNvPr id="665" name="Google Shape;665;p91"/>
            <p:cNvCxnSpPr>
              <a:endCxn id="646" idx="4"/>
            </p:cNvCxnSpPr>
            <p:nvPr/>
          </p:nvCxnSpPr>
          <p:spPr>
            <a:xfrm rot="1531782">
              <a:off x="7583238" y="3779568"/>
              <a:ext cx="66825" cy="423165"/>
            </a:xfrm>
            <a:prstGeom prst="straightConnector1">
              <a:avLst/>
            </a:prstGeom>
            <a:noFill/>
            <a:ln w="38100" cap="flat" cmpd="sng">
              <a:solidFill>
                <a:srgbClr val="00FF10"/>
              </a:solidFill>
              <a:prstDash val="solid"/>
              <a:round/>
              <a:headEnd type="none" w="med" len="med"/>
              <a:tailEnd type="none" w="med" len="med"/>
            </a:ln>
          </p:spPr>
        </p:cxnSp>
        <p:sp>
          <p:nvSpPr>
            <p:cNvPr id="646" name="Google Shape;646;p91"/>
            <p:cNvSpPr/>
            <p:nvPr/>
          </p:nvSpPr>
          <p:spPr>
            <a:xfrm>
              <a:off x="7487500" y="40415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cxnSp>
        <p:nvCxnSpPr>
          <p:cNvPr id="666" name="Google Shape;666;p91"/>
          <p:cNvCxnSpPr>
            <a:stCxn id="667" idx="0"/>
            <a:endCxn id="668" idx="0"/>
          </p:cNvCxnSpPr>
          <p:nvPr/>
        </p:nvCxnSpPr>
        <p:spPr>
          <a:xfrm>
            <a:off x="5672213" y="3227813"/>
            <a:ext cx="0" cy="1404000"/>
          </a:xfrm>
          <a:prstGeom prst="straightConnector1">
            <a:avLst/>
          </a:prstGeom>
          <a:noFill/>
          <a:ln w="9525" cap="flat" cmpd="sng">
            <a:solidFill>
              <a:schemeClr val="dk2"/>
            </a:solidFill>
            <a:prstDash val="solid"/>
            <a:round/>
            <a:headEnd type="none" w="med" len="med"/>
            <a:tailEnd type="none" w="med" len="med"/>
          </a:ln>
        </p:spPr>
      </p:cxnSp>
      <p:grpSp>
        <p:nvGrpSpPr>
          <p:cNvPr id="669" name="Google Shape;669;p91"/>
          <p:cNvGrpSpPr/>
          <p:nvPr/>
        </p:nvGrpSpPr>
        <p:grpSpPr>
          <a:xfrm rot="-1248282">
            <a:off x="3166460" y="2731983"/>
            <a:ext cx="1603274" cy="1175800"/>
            <a:chOff x="7055723" y="2888389"/>
            <a:chExt cx="1564441" cy="1249761"/>
          </a:xfrm>
        </p:grpSpPr>
        <p:sp>
          <p:nvSpPr>
            <p:cNvPr id="670" name="Google Shape;670;p91"/>
            <p:cNvSpPr/>
            <p:nvPr/>
          </p:nvSpPr>
          <p:spPr>
            <a:xfrm>
              <a:off x="8435069" y="327981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71" name="Google Shape;671;p91"/>
            <p:cNvSpPr/>
            <p:nvPr/>
          </p:nvSpPr>
          <p:spPr>
            <a:xfrm>
              <a:off x="8046850"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72" name="Google Shape;672;p91"/>
            <p:cNvSpPr/>
            <p:nvPr/>
          </p:nvSpPr>
          <p:spPr>
            <a:xfrm>
              <a:off x="7759000" y="35526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73" name="Google Shape;673;p91"/>
            <p:cNvSpPr/>
            <p:nvPr/>
          </p:nvSpPr>
          <p:spPr>
            <a:xfrm>
              <a:off x="7151025" y="3977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74" name="Google Shape;674;p91"/>
            <p:cNvSpPr/>
            <p:nvPr/>
          </p:nvSpPr>
          <p:spPr>
            <a:xfrm>
              <a:off x="8248225" y="2905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75" name="Google Shape;675;p91"/>
            <p:cNvSpPr/>
            <p:nvPr/>
          </p:nvSpPr>
          <p:spPr>
            <a:xfrm>
              <a:off x="8248250" y="36600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76" name="Google Shape;676;p91"/>
            <p:cNvSpPr/>
            <p:nvPr/>
          </p:nvSpPr>
          <p:spPr>
            <a:xfrm>
              <a:off x="7055723" y="3910658"/>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77" name="Google Shape;677;p91"/>
            <p:cNvSpPr/>
            <p:nvPr/>
          </p:nvSpPr>
          <p:spPr>
            <a:xfrm>
              <a:off x="7565825" y="3757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78" name="Google Shape;678;p91"/>
            <p:cNvSpPr/>
            <p:nvPr/>
          </p:nvSpPr>
          <p:spPr>
            <a:xfrm>
              <a:off x="7688025" y="31251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79" name="Google Shape;679;p91"/>
            <p:cNvSpPr/>
            <p:nvPr/>
          </p:nvSpPr>
          <p:spPr>
            <a:xfrm>
              <a:off x="7151025"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80" name="Google Shape;680;p91"/>
            <p:cNvSpPr/>
            <p:nvPr/>
          </p:nvSpPr>
          <p:spPr>
            <a:xfrm>
              <a:off x="8337666" y="347283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81" name="Google Shape;681;p91"/>
            <p:cNvSpPr/>
            <p:nvPr/>
          </p:nvSpPr>
          <p:spPr>
            <a:xfrm>
              <a:off x="8003613" y="3658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682" name="Google Shape;682;p91"/>
            <p:cNvCxnSpPr/>
            <p:nvPr/>
          </p:nvCxnSpPr>
          <p:spPr>
            <a:xfrm flipH="1">
              <a:off x="7126709" y="3748847"/>
              <a:ext cx="160200" cy="255900"/>
            </a:xfrm>
            <a:prstGeom prst="straightConnector1">
              <a:avLst/>
            </a:prstGeom>
            <a:noFill/>
            <a:ln w="38100" cap="flat" cmpd="sng">
              <a:solidFill>
                <a:srgbClr val="00FF10"/>
              </a:solidFill>
              <a:prstDash val="solid"/>
              <a:round/>
              <a:headEnd type="none" w="med" len="med"/>
              <a:tailEnd type="none" w="med" len="med"/>
            </a:ln>
          </p:spPr>
        </p:cxnSp>
        <p:cxnSp>
          <p:nvCxnSpPr>
            <p:cNvPr id="683" name="Google Shape;683;p91"/>
            <p:cNvCxnSpPr>
              <a:endCxn id="679" idx="6"/>
            </p:cNvCxnSpPr>
            <p:nvPr/>
          </p:nvCxnSpPr>
          <p:spPr>
            <a:xfrm rot="1348862" flipH="1">
              <a:off x="7358820" y="3144677"/>
              <a:ext cx="685710" cy="447347"/>
            </a:xfrm>
            <a:prstGeom prst="straightConnector1">
              <a:avLst/>
            </a:prstGeom>
            <a:noFill/>
            <a:ln w="38100" cap="flat" cmpd="sng">
              <a:solidFill>
                <a:srgbClr val="00FF10"/>
              </a:solidFill>
              <a:prstDash val="solid"/>
              <a:round/>
              <a:headEnd type="none" w="med" len="med"/>
              <a:tailEnd type="none" w="med" len="med"/>
            </a:ln>
          </p:spPr>
        </p:cxnSp>
        <p:cxnSp>
          <p:nvCxnSpPr>
            <p:cNvPr id="684" name="Google Shape;684;p91"/>
            <p:cNvCxnSpPr>
              <a:stCxn id="674" idx="5"/>
              <a:endCxn id="677" idx="7"/>
            </p:cNvCxnSpPr>
            <p:nvPr/>
          </p:nvCxnSpPr>
          <p:spPr>
            <a:xfrm rot="1349093" flipH="1">
              <a:off x="7843048" y="2938848"/>
              <a:ext cx="401632" cy="944883"/>
            </a:xfrm>
            <a:prstGeom prst="straightConnector1">
              <a:avLst/>
            </a:prstGeom>
            <a:noFill/>
            <a:ln w="38100" cap="flat" cmpd="sng">
              <a:solidFill>
                <a:srgbClr val="00FF10"/>
              </a:solidFill>
              <a:prstDash val="solid"/>
              <a:round/>
              <a:headEnd type="none" w="med" len="med"/>
              <a:tailEnd type="none" w="med" len="med"/>
            </a:ln>
          </p:spPr>
        </p:cxnSp>
        <p:cxnSp>
          <p:nvCxnSpPr>
            <p:cNvPr id="685" name="Google Shape;685;p91"/>
            <p:cNvCxnSpPr>
              <a:stCxn id="680" idx="7"/>
              <a:endCxn id="681" idx="3"/>
            </p:cNvCxnSpPr>
            <p:nvPr/>
          </p:nvCxnSpPr>
          <p:spPr>
            <a:xfrm rot="1347651" flipH="1">
              <a:off x="8088605" y="3421843"/>
              <a:ext cx="324301" cy="448295"/>
            </a:xfrm>
            <a:prstGeom prst="straightConnector1">
              <a:avLst/>
            </a:prstGeom>
            <a:noFill/>
            <a:ln w="38100" cap="flat" cmpd="sng">
              <a:solidFill>
                <a:srgbClr val="00FF10"/>
              </a:solidFill>
              <a:prstDash val="solid"/>
              <a:round/>
              <a:headEnd type="none" w="med" len="med"/>
              <a:tailEnd type="none" w="med" len="med"/>
            </a:ln>
          </p:spPr>
        </p:cxnSp>
        <p:cxnSp>
          <p:nvCxnSpPr>
            <p:cNvPr id="686" name="Google Shape;686;p91"/>
            <p:cNvCxnSpPr>
              <a:stCxn id="678" idx="2"/>
            </p:cNvCxnSpPr>
            <p:nvPr/>
          </p:nvCxnSpPr>
          <p:spPr>
            <a:xfrm rot="1349336" flipH="1">
              <a:off x="7230617" y="3116288"/>
              <a:ext cx="403916" cy="418125"/>
            </a:xfrm>
            <a:prstGeom prst="straightConnector1">
              <a:avLst/>
            </a:prstGeom>
            <a:noFill/>
            <a:ln w="38100" cap="flat" cmpd="sng">
              <a:solidFill>
                <a:srgbClr val="00FF10"/>
              </a:solidFill>
              <a:prstDash val="solid"/>
              <a:round/>
              <a:headEnd type="none" w="med" len="med"/>
              <a:tailEnd type="none" w="med" len="med"/>
            </a:ln>
          </p:spPr>
        </p:cxnSp>
        <p:cxnSp>
          <p:nvCxnSpPr>
            <p:cNvPr id="687" name="Google Shape;687;p91"/>
            <p:cNvCxnSpPr/>
            <p:nvPr/>
          </p:nvCxnSpPr>
          <p:spPr>
            <a:xfrm flipH="1">
              <a:off x="7776586" y="3000439"/>
              <a:ext cx="534300" cy="183600"/>
            </a:xfrm>
            <a:prstGeom prst="straightConnector1">
              <a:avLst/>
            </a:prstGeom>
            <a:noFill/>
            <a:ln w="38100" cap="flat" cmpd="sng">
              <a:solidFill>
                <a:srgbClr val="00FF10"/>
              </a:solidFill>
              <a:prstDash val="solid"/>
              <a:round/>
              <a:headEnd type="none" w="med" len="med"/>
              <a:tailEnd type="none" w="med" len="med"/>
            </a:ln>
          </p:spPr>
        </p:cxnSp>
        <p:cxnSp>
          <p:nvCxnSpPr>
            <p:cNvPr id="688" name="Google Shape;688;p91"/>
            <p:cNvCxnSpPr>
              <a:stCxn id="674" idx="5"/>
              <a:endCxn id="670" idx="4"/>
            </p:cNvCxnSpPr>
            <p:nvPr/>
          </p:nvCxnSpPr>
          <p:spPr>
            <a:xfrm rot="1347217">
              <a:off x="8322818" y="3081684"/>
              <a:ext cx="254493" cy="318411"/>
            </a:xfrm>
            <a:prstGeom prst="straightConnector1">
              <a:avLst/>
            </a:prstGeom>
            <a:noFill/>
            <a:ln w="38100" cap="flat" cmpd="sng">
              <a:solidFill>
                <a:srgbClr val="00FF10"/>
              </a:solidFill>
              <a:prstDash val="solid"/>
              <a:round/>
              <a:headEnd type="none" w="med" len="med"/>
              <a:tailEnd type="none" w="med" len="med"/>
            </a:ln>
          </p:spPr>
        </p:cxnSp>
        <p:cxnSp>
          <p:nvCxnSpPr>
            <p:cNvPr id="689" name="Google Shape;689;p91"/>
            <p:cNvCxnSpPr>
              <a:stCxn id="671" idx="5"/>
            </p:cNvCxnSpPr>
            <p:nvPr/>
          </p:nvCxnSpPr>
          <p:spPr>
            <a:xfrm rot="1349741">
              <a:off x="8168993" y="3382413"/>
              <a:ext cx="202293" cy="41652"/>
            </a:xfrm>
            <a:prstGeom prst="straightConnector1">
              <a:avLst/>
            </a:prstGeom>
            <a:noFill/>
            <a:ln w="38100" cap="flat" cmpd="sng">
              <a:solidFill>
                <a:srgbClr val="00FF10"/>
              </a:solidFill>
              <a:prstDash val="solid"/>
              <a:round/>
              <a:headEnd type="none" w="med" len="med"/>
              <a:tailEnd type="none" w="med" len="med"/>
            </a:ln>
          </p:spPr>
        </p:cxnSp>
        <p:cxnSp>
          <p:nvCxnSpPr>
            <p:cNvPr id="690" name="Google Shape;690;p91"/>
            <p:cNvCxnSpPr/>
            <p:nvPr/>
          </p:nvCxnSpPr>
          <p:spPr>
            <a:xfrm>
              <a:off x="8344323" y="2996711"/>
              <a:ext cx="7200" cy="417000"/>
            </a:xfrm>
            <a:prstGeom prst="straightConnector1">
              <a:avLst/>
            </a:prstGeom>
            <a:noFill/>
            <a:ln w="38100" cap="flat" cmpd="sng">
              <a:solidFill>
                <a:srgbClr val="00FF10"/>
              </a:solidFill>
              <a:prstDash val="solid"/>
              <a:round/>
              <a:headEnd type="none" w="med" len="med"/>
              <a:tailEnd type="none" w="med" len="med"/>
            </a:ln>
          </p:spPr>
        </p:cxnSp>
        <p:cxnSp>
          <p:nvCxnSpPr>
            <p:cNvPr id="691" name="Google Shape;691;p91"/>
            <p:cNvCxnSpPr>
              <a:stCxn id="680" idx="7"/>
            </p:cNvCxnSpPr>
            <p:nvPr/>
          </p:nvCxnSpPr>
          <p:spPr>
            <a:xfrm rot="1417763">
              <a:off x="8421836" y="3488468"/>
              <a:ext cx="5239" cy="317745"/>
            </a:xfrm>
            <a:prstGeom prst="straightConnector1">
              <a:avLst/>
            </a:prstGeom>
            <a:noFill/>
            <a:ln w="38100" cap="flat" cmpd="sng">
              <a:solidFill>
                <a:srgbClr val="00FF10"/>
              </a:solidFill>
              <a:prstDash val="solid"/>
              <a:round/>
              <a:headEnd type="none" w="med" len="med"/>
              <a:tailEnd type="none" w="med" len="med"/>
            </a:ln>
          </p:spPr>
        </p:cxnSp>
        <p:cxnSp>
          <p:nvCxnSpPr>
            <p:cNvPr id="692" name="Google Shape;692;p91"/>
            <p:cNvCxnSpPr/>
            <p:nvPr/>
          </p:nvCxnSpPr>
          <p:spPr>
            <a:xfrm>
              <a:off x="8117575" y="3344900"/>
              <a:ext cx="201300" cy="451800"/>
            </a:xfrm>
            <a:prstGeom prst="straightConnector1">
              <a:avLst/>
            </a:prstGeom>
            <a:noFill/>
            <a:ln w="38100" cap="flat" cmpd="sng">
              <a:solidFill>
                <a:srgbClr val="00FF10"/>
              </a:solidFill>
              <a:prstDash val="solid"/>
              <a:round/>
              <a:headEnd type="none" w="med" len="med"/>
              <a:tailEnd type="none" w="med" len="med"/>
            </a:ln>
          </p:spPr>
        </p:cxnSp>
        <p:cxnSp>
          <p:nvCxnSpPr>
            <p:cNvPr id="693" name="Google Shape;693;p91"/>
            <p:cNvCxnSpPr>
              <a:endCxn id="675" idx="6"/>
            </p:cNvCxnSpPr>
            <p:nvPr/>
          </p:nvCxnSpPr>
          <p:spPr>
            <a:xfrm rot="-9451934" flipH="1">
              <a:off x="8166592" y="3692525"/>
              <a:ext cx="234716" cy="97250"/>
            </a:xfrm>
            <a:prstGeom prst="straightConnector1">
              <a:avLst/>
            </a:prstGeom>
            <a:noFill/>
            <a:ln w="38100" cap="flat" cmpd="sng">
              <a:solidFill>
                <a:srgbClr val="00FF10"/>
              </a:solidFill>
              <a:prstDash val="solid"/>
              <a:round/>
              <a:headEnd type="none" w="med" len="med"/>
              <a:tailEnd type="none" w="med" len="med"/>
            </a:ln>
          </p:spPr>
        </p:cxnSp>
        <p:cxnSp>
          <p:nvCxnSpPr>
            <p:cNvPr id="694" name="Google Shape;694;p91"/>
            <p:cNvCxnSpPr/>
            <p:nvPr/>
          </p:nvCxnSpPr>
          <p:spPr>
            <a:xfrm>
              <a:off x="7864877" y="3659989"/>
              <a:ext cx="244500" cy="106200"/>
            </a:xfrm>
            <a:prstGeom prst="straightConnector1">
              <a:avLst/>
            </a:prstGeom>
            <a:noFill/>
            <a:ln w="38100" cap="flat" cmpd="sng">
              <a:solidFill>
                <a:srgbClr val="00FF10"/>
              </a:solidFill>
              <a:prstDash val="solid"/>
              <a:round/>
              <a:headEnd type="none" w="med" len="med"/>
              <a:tailEnd type="none" w="med" len="med"/>
            </a:ln>
          </p:spPr>
        </p:cxnSp>
        <p:cxnSp>
          <p:nvCxnSpPr>
            <p:cNvPr id="695" name="Google Shape;695;p91"/>
            <p:cNvCxnSpPr/>
            <p:nvPr/>
          </p:nvCxnSpPr>
          <p:spPr>
            <a:xfrm flipH="1">
              <a:off x="7274589" y="3780611"/>
              <a:ext cx="391200" cy="277200"/>
            </a:xfrm>
            <a:prstGeom prst="straightConnector1">
              <a:avLst/>
            </a:prstGeom>
            <a:noFill/>
            <a:ln w="38100" cap="flat" cmpd="sng">
              <a:solidFill>
                <a:srgbClr val="00FF10"/>
              </a:solidFill>
              <a:prstDash val="solid"/>
              <a:round/>
              <a:headEnd type="none" w="med" len="med"/>
              <a:tailEnd type="none" w="med" len="med"/>
            </a:ln>
          </p:spPr>
        </p:cxnSp>
        <p:cxnSp>
          <p:nvCxnSpPr>
            <p:cNvPr id="696" name="Google Shape;696;p91"/>
            <p:cNvCxnSpPr>
              <a:stCxn id="678" idx="4"/>
              <a:endCxn id="677" idx="5"/>
            </p:cNvCxnSpPr>
            <p:nvPr/>
          </p:nvCxnSpPr>
          <p:spPr>
            <a:xfrm rot="1350899">
              <a:off x="7665940" y="3295435"/>
              <a:ext cx="138669" cy="588430"/>
            </a:xfrm>
            <a:prstGeom prst="straightConnector1">
              <a:avLst/>
            </a:prstGeom>
            <a:noFill/>
            <a:ln w="38100" cap="flat" cmpd="sng">
              <a:solidFill>
                <a:srgbClr val="00FF10"/>
              </a:solidFill>
              <a:prstDash val="solid"/>
              <a:round/>
              <a:headEnd type="none" w="med" len="med"/>
              <a:tailEnd type="none" w="med" len="med"/>
            </a:ln>
          </p:spPr>
        </p:cxnSp>
      </p:grpSp>
      <p:sp>
        <p:nvSpPr>
          <p:cNvPr id="697" name="Google Shape;697;p91"/>
          <p:cNvSpPr/>
          <p:nvPr/>
        </p:nvSpPr>
        <p:spPr>
          <a:xfrm>
            <a:off x="4338388" y="2979988"/>
            <a:ext cx="192900" cy="1929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698" name="Google Shape;698;p91"/>
          <p:cNvCxnSpPr>
            <a:endCxn id="633" idx="6"/>
          </p:cNvCxnSpPr>
          <p:nvPr/>
        </p:nvCxnSpPr>
        <p:spPr>
          <a:xfrm rot="10800000">
            <a:off x="3710888" y="2975750"/>
            <a:ext cx="732000" cy="147900"/>
          </a:xfrm>
          <a:prstGeom prst="straightConnector1">
            <a:avLst/>
          </a:prstGeom>
          <a:noFill/>
          <a:ln w="19050" cap="flat" cmpd="sng">
            <a:solidFill>
              <a:schemeClr val="dk1"/>
            </a:solidFill>
            <a:prstDash val="solid"/>
            <a:round/>
            <a:headEnd type="none" w="med" len="med"/>
            <a:tailEnd type="none" w="med" len="med"/>
          </a:ln>
        </p:spPr>
      </p:cxnSp>
      <p:sp>
        <p:nvSpPr>
          <p:cNvPr id="667" name="Google Shape;667;p91"/>
          <p:cNvSpPr/>
          <p:nvPr/>
        </p:nvSpPr>
        <p:spPr>
          <a:xfrm>
            <a:off x="5575763" y="3227813"/>
            <a:ext cx="192900" cy="192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668" name="Google Shape;668;p91"/>
          <p:cNvSpPr/>
          <p:nvPr/>
        </p:nvSpPr>
        <p:spPr>
          <a:xfrm>
            <a:off x="5575763" y="4631813"/>
            <a:ext cx="192900" cy="192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699" name="Google Shape;699;p91"/>
          <p:cNvCxnSpPr>
            <a:stCxn id="634" idx="7"/>
            <a:endCxn id="633" idx="7"/>
          </p:cNvCxnSpPr>
          <p:nvPr/>
        </p:nvCxnSpPr>
        <p:spPr>
          <a:xfrm rot="10800000" flipH="1">
            <a:off x="2891488" y="2907550"/>
            <a:ext cx="791100" cy="12330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pic>
        <p:nvPicPr>
          <p:cNvPr id="705" name="Google Shape;705;p92"/>
          <p:cNvPicPr preferRelativeResize="0"/>
          <p:nvPr/>
        </p:nvPicPr>
        <p:blipFill rotWithShape="1">
          <a:blip r:embed="rId3">
            <a:alphaModFix/>
          </a:blip>
          <a:srcRect l="31584" r="26279"/>
          <a:stretch/>
        </p:blipFill>
        <p:spPr>
          <a:xfrm>
            <a:off x="4279050" y="1393476"/>
            <a:ext cx="993699" cy="3440025"/>
          </a:xfrm>
          <a:prstGeom prst="rect">
            <a:avLst/>
          </a:prstGeom>
          <a:noFill/>
          <a:ln>
            <a:noFill/>
          </a:ln>
        </p:spPr>
      </p:pic>
      <p:pic>
        <p:nvPicPr>
          <p:cNvPr id="706" name="Google Shape;706;p92"/>
          <p:cNvPicPr preferRelativeResize="0"/>
          <p:nvPr/>
        </p:nvPicPr>
        <p:blipFill rotWithShape="1">
          <a:blip r:embed="rId3">
            <a:alphaModFix/>
          </a:blip>
          <a:srcRect l="31584" r="26279"/>
          <a:stretch/>
        </p:blipFill>
        <p:spPr>
          <a:xfrm>
            <a:off x="6677700" y="1393476"/>
            <a:ext cx="993675" cy="3440025"/>
          </a:xfrm>
          <a:prstGeom prst="rect">
            <a:avLst/>
          </a:prstGeom>
          <a:noFill/>
          <a:ln>
            <a:noFill/>
          </a:ln>
        </p:spPr>
      </p:pic>
      <p:pic>
        <p:nvPicPr>
          <p:cNvPr id="707" name="Google Shape;707;p92"/>
          <p:cNvPicPr preferRelativeResize="0"/>
          <p:nvPr/>
        </p:nvPicPr>
        <p:blipFill rotWithShape="1">
          <a:blip r:embed="rId4">
            <a:alphaModFix/>
          </a:blip>
          <a:srcRect l="31584" r="26279"/>
          <a:stretch/>
        </p:blipFill>
        <p:spPr>
          <a:xfrm>
            <a:off x="1583525" y="1393451"/>
            <a:ext cx="993699" cy="3440025"/>
          </a:xfrm>
          <a:prstGeom prst="rect">
            <a:avLst/>
          </a:prstGeom>
          <a:noFill/>
          <a:ln>
            <a:noFill/>
          </a:ln>
        </p:spPr>
      </p:pic>
      <p:sp>
        <p:nvSpPr>
          <p:cNvPr id="708" name="Google Shape;708;p9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709" name="Google Shape;709;p92"/>
          <p:cNvSpPr txBox="1"/>
          <p:nvPr/>
        </p:nvSpPr>
        <p:spPr>
          <a:xfrm>
            <a:off x="244450" y="512800"/>
            <a:ext cx="8766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The </a:t>
            </a:r>
            <a:r>
              <a:rPr lang="en-US" sz="3000" b="1">
                <a:solidFill>
                  <a:srgbClr val="FFFFFF"/>
                </a:solidFill>
                <a:latin typeface="Lexend"/>
                <a:ea typeface="Lexend"/>
                <a:cs typeface="Lexend"/>
                <a:sym typeface="Lexend"/>
              </a:rPr>
              <a:t>Three Pillars </a:t>
            </a:r>
            <a:r>
              <a:rPr lang="en-US" sz="3000">
                <a:solidFill>
                  <a:srgbClr val="FFFFFF"/>
                </a:solidFill>
                <a:latin typeface="Lexend Thin"/>
                <a:ea typeface="Lexend Thin"/>
                <a:cs typeface="Lexend Thin"/>
                <a:sym typeface="Lexend Thin"/>
              </a:rPr>
              <a:t>Supporting Your Health</a:t>
            </a:r>
            <a:endParaRPr>
              <a:latin typeface="Lexend Thin"/>
              <a:ea typeface="Lexend Thin"/>
              <a:cs typeface="Lexend Thin"/>
              <a:sym typeface="Lexend Thin"/>
            </a:endParaRPr>
          </a:p>
        </p:txBody>
      </p:sp>
      <p:sp>
        <p:nvSpPr>
          <p:cNvPr id="710" name="Google Shape;710;p92"/>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711" name="Google Shape;711;p92"/>
          <p:cNvPicPr preferRelativeResize="0"/>
          <p:nvPr/>
        </p:nvPicPr>
        <p:blipFill>
          <a:blip r:embed="rId5">
            <a:alphaModFix/>
          </a:blip>
          <a:stretch>
            <a:fillRect/>
          </a:stretch>
        </p:blipFill>
        <p:spPr>
          <a:xfrm rot="419182">
            <a:off x="1067513" y="5551026"/>
            <a:ext cx="628577" cy="699901"/>
          </a:xfrm>
          <a:prstGeom prst="rect">
            <a:avLst/>
          </a:prstGeom>
          <a:noFill/>
          <a:ln>
            <a:noFill/>
          </a:ln>
        </p:spPr>
      </p:pic>
      <p:pic>
        <p:nvPicPr>
          <p:cNvPr id="712" name="Google Shape;712;p92"/>
          <p:cNvPicPr preferRelativeResize="0"/>
          <p:nvPr/>
        </p:nvPicPr>
        <p:blipFill>
          <a:blip r:embed="rId6">
            <a:alphaModFix/>
          </a:blip>
          <a:stretch>
            <a:fillRect/>
          </a:stretch>
        </p:blipFill>
        <p:spPr>
          <a:xfrm rot="1467070">
            <a:off x="2051260" y="4445469"/>
            <a:ext cx="840394" cy="1226265"/>
          </a:xfrm>
          <a:prstGeom prst="rect">
            <a:avLst/>
          </a:prstGeom>
          <a:noFill/>
          <a:ln>
            <a:noFill/>
          </a:ln>
        </p:spPr>
      </p:pic>
      <p:pic>
        <p:nvPicPr>
          <p:cNvPr id="713" name="Google Shape;713;p92"/>
          <p:cNvPicPr preferRelativeResize="0"/>
          <p:nvPr/>
        </p:nvPicPr>
        <p:blipFill>
          <a:blip r:embed="rId7">
            <a:alphaModFix/>
          </a:blip>
          <a:stretch>
            <a:fillRect/>
          </a:stretch>
        </p:blipFill>
        <p:spPr>
          <a:xfrm rot="511495">
            <a:off x="2253630" y="5566419"/>
            <a:ext cx="749218" cy="816136"/>
          </a:xfrm>
          <a:prstGeom prst="rect">
            <a:avLst/>
          </a:prstGeom>
          <a:noFill/>
          <a:ln>
            <a:noFill/>
          </a:ln>
        </p:spPr>
      </p:pic>
      <p:sp>
        <p:nvSpPr>
          <p:cNvPr id="714" name="Google Shape;714;p92"/>
          <p:cNvSpPr txBox="1"/>
          <p:nvPr/>
        </p:nvSpPr>
        <p:spPr>
          <a:xfrm flipH="1">
            <a:off x="3948861" y="2987613"/>
            <a:ext cx="1574100" cy="554100"/>
          </a:xfrm>
          <a:prstGeom prst="rect">
            <a:avLst/>
          </a:prstGeom>
          <a:solidFill>
            <a:schemeClr val="dk2"/>
          </a:solidFill>
          <a:ln w="28575" cap="flat" cmpd="sng">
            <a:solidFill>
              <a:srgbClr val="81B9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Exercise</a:t>
            </a:r>
            <a:endParaRPr sz="3000">
              <a:solidFill>
                <a:schemeClr val="lt1"/>
              </a:solidFill>
              <a:latin typeface="Calibri"/>
              <a:ea typeface="Calibri"/>
              <a:cs typeface="Calibri"/>
              <a:sym typeface="Calibri"/>
            </a:endParaRPr>
          </a:p>
        </p:txBody>
      </p:sp>
      <p:sp>
        <p:nvSpPr>
          <p:cNvPr id="715" name="Google Shape;715;p92"/>
          <p:cNvSpPr txBox="1"/>
          <p:nvPr/>
        </p:nvSpPr>
        <p:spPr>
          <a:xfrm flipH="1">
            <a:off x="6637773" y="2987621"/>
            <a:ext cx="1108500" cy="554100"/>
          </a:xfrm>
          <a:prstGeom prst="rect">
            <a:avLst/>
          </a:prstGeom>
          <a:solidFill>
            <a:schemeClr val="dk2"/>
          </a:solidFill>
          <a:ln w="28575" cap="flat" cmpd="sng">
            <a:solidFill>
              <a:srgbClr val="81B9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Sleep</a:t>
            </a:r>
            <a:endParaRPr sz="3000">
              <a:solidFill>
                <a:schemeClr val="lt1"/>
              </a:solidFill>
              <a:latin typeface="Calibri"/>
              <a:ea typeface="Calibri"/>
              <a:cs typeface="Calibri"/>
              <a:sym typeface="Calibri"/>
            </a:endParaRPr>
          </a:p>
        </p:txBody>
      </p:sp>
      <p:pic>
        <p:nvPicPr>
          <p:cNvPr id="716" name="Google Shape;716;p92"/>
          <p:cNvPicPr preferRelativeResize="0"/>
          <p:nvPr/>
        </p:nvPicPr>
        <p:blipFill>
          <a:blip r:embed="rId8">
            <a:alphaModFix/>
          </a:blip>
          <a:stretch>
            <a:fillRect/>
          </a:stretch>
        </p:blipFill>
        <p:spPr>
          <a:xfrm rot="-7">
            <a:off x="6565990" y="4616127"/>
            <a:ext cx="2642794" cy="1670656"/>
          </a:xfrm>
          <a:prstGeom prst="rect">
            <a:avLst/>
          </a:prstGeom>
          <a:noFill/>
          <a:ln>
            <a:noFill/>
          </a:ln>
        </p:spPr>
      </p:pic>
      <p:sp>
        <p:nvSpPr>
          <p:cNvPr id="717" name="Google Shape;717;p92"/>
          <p:cNvSpPr txBox="1"/>
          <p:nvPr/>
        </p:nvSpPr>
        <p:spPr>
          <a:xfrm flipH="1">
            <a:off x="1322628" y="2987613"/>
            <a:ext cx="1511400" cy="554100"/>
          </a:xfrm>
          <a:prstGeom prst="rect">
            <a:avLst/>
          </a:prstGeom>
          <a:solidFill>
            <a:schemeClr val="dk2"/>
          </a:solidFill>
          <a:ln w="28575" cap="flat" cmpd="sng">
            <a:solidFill>
              <a:srgbClr val="81B9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Nutrition</a:t>
            </a:r>
            <a:endParaRPr sz="3000">
              <a:solidFill>
                <a:schemeClr val="lt1"/>
              </a:solidFill>
              <a:latin typeface="Calibri"/>
              <a:ea typeface="Calibri"/>
              <a:cs typeface="Calibri"/>
              <a:sym typeface="Calibri"/>
            </a:endParaRPr>
          </a:p>
        </p:txBody>
      </p:sp>
      <p:pic>
        <p:nvPicPr>
          <p:cNvPr id="718" name="Google Shape;718;p92"/>
          <p:cNvPicPr preferRelativeResize="0"/>
          <p:nvPr/>
        </p:nvPicPr>
        <p:blipFill>
          <a:blip r:embed="rId9">
            <a:alphaModFix/>
          </a:blip>
          <a:stretch>
            <a:fillRect/>
          </a:stretch>
        </p:blipFill>
        <p:spPr>
          <a:xfrm>
            <a:off x="3871760" y="4616113"/>
            <a:ext cx="1511400" cy="2114962"/>
          </a:xfrm>
          <a:prstGeom prst="rect">
            <a:avLst/>
          </a:prstGeom>
          <a:noFill/>
          <a:ln>
            <a:noFill/>
          </a:ln>
        </p:spPr>
      </p:pic>
      <p:pic>
        <p:nvPicPr>
          <p:cNvPr id="719" name="Google Shape;719;p92"/>
          <p:cNvPicPr preferRelativeResize="0"/>
          <p:nvPr/>
        </p:nvPicPr>
        <p:blipFill>
          <a:blip r:embed="rId10">
            <a:alphaModFix/>
          </a:blip>
          <a:stretch>
            <a:fillRect/>
          </a:stretch>
        </p:blipFill>
        <p:spPr>
          <a:xfrm>
            <a:off x="1392178" y="4833495"/>
            <a:ext cx="638319" cy="750968"/>
          </a:xfrm>
          <a:prstGeom prst="rect">
            <a:avLst/>
          </a:prstGeom>
          <a:noFill/>
          <a:ln>
            <a:noFill/>
          </a:ln>
        </p:spPr>
      </p:pic>
      <p:sp>
        <p:nvSpPr>
          <p:cNvPr id="720" name="Google Shape;720;p92"/>
          <p:cNvSpPr/>
          <p:nvPr/>
        </p:nvSpPr>
        <p:spPr>
          <a:xfrm>
            <a:off x="4503115" y="2278375"/>
            <a:ext cx="545400" cy="5454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1" name="Google Shape;721;p92"/>
          <p:cNvSpPr txBox="1"/>
          <p:nvPr/>
        </p:nvSpPr>
        <p:spPr>
          <a:xfrm>
            <a:off x="4618249" y="2312800"/>
            <a:ext cx="331500" cy="37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2</a:t>
            </a:r>
            <a:endParaRPr sz="2000">
              <a:solidFill>
                <a:schemeClr val="lt1"/>
              </a:solidFill>
              <a:latin typeface="Lexend SemiBold"/>
              <a:ea typeface="Lexend SemiBold"/>
              <a:cs typeface="Lexend SemiBold"/>
              <a:sym typeface="Lexend SemiBold"/>
            </a:endParaRPr>
          </a:p>
        </p:txBody>
      </p:sp>
      <p:sp>
        <p:nvSpPr>
          <p:cNvPr id="722" name="Google Shape;722;p92"/>
          <p:cNvSpPr/>
          <p:nvPr/>
        </p:nvSpPr>
        <p:spPr>
          <a:xfrm>
            <a:off x="6901763" y="2278375"/>
            <a:ext cx="545400" cy="5454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3" name="Google Shape;723;p92"/>
          <p:cNvSpPr txBox="1"/>
          <p:nvPr/>
        </p:nvSpPr>
        <p:spPr>
          <a:xfrm>
            <a:off x="7025523" y="2312800"/>
            <a:ext cx="297900" cy="37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3</a:t>
            </a:r>
            <a:endParaRPr sz="2000">
              <a:solidFill>
                <a:schemeClr val="lt1"/>
              </a:solidFill>
              <a:latin typeface="Lexend SemiBold"/>
              <a:ea typeface="Lexend SemiBold"/>
              <a:cs typeface="Lexend SemiBold"/>
              <a:sym typeface="Lexend SemiBold"/>
            </a:endParaRPr>
          </a:p>
        </p:txBody>
      </p:sp>
      <p:sp>
        <p:nvSpPr>
          <p:cNvPr id="724" name="Google Shape;724;p92"/>
          <p:cNvSpPr/>
          <p:nvPr/>
        </p:nvSpPr>
        <p:spPr>
          <a:xfrm>
            <a:off x="1807596" y="2278362"/>
            <a:ext cx="545400" cy="5454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5" name="Google Shape;725;p92"/>
          <p:cNvSpPr txBox="1"/>
          <p:nvPr/>
        </p:nvSpPr>
        <p:spPr>
          <a:xfrm>
            <a:off x="1914625" y="2312800"/>
            <a:ext cx="331500" cy="37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1</a:t>
            </a:r>
            <a:endParaRPr sz="2000">
              <a:solidFill>
                <a:schemeClr val="lt1"/>
              </a:solidFill>
              <a:latin typeface="Lexend SemiBold"/>
              <a:ea typeface="Lexend SemiBold"/>
              <a:cs typeface="Lexend SemiBold"/>
              <a:sym typeface="Lexend SemiBold"/>
            </a:endParaRPr>
          </a:p>
        </p:txBody>
      </p:sp>
      <p:pic>
        <p:nvPicPr>
          <p:cNvPr id="726" name="Google Shape;726;p92"/>
          <p:cNvPicPr preferRelativeResize="0"/>
          <p:nvPr/>
        </p:nvPicPr>
        <p:blipFill>
          <a:blip r:embed="rId11">
            <a:alphaModFix/>
          </a:blip>
          <a:stretch>
            <a:fillRect/>
          </a:stretch>
        </p:blipFill>
        <p:spPr>
          <a:xfrm>
            <a:off x="1524375" y="5713374"/>
            <a:ext cx="861926" cy="938925"/>
          </a:xfrm>
          <a:prstGeom prst="rect">
            <a:avLst/>
          </a:prstGeom>
          <a:noFill/>
          <a:ln>
            <a:noFill/>
          </a:ln>
        </p:spPr>
      </p:pic>
      <p:pic>
        <p:nvPicPr>
          <p:cNvPr id="727" name="Google Shape;727;p92"/>
          <p:cNvPicPr preferRelativeResize="0"/>
          <p:nvPr/>
        </p:nvPicPr>
        <p:blipFill>
          <a:blip r:embed="rId12">
            <a:alphaModFix/>
          </a:blip>
          <a:stretch>
            <a:fillRect/>
          </a:stretch>
        </p:blipFill>
        <p:spPr>
          <a:xfrm rot="-670242">
            <a:off x="1695975" y="5061610"/>
            <a:ext cx="648833" cy="100099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pic>
        <p:nvPicPr>
          <p:cNvPr id="733" name="Google Shape;733;p93"/>
          <p:cNvPicPr preferRelativeResize="0"/>
          <p:nvPr/>
        </p:nvPicPr>
        <p:blipFill rotWithShape="1">
          <a:blip r:embed="rId3">
            <a:alphaModFix/>
          </a:blip>
          <a:srcRect l="31584" r="26279"/>
          <a:stretch/>
        </p:blipFill>
        <p:spPr>
          <a:xfrm>
            <a:off x="371313" y="1404801"/>
            <a:ext cx="889374" cy="3453233"/>
          </a:xfrm>
          <a:prstGeom prst="rect">
            <a:avLst/>
          </a:prstGeom>
          <a:noFill/>
          <a:ln>
            <a:noFill/>
          </a:ln>
        </p:spPr>
      </p:pic>
      <p:sp>
        <p:nvSpPr>
          <p:cNvPr id="734" name="Google Shape;734;p93"/>
          <p:cNvSpPr txBox="1"/>
          <p:nvPr/>
        </p:nvSpPr>
        <p:spPr>
          <a:xfrm>
            <a:off x="41569" y="6531154"/>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735" name="Google Shape;735;p93"/>
          <p:cNvSpPr txBox="1"/>
          <p:nvPr/>
        </p:nvSpPr>
        <p:spPr>
          <a:xfrm flipH="1">
            <a:off x="113400" y="2729300"/>
            <a:ext cx="1405200" cy="554100"/>
          </a:xfrm>
          <a:prstGeom prst="rect">
            <a:avLst/>
          </a:prstGeom>
          <a:solidFill>
            <a:srgbClr val="386394"/>
          </a:solidFill>
          <a:ln w="9525" cap="flat" cmpd="sng">
            <a:solidFill>
              <a:srgbClr val="81B9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Nutrition</a:t>
            </a:r>
            <a:endParaRPr sz="3000">
              <a:solidFill>
                <a:schemeClr val="lt1"/>
              </a:solidFill>
              <a:latin typeface="Calibri"/>
              <a:ea typeface="Calibri"/>
              <a:cs typeface="Calibri"/>
              <a:sym typeface="Calibri"/>
            </a:endParaRPr>
          </a:p>
        </p:txBody>
      </p:sp>
      <p:sp>
        <p:nvSpPr>
          <p:cNvPr id="736" name="Google Shape;736;p93"/>
          <p:cNvSpPr/>
          <p:nvPr/>
        </p:nvSpPr>
        <p:spPr>
          <a:xfrm>
            <a:off x="562050" y="2043925"/>
            <a:ext cx="507900" cy="507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7" name="Google Shape;737;p93"/>
          <p:cNvSpPr txBox="1"/>
          <p:nvPr/>
        </p:nvSpPr>
        <p:spPr>
          <a:xfrm>
            <a:off x="644322" y="2065525"/>
            <a:ext cx="291300" cy="3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1</a:t>
            </a:r>
            <a:endParaRPr sz="2000">
              <a:solidFill>
                <a:schemeClr val="lt1"/>
              </a:solidFill>
              <a:latin typeface="Lexend SemiBold"/>
              <a:ea typeface="Lexend SemiBold"/>
              <a:cs typeface="Lexend SemiBold"/>
              <a:sym typeface="Lexend SemiBold"/>
            </a:endParaRPr>
          </a:p>
        </p:txBody>
      </p:sp>
      <p:pic>
        <p:nvPicPr>
          <p:cNvPr id="738" name="Google Shape;738;p93"/>
          <p:cNvPicPr preferRelativeResize="0"/>
          <p:nvPr/>
        </p:nvPicPr>
        <p:blipFill>
          <a:blip r:embed="rId4">
            <a:alphaModFix/>
          </a:blip>
          <a:stretch>
            <a:fillRect/>
          </a:stretch>
        </p:blipFill>
        <p:spPr>
          <a:xfrm rot="-670242">
            <a:off x="7911378" y="2153237"/>
            <a:ext cx="947872" cy="1223474"/>
          </a:xfrm>
          <a:prstGeom prst="rect">
            <a:avLst/>
          </a:prstGeom>
          <a:noFill/>
          <a:ln>
            <a:noFill/>
          </a:ln>
        </p:spPr>
      </p:pic>
      <p:pic>
        <p:nvPicPr>
          <p:cNvPr id="739" name="Google Shape;739;p93"/>
          <p:cNvPicPr preferRelativeResize="0"/>
          <p:nvPr/>
        </p:nvPicPr>
        <p:blipFill>
          <a:blip r:embed="rId5">
            <a:alphaModFix/>
          </a:blip>
          <a:stretch>
            <a:fillRect/>
          </a:stretch>
        </p:blipFill>
        <p:spPr>
          <a:xfrm rot="1467078">
            <a:off x="7745383" y="2718663"/>
            <a:ext cx="1279859" cy="1867529"/>
          </a:xfrm>
          <a:prstGeom prst="rect">
            <a:avLst/>
          </a:prstGeom>
          <a:noFill/>
          <a:ln>
            <a:noFill/>
          </a:ln>
        </p:spPr>
      </p:pic>
      <p:pic>
        <p:nvPicPr>
          <p:cNvPr id="740" name="Google Shape;740;p93"/>
          <p:cNvPicPr preferRelativeResize="0"/>
          <p:nvPr/>
        </p:nvPicPr>
        <p:blipFill>
          <a:blip r:embed="rId6">
            <a:alphaModFix/>
          </a:blip>
          <a:stretch>
            <a:fillRect/>
          </a:stretch>
        </p:blipFill>
        <p:spPr>
          <a:xfrm rot="511479">
            <a:off x="7807038" y="4220790"/>
            <a:ext cx="1293748" cy="1409268"/>
          </a:xfrm>
          <a:prstGeom prst="rect">
            <a:avLst/>
          </a:prstGeom>
          <a:noFill/>
          <a:ln>
            <a:noFill/>
          </a:ln>
        </p:spPr>
      </p:pic>
      <p:pic>
        <p:nvPicPr>
          <p:cNvPr id="741" name="Google Shape;741;p93"/>
          <p:cNvPicPr preferRelativeResize="0"/>
          <p:nvPr/>
        </p:nvPicPr>
        <p:blipFill>
          <a:blip r:embed="rId7">
            <a:alphaModFix/>
          </a:blip>
          <a:stretch>
            <a:fillRect/>
          </a:stretch>
        </p:blipFill>
        <p:spPr>
          <a:xfrm>
            <a:off x="8070499" y="5387212"/>
            <a:ext cx="889375" cy="1046338"/>
          </a:xfrm>
          <a:prstGeom prst="rect">
            <a:avLst/>
          </a:prstGeom>
          <a:noFill/>
          <a:ln>
            <a:noFill/>
          </a:ln>
        </p:spPr>
      </p:pic>
      <p:pic>
        <p:nvPicPr>
          <p:cNvPr id="742" name="Google Shape;742;p93"/>
          <p:cNvPicPr preferRelativeResize="0"/>
          <p:nvPr/>
        </p:nvPicPr>
        <p:blipFill rotWithShape="1">
          <a:blip r:embed="rId8">
            <a:alphaModFix/>
          </a:blip>
          <a:srcRect/>
          <a:stretch/>
        </p:blipFill>
        <p:spPr>
          <a:xfrm flipH="1">
            <a:off x="7235201" y="5786202"/>
            <a:ext cx="1046374" cy="1139846"/>
          </a:xfrm>
          <a:prstGeom prst="rect">
            <a:avLst/>
          </a:prstGeom>
          <a:noFill/>
          <a:ln>
            <a:noFill/>
          </a:ln>
        </p:spPr>
      </p:pic>
      <p:pic>
        <p:nvPicPr>
          <p:cNvPr id="743" name="Google Shape;743;p93"/>
          <p:cNvPicPr preferRelativeResize="0"/>
          <p:nvPr/>
        </p:nvPicPr>
        <p:blipFill>
          <a:blip r:embed="rId9">
            <a:alphaModFix/>
          </a:blip>
          <a:stretch>
            <a:fillRect/>
          </a:stretch>
        </p:blipFill>
        <p:spPr>
          <a:xfrm>
            <a:off x="7436499" y="1490712"/>
            <a:ext cx="1342050" cy="1461936"/>
          </a:xfrm>
          <a:prstGeom prst="rect">
            <a:avLst/>
          </a:prstGeom>
          <a:noFill/>
          <a:ln>
            <a:noFill/>
          </a:ln>
        </p:spPr>
      </p:pic>
      <p:sp>
        <p:nvSpPr>
          <p:cNvPr id="744" name="Google Shape;744;p93"/>
          <p:cNvSpPr txBox="1"/>
          <p:nvPr/>
        </p:nvSpPr>
        <p:spPr>
          <a:xfrm>
            <a:off x="1356451" y="1449350"/>
            <a:ext cx="6630600" cy="5136600"/>
          </a:xfrm>
          <a:prstGeom prst="rect">
            <a:avLst/>
          </a:prstGeom>
          <a:noFill/>
          <a:ln>
            <a:noFill/>
          </a:ln>
        </p:spPr>
        <p:txBody>
          <a:bodyPr spcFirstLastPara="1" wrap="square" lIns="91425" tIns="91425" rIns="91425" bIns="91425" anchor="t" anchorCtr="0">
            <a:noAutofit/>
          </a:bodyPr>
          <a:lstStyle/>
          <a:p>
            <a:pPr marL="0" lvl="0" indent="457200" algn="l" rtl="0">
              <a:lnSpc>
                <a:spcPct val="115000"/>
              </a:lnSpc>
              <a:spcBef>
                <a:spcPts val="0"/>
              </a:spcBef>
              <a:spcAft>
                <a:spcPts val="0"/>
              </a:spcAft>
              <a:buClr>
                <a:schemeClr val="dk1"/>
              </a:buClr>
              <a:buSzPts val="1100"/>
              <a:buFont typeface="Arial"/>
              <a:buNone/>
            </a:pPr>
            <a:br>
              <a:rPr lang="en-US" sz="1800">
                <a:solidFill>
                  <a:schemeClr val="dk1"/>
                </a:solidFill>
                <a:latin typeface="Lexend ExtraLight"/>
                <a:ea typeface="Lexend ExtraLight"/>
                <a:cs typeface="Lexend ExtraLight"/>
                <a:sym typeface="Lexend ExtraLight"/>
              </a:rPr>
            </a:br>
            <a:br>
              <a:rPr lang="en-US" sz="1800">
                <a:solidFill>
                  <a:schemeClr val="dk1"/>
                </a:solidFill>
                <a:latin typeface="Lexend ExtraLight"/>
                <a:ea typeface="Lexend ExtraLight"/>
                <a:cs typeface="Lexend ExtraLight"/>
                <a:sym typeface="Lexend ExtraLight"/>
              </a:rPr>
            </a:br>
            <a:endParaRPr sz="1800">
              <a:solidFill>
                <a:schemeClr val="dk1"/>
              </a:solidFill>
              <a:latin typeface="Lexend ExtraLight"/>
              <a:ea typeface="Lexend ExtraLight"/>
              <a:cs typeface="Lexend ExtraLight"/>
              <a:sym typeface="Lexend ExtraLight"/>
            </a:endParaRPr>
          </a:p>
          <a:p>
            <a:pPr marL="457200" lvl="0" indent="0" algn="l" rtl="0">
              <a:lnSpc>
                <a:spcPct val="115000"/>
              </a:lnSpc>
              <a:spcBef>
                <a:spcPts val="0"/>
              </a:spcBef>
              <a:spcAft>
                <a:spcPts val="0"/>
              </a:spcAft>
              <a:buClr>
                <a:schemeClr val="dk1"/>
              </a:buClr>
              <a:buSzPts val="1100"/>
              <a:buFont typeface="Arial"/>
              <a:buNone/>
            </a:pPr>
            <a:r>
              <a:rPr lang="en-US" sz="1700" b="1">
                <a:solidFill>
                  <a:schemeClr val="dk1"/>
                </a:solidFill>
                <a:latin typeface="Lexend"/>
                <a:ea typeface="Lexend"/>
                <a:cs typeface="Lexend"/>
                <a:sym typeface="Lexend"/>
              </a:rPr>
              <a:t>Proteins:</a:t>
            </a:r>
            <a:r>
              <a:rPr lang="en-US" sz="1800" b="1">
                <a:solidFill>
                  <a:schemeClr val="dk1"/>
                </a:solidFill>
                <a:latin typeface="Lexend"/>
                <a:ea typeface="Lexend"/>
                <a:cs typeface="Lexend"/>
                <a:sym typeface="Lexend"/>
              </a:rPr>
              <a:t> </a:t>
            </a:r>
            <a:r>
              <a:rPr lang="en-US" sz="1500">
                <a:solidFill>
                  <a:schemeClr val="dk1"/>
                </a:solidFill>
                <a:latin typeface="Lexend ExtraLight"/>
                <a:ea typeface="Lexend ExtraLight"/>
                <a:cs typeface="Lexend ExtraLight"/>
                <a:sym typeface="Lexend ExtraLight"/>
              </a:rPr>
              <a:t>build and maintain cells, help make hormones.</a:t>
            </a:r>
            <a:endParaRPr sz="1500" i="1">
              <a:solidFill>
                <a:schemeClr val="dk1"/>
              </a:solidFill>
              <a:latin typeface="Lexend ExtraLight"/>
              <a:ea typeface="Lexend ExtraLight"/>
              <a:cs typeface="Lexend ExtraLight"/>
              <a:sym typeface="Lexend ExtraLight"/>
            </a:endParaRPr>
          </a:p>
          <a:p>
            <a:pPr marL="1371600" lvl="0" indent="-317500" algn="l" rtl="0">
              <a:lnSpc>
                <a:spcPct val="115000"/>
              </a:lnSpc>
              <a:spcBef>
                <a:spcPts val="0"/>
              </a:spcBef>
              <a:spcAft>
                <a:spcPts val="0"/>
              </a:spcAft>
              <a:buClr>
                <a:schemeClr val="dk1"/>
              </a:buClr>
              <a:buSzPts val="1400"/>
              <a:buChar char="❏"/>
            </a:pPr>
            <a:r>
              <a:rPr lang="en-US" sz="1500" b="1">
                <a:solidFill>
                  <a:schemeClr val="dk1"/>
                </a:solidFill>
                <a:latin typeface="Lexend"/>
                <a:ea typeface="Lexend"/>
                <a:cs typeface="Lexend"/>
                <a:sym typeface="Lexend"/>
              </a:rPr>
              <a:t>Red meat, chicken, fish, eggs, beans, etc.</a:t>
            </a:r>
            <a:endParaRPr sz="1500" b="1">
              <a:solidFill>
                <a:schemeClr val="dk1"/>
              </a:solidFill>
              <a:latin typeface="Lexend"/>
              <a:ea typeface="Lexend"/>
              <a:cs typeface="Lexend"/>
              <a:sym typeface="Lexend"/>
            </a:endParaRPr>
          </a:p>
          <a:p>
            <a:pPr marL="0" lvl="0" indent="0" algn="l" rtl="0">
              <a:lnSpc>
                <a:spcPct val="115000"/>
              </a:lnSpc>
              <a:spcBef>
                <a:spcPts val="0"/>
              </a:spcBef>
              <a:spcAft>
                <a:spcPts val="0"/>
              </a:spcAft>
              <a:buNone/>
            </a:pPr>
            <a:br>
              <a:rPr lang="en-US" sz="1500" i="1">
                <a:solidFill>
                  <a:schemeClr val="dk1"/>
                </a:solidFill>
                <a:latin typeface="Lexend ExtraLight"/>
                <a:ea typeface="Lexend ExtraLight"/>
                <a:cs typeface="Lexend ExtraLight"/>
                <a:sym typeface="Lexend ExtraLight"/>
              </a:rPr>
            </a:br>
            <a:r>
              <a:rPr lang="en-US" sz="1500" i="1">
                <a:solidFill>
                  <a:schemeClr val="dk1"/>
                </a:solidFill>
                <a:latin typeface="Lexend ExtraLight"/>
                <a:ea typeface="Lexend ExtraLight"/>
                <a:cs typeface="Lexend ExtraLight"/>
                <a:sym typeface="Lexend ExtraLight"/>
              </a:rPr>
              <a:t>	</a:t>
            </a:r>
            <a:r>
              <a:rPr lang="en-US" sz="1700" b="1">
                <a:solidFill>
                  <a:schemeClr val="dk1"/>
                </a:solidFill>
                <a:latin typeface="Lexend"/>
                <a:ea typeface="Lexend"/>
                <a:cs typeface="Lexend"/>
                <a:sym typeface="Lexend"/>
              </a:rPr>
              <a:t>Carbohydrates &amp; Fats:</a:t>
            </a:r>
            <a:r>
              <a:rPr lang="en-US">
                <a:solidFill>
                  <a:schemeClr val="dk1"/>
                </a:solidFill>
                <a:latin typeface="Lexend ExtraLight"/>
                <a:ea typeface="Lexend ExtraLight"/>
                <a:cs typeface="Lexend ExtraLight"/>
                <a:sym typeface="Lexend ExtraLight"/>
              </a:rPr>
              <a:t> </a:t>
            </a:r>
            <a:r>
              <a:rPr lang="en-US" sz="1500">
                <a:solidFill>
                  <a:schemeClr val="dk1"/>
                </a:solidFill>
                <a:latin typeface="Lexend ExtraLight"/>
                <a:ea typeface="Lexend ExtraLight"/>
                <a:cs typeface="Lexend ExtraLight"/>
                <a:sym typeface="Lexend ExtraLight"/>
              </a:rPr>
              <a:t>provide energy, balance hormones. </a:t>
            </a:r>
            <a:endParaRPr sz="1500">
              <a:solidFill>
                <a:schemeClr val="dk1"/>
              </a:solidFill>
              <a:latin typeface="Lexend ExtraLight"/>
              <a:ea typeface="Lexend ExtraLight"/>
              <a:cs typeface="Lexend ExtraLight"/>
              <a:sym typeface="Lexend ExtraLight"/>
            </a:endParaRPr>
          </a:p>
          <a:p>
            <a:pPr marL="1371600" lvl="0" indent="-323850" algn="l" rtl="0">
              <a:lnSpc>
                <a:spcPct val="115000"/>
              </a:lnSpc>
              <a:spcBef>
                <a:spcPts val="0"/>
              </a:spcBef>
              <a:spcAft>
                <a:spcPts val="0"/>
              </a:spcAft>
              <a:buClr>
                <a:schemeClr val="dk1"/>
              </a:buClr>
              <a:buSzPts val="1500"/>
              <a:buFont typeface="Lexend"/>
              <a:buChar char="❏"/>
            </a:pPr>
            <a:r>
              <a:rPr lang="en-US" sz="1500" b="1">
                <a:solidFill>
                  <a:schemeClr val="dk1"/>
                </a:solidFill>
                <a:latin typeface="Lexend"/>
                <a:ea typeface="Lexend"/>
                <a:cs typeface="Lexend"/>
                <a:sym typeface="Lexend"/>
              </a:rPr>
              <a:t>Whole grains, pasta, potatoes, oats, etc</a:t>
            </a:r>
            <a:br>
              <a:rPr lang="en-US" sz="1500" b="1">
                <a:solidFill>
                  <a:schemeClr val="dk1"/>
                </a:solidFill>
                <a:latin typeface="Lexend"/>
                <a:ea typeface="Lexend"/>
                <a:cs typeface="Lexend"/>
                <a:sym typeface="Lexend"/>
              </a:rPr>
            </a:br>
            <a:endParaRPr sz="1500" b="1">
              <a:solidFill>
                <a:schemeClr val="dk1"/>
              </a:solidFill>
              <a:latin typeface="Lexend"/>
              <a:ea typeface="Lexend"/>
              <a:cs typeface="Lexend"/>
              <a:sym typeface="Lexend"/>
            </a:endParaRPr>
          </a:p>
          <a:p>
            <a:pPr marL="1371600" lvl="0" indent="-323850" algn="l" rtl="0">
              <a:lnSpc>
                <a:spcPct val="115000"/>
              </a:lnSpc>
              <a:spcBef>
                <a:spcPts val="0"/>
              </a:spcBef>
              <a:spcAft>
                <a:spcPts val="0"/>
              </a:spcAft>
              <a:buClr>
                <a:schemeClr val="dk1"/>
              </a:buClr>
              <a:buSzPts val="1500"/>
              <a:buFont typeface="Lexend"/>
              <a:buChar char="❏"/>
            </a:pPr>
            <a:r>
              <a:rPr lang="en-US" sz="1500" b="1">
                <a:solidFill>
                  <a:schemeClr val="dk1"/>
                </a:solidFill>
                <a:latin typeface="Lexend"/>
                <a:ea typeface="Lexend"/>
                <a:cs typeface="Lexend"/>
                <a:sym typeface="Lexend"/>
              </a:rPr>
              <a:t>Avocados, olive oil, nuts and seeds</a:t>
            </a:r>
            <a:endParaRPr sz="1500" b="1">
              <a:solidFill>
                <a:schemeClr val="dk1"/>
              </a:solidFill>
              <a:latin typeface="Lexend"/>
              <a:ea typeface="Lexend"/>
              <a:cs typeface="Lexend"/>
              <a:sym typeface="Lexend"/>
            </a:endParaRPr>
          </a:p>
          <a:p>
            <a:pPr marL="0" lvl="0" indent="0" algn="l" rtl="0">
              <a:lnSpc>
                <a:spcPct val="115000"/>
              </a:lnSpc>
              <a:spcBef>
                <a:spcPts val="0"/>
              </a:spcBef>
              <a:spcAft>
                <a:spcPts val="0"/>
              </a:spcAft>
              <a:buNone/>
            </a:pPr>
            <a:br>
              <a:rPr lang="en-US" sz="1500" i="1">
                <a:solidFill>
                  <a:schemeClr val="dk1"/>
                </a:solidFill>
                <a:latin typeface="Lexend ExtraLight"/>
                <a:ea typeface="Lexend ExtraLight"/>
                <a:cs typeface="Lexend ExtraLight"/>
                <a:sym typeface="Lexend ExtraLight"/>
              </a:rPr>
            </a:br>
            <a:r>
              <a:rPr lang="en-US" sz="1500" i="1">
                <a:solidFill>
                  <a:schemeClr val="dk1"/>
                </a:solidFill>
                <a:latin typeface="Lexend ExtraLight"/>
                <a:ea typeface="Lexend ExtraLight"/>
                <a:cs typeface="Lexend ExtraLight"/>
                <a:sym typeface="Lexend ExtraLight"/>
              </a:rPr>
              <a:t>	</a:t>
            </a:r>
            <a:r>
              <a:rPr lang="en-US" sz="1700" b="1">
                <a:solidFill>
                  <a:schemeClr val="dk1"/>
                </a:solidFill>
                <a:latin typeface="Lexend"/>
                <a:ea typeface="Lexend"/>
                <a:cs typeface="Lexend"/>
                <a:sym typeface="Lexend"/>
              </a:rPr>
              <a:t>Vitamins &amp; minerals:</a:t>
            </a:r>
            <a:r>
              <a:rPr lang="en-US" sz="1800" b="1">
                <a:solidFill>
                  <a:schemeClr val="dk1"/>
                </a:solidFill>
                <a:latin typeface="Lexend"/>
                <a:ea typeface="Lexend"/>
                <a:cs typeface="Lexend"/>
                <a:sym typeface="Lexend"/>
              </a:rPr>
              <a:t> </a:t>
            </a:r>
            <a:r>
              <a:rPr lang="en-US" sz="1500">
                <a:solidFill>
                  <a:schemeClr val="dk1"/>
                </a:solidFill>
                <a:latin typeface="Lexend ExtraLight"/>
                <a:ea typeface="Lexend ExtraLight"/>
                <a:cs typeface="Lexend ExtraLight"/>
                <a:sym typeface="Lexend ExtraLight"/>
              </a:rPr>
              <a:t>build+maintain cells, balance hormones.</a:t>
            </a:r>
            <a:endParaRPr sz="1500">
              <a:solidFill>
                <a:schemeClr val="dk1"/>
              </a:solidFill>
              <a:latin typeface="Lexend ExtraLight"/>
              <a:ea typeface="Lexend ExtraLight"/>
              <a:cs typeface="Lexend ExtraLight"/>
              <a:sym typeface="Lexend ExtraLight"/>
            </a:endParaRPr>
          </a:p>
          <a:p>
            <a:pPr marL="1371600" lvl="0" indent="-323850" algn="l" rtl="0">
              <a:lnSpc>
                <a:spcPct val="115000"/>
              </a:lnSpc>
              <a:spcBef>
                <a:spcPts val="0"/>
              </a:spcBef>
              <a:spcAft>
                <a:spcPts val="0"/>
              </a:spcAft>
              <a:buClr>
                <a:schemeClr val="dk1"/>
              </a:buClr>
              <a:buSzPts val="1500"/>
              <a:buFont typeface="Lexend ExtraLight"/>
              <a:buChar char="❏"/>
            </a:pPr>
            <a:r>
              <a:rPr lang="en-US" sz="1500" b="1">
                <a:solidFill>
                  <a:schemeClr val="dk1"/>
                </a:solidFill>
                <a:latin typeface="Lexend"/>
                <a:ea typeface="Lexend"/>
                <a:cs typeface="Lexend"/>
                <a:sym typeface="Lexend"/>
              </a:rPr>
              <a:t>Green leafy vegetables, carrots, beets, oranges, bananas, blueberries, blackberries, etc.</a:t>
            </a:r>
            <a:br>
              <a:rPr lang="en-US" sz="1500" b="1">
                <a:solidFill>
                  <a:schemeClr val="dk1"/>
                </a:solidFill>
                <a:latin typeface="Lexend"/>
                <a:ea typeface="Lexend"/>
                <a:cs typeface="Lexend"/>
                <a:sym typeface="Lexend"/>
              </a:rPr>
            </a:br>
            <a:r>
              <a:rPr lang="en-US" sz="1500">
                <a:solidFill>
                  <a:schemeClr val="dk1"/>
                </a:solidFill>
                <a:latin typeface="Lexend ExtraLight"/>
                <a:ea typeface="Lexend ExtraLight"/>
                <a:cs typeface="Lexend ExtraLight"/>
                <a:sym typeface="Lexend ExtraLight"/>
              </a:rPr>
              <a:t>    </a:t>
            </a:r>
            <a:endParaRPr sz="1500">
              <a:solidFill>
                <a:schemeClr val="dk1"/>
              </a:solidFill>
              <a:latin typeface="Lexend ExtraLight"/>
              <a:ea typeface="Lexend ExtraLight"/>
              <a:cs typeface="Lexend ExtraLight"/>
              <a:sym typeface="Lexend ExtraLight"/>
            </a:endParaRPr>
          </a:p>
          <a:p>
            <a:pPr marL="0" lvl="0" indent="457200" algn="l" rtl="0">
              <a:lnSpc>
                <a:spcPct val="115000"/>
              </a:lnSpc>
              <a:spcBef>
                <a:spcPts val="0"/>
              </a:spcBef>
              <a:spcAft>
                <a:spcPts val="0"/>
              </a:spcAft>
              <a:buNone/>
            </a:pPr>
            <a:r>
              <a:rPr lang="en-US" sz="1500" b="1">
                <a:solidFill>
                  <a:schemeClr val="dk1"/>
                </a:solidFill>
                <a:latin typeface="Lexend"/>
                <a:ea typeface="Lexend"/>
                <a:cs typeface="Lexend"/>
                <a:sym typeface="Lexend"/>
              </a:rPr>
              <a:t>Water:</a:t>
            </a:r>
            <a:r>
              <a:rPr lang="en-US" sz="1500">
                <a:solidFill>
                  <a:schemeClr val="dk1"/>
                </a:solidFill>
                <a:latin typeface="Lexend ExtraLight"/>
                <a:ea typeface="Lexend ExtraLight"/>
                <a:cs typeface="Lexend ExtraLight"/>
                <a:sym typeface="Lexend ExtraLight"/>
              </a:rPr>
              <a:t> carries nutrients, energizes muscle, clears waste. </a:t>
            </a:r>
            <a:endParaRPr sz="1500">
              <a:solidFill>
                <a:schemeClr val="dk1"/>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1500">
              <a:solidFill>
                <a:schemeClr val="dk1"/>
              </a:solidFill>
              <a:latin typeface="Lexend ExtraLight"/>
              <a:ea typeface="Lexend ExtraLight"/>
              <a:cs typeface="Lexend ExtraLight"/>
              <a:sym typeface="Lexend ExtraLight"/>
            </a:endParaRPr>
          </a:p>
        </p:txBody>
      </p:sp>
      <p:sp>
        <p:nvSpPr>
          <p:cNvPr id="745" name="Google Shape;745;p93"/>
          <p:cNvSpPr txBox="1"/>
          <p:nvPr/>
        </p:nvSpPr>
        <p:spPr>
          <a:xfrm flipH="1">
            <a:off x="1828650" y="1442125"/>
            <a:ext cx="27210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200" b="1">
                <a:solidFill>
                  <a:schemeClr val="dk1"/>
                </a:solidFill>
                <a:latin typeface="Lexend"/>
                <a:ea typeface="Lexend"/>
                <a:cs typeface="Lexend"/>
                <a:sym typeface="Lexend"/>
              </a:rPr>
              <a:t>Your Body Needs:</a:t>
            </a:r>
            <a:r>
              <a:rPr lang="en-US" sz="2200" b="1">
                <a:solidFill>
                  <a:srgbClr val="8587C2"/>
                </a:solidFill>
                <a:latin typeface="Lexend"/>
                <a:ea typeface="Lexend"/>
                <a:cs typeface="Lexend"/>
                <a:sym typeface="Lexend"/>
              </a:rPr>
              <a:t> </a:t>
            </a:r>
            <a:endParaRPr sz="2800" b="1">
              <a:solidFill>
                <a:srgbClr val="8587C2"/>
              </a:solidFill>
              <a:latin typeface="Lexend"/>
              <a:ea typeface="Lexend"/>
              <a:cs typeface="Lexend"/>
              <a:sym typeface="Lexend"/>
            </a:endParaRPr>
          </a:p>
        </p:txBody>
      </p:sp>
      <p:cxnSp>
        <p:nvCxnSpPr>
          <p:cNvPr id="746" name="Google Shape;746;p93"/>
          <p:cNvCxnSpPr/>
          <p:nvPr/>
        </p:nvCxnSpPr>
        <p:spPr>
          <a:xfrm rot="-5400000">
            <a:off x="1097925" y="2267325"/>
            <a:ext cx="1170000" cy="258900"/>
          </a:xfrm>
          <a:prstGeom prst="bentConnector3">
            <a:avLst>
              <a:gd name="adj1" fmla="val -1551"/>
            </a:avLst>
          </a:prstGeom>
          <a:noFill/>
          <a:ln w="9525" cap="flat" cmpd="sng">
            <a:solidFill>
              <a:schemeClr val="dk2"/>
            </a:solidFill>
            <a:prstDash val="solid"/>
            <a:round/>
            <a:headEnd type="none" w="med" len="med"/>
            <a:tailEnd type="none" w="med" len="med"/>
          </a:ln>
        </p:spPr>
      </p:cxnSp>
      <p:cxnSp>
        <p:nvCxnSpPr>
          <p:cNvPr id="747" name="Google Shape;747;p93"/>
          <p:cNvCxnSpPr/>
          <p:nvPr/>
        </p:nvCxnSpPr>
        <p:spPr>
          <a:xfrm>
            <a:off x="1994775" y="1965325"/>
            <a:ext cx="2326500" cy="5100"/>
          </a:xfrm>
          <a:prstGeom prst="straightConnector1">
            <a:avLst/>
          </a:prstGeom>
          <a:noFill/>
          <a:ln w="38100" cap="flat" cmpd="sng">
            <a:solidFill>
              <a:srgbClr val="81B9FF"/>
            </a:solidFill>
            <a:prstDash val="solid"/>
            <a:round/>
            <a:headEnd type="none" w="med" len="med"/>
            <a:tailEnd type="none" w="med" len="med"/>
          </a:ln>
        </p:spPr>
      </p:cxnSp>
      <p:sp>
        <p:nvSpPr>
          <p:cNvPr id="748" name="Google Shape;748;p93"/>
          <p:cNvSpPr/>
          <p:nvPr/>
        </p:nvSpPr>
        <p:spPr>
          <a:xfrm>
            <a:off x="1257675" y="5965350"/>
            <a:ext cx="6094200" cy="554100"/>
          </a:xfrm>
          <a:prstGeom prst="ellipse">
            <a:avLst/>
          </a:prstGeom>
          <a:noFill/>
          <a:ln w="9525"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49" name="Google Shape;749;p93"/>
          <p:cNvSpPr txBox="1"/>
          <p:nvPr/>
        </p:nvSpPr>
        <p:spPr>
          <a:xfrm>
            <a:off x="1474436" y="6002222"/>
            <a:ext cx="5587749" cy="64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b="1">
                <a:latin typeface="Caveat"/>
                <a:ea typeface="Caveat"/>
                <a:cs typeface="Caveat"/>
                <a:sym typeface="Caveat"/>
              </a:rPr>
              <a:t>Teens are supposed to drink 1L to 2L of water a day to stay hydrated!</a:t>
            </a:r>
            <a:endParaRPr sz="1700" b="1">
              <a:latin typeface="Caveat"/>
              <a:ea typeface="Caveat"/>
              <a:cs typeface="Caveat"/>
              <a:sym typeface="Caveat"/>
            </a:endParaRPr>
          </a:p>
        </p:txBody>
      </p:sp>
      <p:sp>
        <p:nvSpPr>
          <p:cNvPr id="750" name="Google Shape;750;p93"/>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751" name="Google Shape;751;p93"/>
          <p:cNvSpPr txBox="1"/>
          <p:nvPr/>
        </p:nvSpPr>
        <p:spPr>
          <a:xfrm>
            <a:off x="189000" y="512800"/>
            <a:ext cx="8766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The </a:t>
            </a:r>
            <a:r>
              <a:rPr lang="en-US" sz="3000" b="1">
                <a:solidFill>
                  <a:srgbClr val="FFFFFF"/>
                </a:solidFill>
                <a:latin typeface="Lexend"/>
                <a:ea typeface="Lexend"/>
                <a:cs typeface="Lexend"/>
                <a:sym typeface="Lexend"/>
              </a:rPr>
              <a:t>Three Pillars </a:t>
            </a:r>
            <a:r>
              <a:rPr lang="en-US" sz="3000">
                <a:solidFill>
                  <a:srgbClr val="FFFFFF"/>
                </a:solidFill>
                <a:latin typeface="Lexend Thin"/>
                <a:ea typeface="Lexend Thin"/>
                <a:cs typeface="Lexend Thin"/>
                <a:sym typeface="Lexend Thin"/>
              </a:rPr>
              <a:t>of Health</a:t>
            </a:r>
            <a:endParaRPr>
              <a:latin typeface="Lexend Thin"/>
              <a:ea typeface="Lexend Thin"/>
              <a:cs typeface="Lexend Thin"/>
              <a:sym typeface="Lexend Th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p94"/>
          <p:cNvSpPr txBox="1"/>
          <p:nvPr/>
        </p:nvSpPr>
        <p:spPr>
          <a:xfrm>
            <a:off x="5379650" y="2861825"/>
            <a:ext cx="3000000" cy="33516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0"/>
              </a:spcAft>
              <a:buNone/>
            </a:pPr>
            <a:r>
              <a:rPr lang="en-US" sz="1500">
                <a:solidFill>
                  <a:schemeClr val="dk1"/>
                </a:solidFill>
                <a:latin typeface="Lexend ExtraLight"/>
                <a:ea typeface="Lexend ExtraLight"/>
                <a:cs typeface="Lexend ExtraLight"/>
                <a:sym typeface="Lexend ExtraLight"/>
              </a:rPr>
              <a:t>Eating fast foods and refined sugars (chocolate bars, soda, sports drinks, etc.) not only leads to weight gain but </a:t>
            </a:r>
            <a:r>
              <a:rPr lang="en-US" sz="1500" b="1">
                <a:solidFill>
                  <a:schemeClr val="dk1"/>
                </a:solidFill>
                <a:latin typeface="Lexend"/>
                <a:ea typeface="Lexend"/>
                <a:cs typeface="Lexend"/>
                <a:sym typeface="Lexend"/>
              </a:rPr>
              <a:t>slows learning and memory. </a:t>
            </a:r>
            <a:endParaRPr sz="1500" b="1">
              <a:solidFill>
                <a:schemeClr val="dk1"/>
              </a:solidFill>
              <a:latin typeface="Lexend"/>
              <a:ea typeface="Lexend"/>
              <a:cs typeface="Lexend"/>
              <a:sym typeface="Lexend"/>
            </a:endParaRPr>
          </a:p>
          <a:p>
            <a:pPr marL="457200" lvl="0" indent="0" algn="l" rtl="0">
              <a:lnSpc>
                <a:spcPct val="115000"/>
              </a:lnSpc>
              <a:spcBef>
                <a:spcPts val="0"/>
              </a:spcBef>
              <a:spcAft>
                <a:spcPts val="0"/>
              </a:spcAft>
              <a:buNone/>
            </a:pPr>
            <a:endParaRPr sz="1500">
              <a:solidFill>
                <a:schemeClr val="dk1"/>
              </a:solidFill>
              <a:latin typeface="Lexend"/>
              <a:ea typeface="Lexend"/>
              <a:cs typeface="Lexend"/>
              <a:sym typeface="Lexend"/>
            </a:endParaRPr>
          </a:p>
          <a:p>
            <a:pPr marL="457200" lvl="0" indent="0" algn="l" rtl="0">
              <a:lnSpc>
                <a:spcPct val="115000"/>
              </a:lnSpc>
              <a:spcBef>
                <a:spcPts val="0"/>
              </a:spcBef>
              <a:spcAft>
                <a:spcPts val="0"/>
              </a:spcAft>
              <a:buNone/>
            </a:pPr>
            <a:r>
              <a:rPr lang="en-US" sz="1500">
                <a:solidFill>
                  <a:schemeClr val="dk1"/>
                </a:solidFill>
                <a:latin typeface="Lexend ExtraLight"/>
                <a:ea typeface="Lexend ExtraLight"/>
                <a:cs typeface="Lexend ExtraLight"/>
                <a:sym typeface="Lexend ExtraLight"/>
              </a:rPr>
              <a:t>These foods also disrupt communication between nerves in the brain, impacting maturation. </a:t>
            </a:r>
            <a:br>
              <a:rPr lang="en-US" sz="1500">
                <a:solidFill>
                  <a:schemeClr val="dk1"/>
                </a:solidFill>
                <a:latin typeface="Lexend ExtraLight"/>
                <a:ea typeface="Lexend ExtraLight"/>
                <a:cs typeface="Lexend ExtraLight"/>
                <a:sym typeface="Lexend ExtraLight"/>
              </a:rPr>
            </a:br>
            <a:endParaRPr sz="1600">
              <a:latin typeface="Lexend ExtraLight"/>
              <a:ea typeface="Lexend ExtraLight"/>
              <a:cs typeface="Lexend ExtraLight"/>
              <a:sym typeface="Lexend ExtraLight"/>
            </a:endParaRPr>
          </a:p>
        </p:txBody>
      </p:sp>
      <p:pic>
        <p:nvPicPr>
          <p:cNvPr id="758" name="Google Shape;758;p94"/>
          <p:cNvPicPr preferRelativeResize="0"/>
          <p:nvPr/>
        </p:nvPicPr>
        <p:blipFill rotWithShape="1">
          <a:blip r:embed="rId3">
            <a:alphaModFix/>
          </a:blip>
          <a:srcRect l="15123" t="7211" r="15345" b="24631"/>
          <a:stretch/>
        </p:blipFill>
        <p:spPr>
          <a:xfrm>
            <a:off x="46888" y="1066888"/>
            <a:ext cx="4980274" cy="5561475"/>
          </a:xfrm>
          <a:prstGeom prst="rect">
            <a:avLst/>
          </a:prstGeom>
          <a:noFill/>
          <a:ln>
            <a:noFill/>
          </a:ln>
        </p:spPr>
      </p:pic>
      <p:sp>
        <p:nvSpPr>
          <p:cNvPr id="759" name="Google Shape;759;p94"/>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760" name="Google Shape;760;p94"/>
          <p:cNvSpPr txBox="1"/>
          <p:nvPr/>
        </p:nvSpPr>
        <p:spPr>
          <a:xfrm>
            <a:off x="3780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b="1">
                <a:solidFill>
                  <a:srgbClr val="FFFFFF"/>
                </a:solidFill>
                <a:latin typeface="Calibri"/>
                <a:ea typeface="Calibri"/>
                <a:cs typeface="Calibri"/>
                <a:sym typeface="Calibri"/>
              </a:rPr>
              <a:t>Brain development &amp; testosterone</a:t>
            </a:r>
            <a:endParaRPr sz="3000" b="1">
              <a:solidFill>
                <a:srgbClr val="FFFFFF"/>
              </a:solidFill>
              <a:latin typeface="Calibri"/>
              <a:ea typeface="Calibri"/>
              <a:cs typeface="Calibri"/>
              <a:sym typeface="Calibri"/>
            </a:endParaRPr>
          </a:p>
          <a:p>
            <a:pPr marL="0" marR="0" lvl="0" indent="0" algn="l" rtl="0">
              <a:spcBef>
                <a:spcPts val="0"/>
              </a:spcBef>
              <a:spcAft>
                <a:spcPts val="0"/>
              </a:spcAft>
              <a:buClr>
                <a:srgbClr val="FFFFFF"/>
              </a:buClr>
              <a:buSzPts val="750"/>
              <a:buFont typeface="Calibri"/>
              <a:buNone/>
            </a:pPr>
            <a:endParaRPr sz="3000" b="1">
              <a:solidFill>
                <a:srgbClr val="FFFFFF"/>
              </a:solidFill>
              <a:latin typeface="Calibri"/>
              <a:ea typeface="Calibri"/>
              <a:cs typeface="Calibri"/>
              <a:sym typeface="Calibri"/>
            </a:endParaRPr>
          </a:p>
        </p:txBody>
      </p:sp>
      <p:sp>
        <p:nvSpPr>
          <p:cNvPr id="761" name="Google Shape;761;p94"/>
          <p:cNvSpPr/>
          <p:nvPr/>
        </p:nvSpPr>
        <p:spPr>
          <a:xfrm>
            <a:off x="0" y="532975"/>
            <a:ext cx="9144000" cy="631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cxnSp>
        <p:nvCxnSpPr>
          <p:cNvPr id="762" name="Google Shape;762;p94"/>
          <p:cNvCxnSpPr>
            <a:stCxn id="763" idx="0"/>
            <a:endCxn id="764" idx="0"/>
          </p:cNvCxnSpPr>
          <p:nvPr/>
        </p:nvCxnSpPr>
        <p:spPr>
          <a:xfrm>
            <a:off x="5519813" y="2846813"/>
            <a:ext cx="0" cy="2132400"/>
          </a:xfrm>
          <a:prstGeom prst="straightConnector1">
            <a:avLst/>
          </a:prstGeom>
          <a:noFill/>
          <a:ln w="9525" cap="flat" cmpd="sng">
            <a:solidFill>
              <a:schemeClr val="dk2"/>
            </a:solidFill>
            <a:prstDash val="solid"/>
            <a:round/>
            <a:headEnd type="none" w="med" len="med"/>
            <a:tailEnd type="none" w="med" len="med"/>
          </a:ln>
        </p:spPr>
      </p:cxnSp>
      <p:sp>
        <p:nvSpPr>
          <p:cNvPr id="763" name="Google Shape;763;p94"/>
          <p:cNvSpPr/>
          <p:nvPr/>
        </p:nvSpPr>
        <p:spPr>
          <a:xfrm>
            <a:off x="5423363" y="2846813"/>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
        <p:nvSpPr>
          <p:cNvPr id="764" name="Google Shape;764;p94"/>
          <p:cNvSpPr/>
          <p:nvPr/>
        </p:nvSpPr>
        <p:spPr>
          <a:xfrm>
            <a:off x="5423363" y="4979088"/>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pic>
        <p:nvPicPr>
          <p:cNvPr id="765" name="Google Shape;765;p94"/>
          <p:cNvPicPr preferRelativeResize="0"/>
          <p:nvPr/>
        </p:nvPicPr>
        <p:blipFill>
          <a:blip r:embed="rId4">
            <a:alphaModFix/>
          </a:blip>
          <a:stretch>
            <a:fillRect/>
          </a:stretch>
        </p:blipFill>
        <p:spPr>
          <a:xfrm>
            <a:off x="1260600" y="1711175"/>
            <a:ext cx="2404001" cy="2618775"/>
          </a:xfrm>
          <a:prstGeom prst="rect">
            <a:avLst/>
          </a:prstGeom>
          <a:noFill/>
          <a:ln>
            <a:noFill/>
          </a:ln>
        </p:spPr>
      </p:pic>
      <p:grpSp>
        <p:nvGrpSpPr>
          <p:cNvPr id="766" name="Google Shape;766;p94"/>
          <p:cNvGrpSpPr/>
          <p:nvPr/>
        </p:nvGrpSpPr>
        <p:grpSpPr>
          <a:xfrm rot="-1248282">
            <a:off x="2536135" y="2255440"/>
            <a:ext cx="1677634" cy="1407922"/>
            <a:chOff x="7055723" y="2641667"/>
            <a:chExt cx="1637000" cy="1496483"/>
          </a:xfrm>
        </p:grpSpPr>
        <p:sp>
          <p:nvSpPr>
            <p:cNvPr id="767" name="Google Shape;767;p94"/>
            <p:cNvSpPr/>
            <p:nvPr/>
          </p:nvSpPr>
          <p:spPr>
            <a:xfrm>
              <a:off x="8532523" y="3242813"/>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68" name="Google Shape;768;p94"/>
            <p:cNvSpPr/>
            <p:nvPr/>
          </p:nvSpPr>
          <p:spPr>
            <a:xfrm>
              <a:off x="8046850"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69" name="Google Shape;769;p94"/>
            <p:cNvSpPr/>
            <p:nvPr/>
          </p:nvSpPr>
          <p:spPr>
            <a:xfrm>
              <a:off x="7759000" y="35526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70" name="Google Shape;770;p94"/>
            <p:cNvSpPr/>
            <p:nvPr/>
          </p:nvSpPr>
          <p:spPr>
            <a:xfrm>
              <a:off x="7151025" y="3977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71" name="Google Shape;771;p94"/>
            <p:cNvSpPr/>
            <p:nvPr/>
          </p:nvSpPr>
          <p:spPr>
            <a:xfrm>
              <a:off x="8248225" y="2905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72" name="Google Shape;772;p94"/>
            <p:cNvSpPr/>
            <p:nvPr/>
          </p:nvSpPr>
          <p:spPr>
            <a:xfrm>
              <a:off x="8248250" y="36600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73" name="Google Shape;773;p94"/>
            <p:cNvSpPr/>
            <p:nvPr/>
          </p:nvSpPr>
          <p:spPr>
            <a:xfrm>
              <a:off x="7055723" y="3910658"/>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74" name="Google Shape;774;p94"/>
            <p:cNvSpPr/>
            <p:nvPr/>
          </p:nvSpPr>
          <p:spPr>
            <a:xfrm>
              <a:off x="7565825" y="3757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75" name="Google Shape;775;p94"/>
            <p:cNvSpPr/>
            <p:nvPr/>
          </p:nvSpPr>
          <p:spPr>
            <a:xfrm>
              <a:off x="7688025" y="31251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76" name="Google Shape;776;p94"/>
            <p:cNvSpPr/>
            <p:nvPr/>
          </p:nvSpPr>
          <p:spPr>
            <a:xfrm>
              <a:off x="7158067" y="3338206"/>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77" name="Google Shape;777;p94"/>
            <p:cNvSpPr/>
            <p:nvPr/>
          </p:nvSpPr>
          <p:spPr>
            <a:xfrm>
              <a:off x="8262190" y="3398357"/>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78" name="Google Shape;778;p94"/>
            <p:cNvSpPr/>
            <p:nvPr/>
          </p:nvSpPr>
          <p:spPr>
            <a:xfrm>
              <a:off x="8003613" y="3658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779" name="Google Shape;779;p94"/>
            <p:cNvCxnSpPr>
              <a:endCxn id="776" idx="6"/>
            </p:cNvCxnSpPr>
            <p:nvPr/>
          </p:nvCxnSpPr>
          <p:spPr>
            <a:xfrm rot="-9434941" flipH="1">
              <a:off x="7298882" y="3414406"/>
              <a:ext cx="20169" cy="300"/>
            </a:xfrm>
            <a:prstGeom prst="straightConnector1">
              <a:avLst/>
            </a:prstGeom>
            <a:noFill/>
            <a:ln w="38100" cap="flat" cmpd="sng">
              <a:solidFill>
                <a:srgbClr val="00FF10"/>
              </a:solidFill>
              <a:prstDash val="solid"/>
              <a:round/>
              <a:headEnd type="none" w="med" len="med"/>
              <a:tailEnd type="none" w="med" len="med"/>
            </a:ln>
          </p:spPr>
        </p:cxnSp>
        <p:cxnSp>
          <p:nvCxnSpPr>
            <p:cNvPr id="780" name="Google Shape;780;p94"/>
            <p:cNvCxnSpPr>
              <a:stCxn id="771" idx="5"/>
              <a:endCxn id="774" idx="7"/>
            </p:cNvCxnSpPr>
            <p:nvPr/>
          </p:nvCxnSpPr>
          <p:spPr>
            <a:xfrm rot="1349093" flipH="1">
              <a:off x="7843048" y="2938848"/>
              <a:ext cx="401632" cy="944883"/>
            </a:xfrm>
            <a:prstGeom prst="straightConnector1">
              <a:avLst/>
            </a:prstGeom>
            <a:noFill/>
            <a:ln w="38100" cap="flat" cmpd="sng">
              <a:solidFill>
                <a:srgbClr val="00FF10"/>
              </a:solidFill>
              <a:prstDash val="solid"/>
              <a:round/>
              <a:headEnd type="none" w="med" len="med"/>
              <a:tailEnd type="none" w="med" len="med"/>
            </a:ln>
          </p:spPr>
        </p:cxnSp>
        <p:cxnSp>
          <p:nvCxnSpPr>
            <p:cNvPr id="781" name="Google Shape;781;p94"/>
            <p:cNvCxnSpPr/>
            <p:nvPr/>
          </p:nvCxnSpPr>
          <p:spPr>
            <a:xfrm rot="1349336" flipH="1">
              <a:off x="8099050" y="3287071"/>
              <a:ext cx="403916" cy="544215"/>
            </a:xfrm>
            <a:prstGeom prst="straightConnector1">
              <a:avLst/>
            </a:prstGeom>
            <a:noFill/>
            <a:ln w="38100" cap="flat" cmpd="sng">
              <a:solidFill>
                <a:srgbClr val="00FF10"/>
              </a:solidFill>
              <a:prstDash val="solid"/>
              <a:round/>
              <a:headEnd type="none" w="med" len="med"/>
              <a:tailEnd type="none" w="med" len="med"/>
            </a:ln>
          </p:spPr>
        </p:cxnSp>
        <p:cxnSp>
          <p:nvCxnSpPr>
            <p:cNvPr id="782" name="Google Shape;782;p94"/>
            <p:cNvCxnSpPr>
              <a:stCxn id="775" idx="2"/>
            </p:cNvCxnSpPr>
            <p:nvPr/>
          </p:nvCxnSpPr>
          <p:spPr>
            <a:xfrm rot="-9437135" flipH="1">
              <a:off x="7688083" y="3204203"/>
              <a:ext cx="13985" cy="3795"/>
            </a:xfrm>
            <a:prstGeom prst="straightConnector1">
              <a:avLst/>
            </a:prstGeom>
            <a:noFill/>
            <a:ln w="38100" cap="flat" cmpd="sng">
              <a:solidFill>
                <a:srgbClr val="00FF10"/>
              </a:solidFill>
              <a:prstDash val="solid"/>
              <a:round/>
              <a:headEnd type="none" w="med" len="med"/>
              <a:tailEnd type="none" w="med" len="med"/>
            </a:ln>
          </p:spPr>
        </p:cxnSp>
        <p:cxnSp>
          <p:nvCxnSpPr>
            <p:cNvPr id="783" name="Google Shape;783;p94"/>
            <p:cNvCxnSpPr/>
            <p:nvPr/>
          </p:nvCxnSpPr>
          <p:spPr>
            <a:xfrm rot="1348881" flipH="1">
              <a:off x="7358463" y="2783411"/>
              <a:ext cx="859087" cy="807311"/>
            </a:xfrm>
            <a:prstGeom prst="straightConnector1">
              <a:avLst/>
            </a:prstGeom>
            <a:noFill/>
            <a:ln w="38100" cap="flat" cmpd="sng">
              <a:solidFill>
                <a:srgbClr val="00FF10"/>
              </a:solidFill>
              <a:prstDash val="solid"/>
              <a:round/>
              <a:headEnd type="none" w="med" len="med"/>
              <a:tailEnd type="none" w="med" len="med"/>
            </a:ln>
          </p:spPr>
        </p:cxnSp>
        <p:cxnSp>
          <p:nvCxnSpPr>
            <p:cNvPr id="784" name="Google Shape;784;p94"/>
            <p:cNvCxnSpPr/>
            <p:nvPr/>
          </p:nvCxnSpPr>
          <p:spPr>
            <a:xfrm rot="1348176">
              <a:off x="8319768" y="3066994"/>
              <a:ext cx="334386" cy="246871"/>
            </a:xfrm>
            <a:prstGeom prst="straightConnector1">
              <a:avLst/>
            </a:prstGeom>
            <a:noFill/>
            <a:ln w="38100" cap="flat" cmpd="sng">
              <a:solidFill>
                <a:srgbClr val="00FF10"/>
              </a:solidFill>
              <a:prstDash val="solid"/>
              <a:round/>
              <a:headEnd type="none" w="med" len="med"/>
              <a:tailEnd type="none" w="med" len="med"/>
            </a:ln>
          </p:spPr>
        </p:cxnSp>
        <p:cxnSp>
          <p:nvCxnSpPr>
            <p:cNvPr id="785" name="Google Shape;785;p94"/>
            <p:cNvCxnSpPr/>
            <p:nvPr/>
          </p:nvCxnSpPr>
          <p:spPr>
            <a:xfrm>
              <a:off x="8344323" y="2996711"/>
              <a:ext cx="7200" cy="417000"/>
            </a:xfrm>
            <a:prstGeom prst="straightConnector1">
              <a:avLst/>
            </a:prstGeom>
            <a:noFill/>
            <a:ln w="38100" cap="flat" cmpd="sng">
              <a:solidFill>
                <a:srgbClr val="00FF10"/>
              </a:solidFill>
              <a:prstDash val="solid"/>
              <a:round/>
              <a:headEnd type="none" w="med" len="med"/>
              <a:tailEnd type="none" w="med" len="med"/>
            </a:ln>
          </p:spPr>
        </p:cxnSp>
        <p:cxnSp>
          <p:nvCxnSpPr>
            <p:cNvPr id="786" name="Google Shape;786;p94"/>
            <p:cNvCxnSpPr/>
            <p:nvPr/>
          </p:nvCxnSpPr>
          <p:spPr>
            <a:xfrm>
              <a:off x="8117575" y="3344900"/>
              <a:ext cx="201300" cy="451800"/>
            </a:xfrm>
            <a:prstGeom prst="straightConnector1">
              <a:avLst/>
            </a:prstGeom>
            <a:noFill/>
            <a:ln w="38100" cap="flat" cmpd="sng">
              <a:solidFill>
                <a:srgbClr val="00FF10"/>
              </a:solidFill>
              <a:prstDash val="solid"/>
              <a:round/>
              <a:headEnd type="none" w="med" len="med"/>
              <a:tailEnd type="none" w="med" len="med"/>
            </a:ln>
          </p:spPr>
        </p:cxnSp>
        <p:cxnSp>
          <p:nvCxnSpPr>
            <p:cNvPr id="787" name="Google Shape;787;p94"/>
            <p:cNvCxnSpPr/>
            <p:nvPr/>
          </p:nvCxnSpPr>
          <p:spPr>
            <a:xfrm>
              <a:off x="7864877" y="3659989"/>
              <a:ext cx="244500" cy="106200"/>
            </a:xfrm>
            <a:prstGeom prst="straightConnector1">
              <a:avLst/>
            </a:prstGeom>
            <a:noFill/>
            <a:ln w="38100" cap="flat" cmpd="sng">
              <a:solidFill>
                <a:srgbClr val="00FF10"/>
              </a:solidFill>
              <a:prstDash val="solid"/>
              <a:round/>
              <a:headEnd type="none" w="med" len="med"/>
              <a:tailEnd type="none" w="med" len="med"/>
            </a:ln>
          </p:spPr>
        </p:cxnSp>
        <p:cxnSp>
          <p:nvCxnSpPr>
            <p:cNvPr id="788" name="Google Shape;788;p94"/>
            <p:cNvCxnSpPr/>
            <p:nvPr/>
          </p:nvCxnSpPr>
          <p:spPr>
            <a:xfrm flipH="1">
              <a:off x="7274589" y="3780611"/>
              <a:ext cx="391200" cy="277200"/>
            </a:xfrm>
            <a:prstGeom prst="straightConnector1">
              <a:avLst/>
            </a:prstGeom>
            <a:noFill/>
            <a:ln w="38100" cap="flat" cmpd="sng">
              <a:solidFill>
                <a:srgbClr val="00FF10"/>
              </a:solidFill>
              <a:prstDash val="solid"/>
              <a:round/>
              <a:headEnd type="none" w="med" len="med"/>
              <a:tailEnd type="none" w="med" len="med"/>
            </a:ln>
          </p:spPr>
        </p:cxnSp>
        <p:cxnSp>
          <p:nvCxnSpPr>
            <p:cNvPr id="789" name="Google Shape;789;p94"/>
            <p:cNvCxnSpPr/>
            <p:nvPr/>
          </p:nvCxnSpPr>
          <p:spPr>
            <a:xfrm rot="1349181">
              <a:off x="7144436" y="3445994"/>
              <a:ext cx="79223" cy="528089"/>
            </a:xfrm>
            <a:prstGeom prst="straightConnector1">
              <a:avLst/>
            </a:prstGeom>
            <a:noFill/>
            <a:ln w="38100" cap="flat" cmpd="sng">
              <a:solidFill>
                <a:srgbClr val="00FF10"/>
              </a:solidFill>
              <a:prstDash val="solid"/>
              <a:round/>
              <a:headEnd type="none" w="med" len="med"/>
              <a:tailEnd type="none" w="med" len="med"/>
            </a:ln>
          </p:spPr>
        </p:cxnSp>
      </p:grpSp>
      <p:cxnSp>
        <p:nvCxnSpPr>
          <p:cNvPr id="790" name="Google Shape;790;p94"/>
          <p:cNvCxnSpPr>
            <a:endCxn id="791" idx="7"/>
          </p:cNvCxnSpPr>
          <p:nvPr/>
        </p:nvCxnSpPr>
        <p:spPr>
          <a:xfrm flipH="1">
            <a:off x="2980750" y="2280300"/>
            <a:ext cx="2286900" cy="405300"/>
          </a:xfrm>
          <a:prstGeom prst="straightConnector1">
            <a:avLst/>
          </a:prstGeom>
          <a:noFill/>
          <a:ln w="28575" cap="flat" cmpd="sng">
            <a:solidFill>
              <a:schemeClr val="dk2"/>
            </a:solidFill>
            <a:prstDash val="solid"/>
            <a:round/>
            <a:headEnd type="none" w="med" len="med"/>
            <a:tailEnd type="none" w="med" len="med"/>
          </a:ln>
        </p:spPr>
      </p:cxnSp>
      <p:sp>
        <p:nvSpPr>
          <p:cNvPr id="792" name="Google Shape;792;p94"/>
          <p:cNvSpPr/>
          <p:nvPr/>
        </p:nvSpPr>
        <p:spPr>
          <a:xfrm>
            <a:off x="2876613" y="2924100"/>
            <a:ext cx="192900" cy="1929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93" name="Google Shape;793;p94"/>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794" name="Google Shape;794;p94"/>
          <p:cNvSpPr txBox="1"/>
          <p:nvPr/>
        </p:nvSpPr>
        <p:spPr>
          <a:xfrm>
            <a:off x="189000" y="512800"/>
            <a:ext cx="8766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The Three Pillars of Health: </a:t>
            </a:r>
            <a:r>
              <a:rPr lang="en-US" sz="3000" b="1">
                <a:solidFill>
                  <a:srgbClr val="FFFFFF"/>
                </a:solidFill>
                <a:latin typeface="Lexend"/>
                <a:ea typeface="Lexend"/>
                <a:cs typeface="Lexend"/>
                <a:sym typeface="Lexend"/>
              </a:rPr>
              <a:t>Nutrition</a:t>
            </a:r>
            <a:endParaRPr b="1">
              <a:latin typeface="Lexend"/>
              <a:ea typeface="Lexend"/>
              <a:cs typeface="Lexend"/>
              <a:sym typeface="Lexend"/>
            </a:endParaRPr>
          </a:p>
        </p:txBody>
      </p:sp>
      <p:sp>
        <p:nvSpPr>
          <p:cNvPr id="795" name="Google Shape;795;p94"/>
          <p:cNvSpPr txBox="1"/>
          <p:nvPr/>
        </p:nvSpPr>
        <p:spPr>
          <a:xfrm flipH="1">
            <a:off x="5326650" y="1513188"/>
            <a:ext cx="63885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600">
                <a:solidFill>
                  <a:srgbClr val="595959"/>
                </a:solidFill>
                <a:latin typeface="Caveat"/>
                <a:ea typeface="Caveat"/>
                <a:cs typeface="Caveat"/>
                <a:sym typeface="Caveat"/>
              </a:rPr>
              <a:t>Your food choices </a:t>
            </a:r>
            <a:br>
              <a:rPr lang="en-US" sz="2600">
                <a:solidFill>
                  <a:srgbClr val="595959"/>
                </a:solidFill>
                <a:latin typeface="Caveat"/>
                <a:ea typeface="Caveat"/>
                <a:cs typeface="Caveat"/>
                <a:sym typeface="Caveat"/>
              </a:rPr>
            </a:br>
            <a:r>
              <a:rPr lang="en-US" sz="2600">
                <a:solidFill>
                  <a:srgbClr val="595959"/>
                </a:solidFill>
                <a:latin typeface="Caveat"/>
                <a:ea typeface="Caveat"/>
                <a:cs typeface="Caveat"/>
                <a:sym typeface="Caveat"/>
              </a:rPr>
              <a:t>impact your brain!</a:t>
            </a:r>
            <a:endParaRPr sz="2900" b="1">
              <a:solidFill>
                <a:srgbClr val="8587C2"/>
              </a:solidFill>
              <a:latin typeface="Lexend"/>
              <a:ea typeface="Lexend"/>
              <a:cs typeface="Lexend"/>
              <a:sym typeface="Lexend"/>
            </a:endParaRPr>
          </a:p>
        </p:txBody>
      </p:sp>
      <p:cxnSp>
        <p:nvCxnSpPr>
          <p:cNvPr id="796" name="Google Shape;796;p94"/>
          <p:cNvCxnSpPr/>
          <p:nvPr/>
        </p:nvCxnSpPr>
        <p:spPr>
          <a:xfrm>
            <a:off x="5616275" y="2013350"/>
            <a:ext cx="1781400" cy="0"/>
          </a:xfrm>
          <a:prstGeom prst="straightConnector1">
            <a:avLst/>
          </a:prstGeom>
          <a:noFill/>
          <a:ln w="38100" cap="flat" cmpd="sng">
            <a:solidFill>
              <a:srgbClr val="81B9FF"/>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pic>
        <p:nvPicPr>
          <p:cNvPr id="802" name="Google Shape;802;p95"/>
          <p:cNvPicPr preferRelativeResize="0"/>
          <p:nvPr/>
        </p:nvPicPr>
        <p:blipFill rotWithShape="1">
          <a:blip r:embed="rId3">
            <a:alphaModFix/>
          </a:blip>
          <a:srcRect l="31584" r="26279"/>
          <a:stretch/>
        </p:blipFill>
        <p:spPr>
          <a:xfrm>
            <a:off x="371313" y="1481001"/>
            <a:ext cx="889374" cy="3453233"/>
          </a:xfrm>
          <a:prstGeom prst="rect">
            <a:avLst/>
          </a:prstGeom>
          <a:noFill/>
          <a:ln>
            <a:noFill/>
          </a:ln>
        </p:spPr>
      </p:pic>
      <p:sp>
        <p:nvSpPr>
          <p:cNvPr id="803" name="Google Shape;803;p95"/>
          <p:cNvSpPr txBox="1"/>
          <p:nvPr/>
        </p:nvSpPr>
        <p:spPr>
          <a:xfrm>
            <a:off x="41569" y="6531154"/>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804" name="Google Shape;804;p95"/>
          <p:cNvSpPr txBox="1"/>
          <p:nvPr/>
        </p:nvSpPr>
        <p:spPr>
          <a:xfrm>
            <a:off x="1508850" y="1296950"/>
            <a:ext cx="7176300" cy="5136600"/>
          </a:xfrm>
          <a:prstGeom prst="rect">
            <a:avLst/>
          </a:prstGeom>
          <a:noFill/>
          <a:ln>
            <a:noFill/>
          </a:ln>
        </p:spPr>
        <p:txBody>
          <a:bodyPr spcFirstLastPara="1" wrap="square" lIns="91425" tIns="91425" rIns="91425" bIns="91425" anchor="t" anchorCtr="0">
            <a:noAutofit/>
          </a:bodyPr>
          <a:lstStyle/>
          <a:p>
            <a:pPr marL="0" lvl="0" indent="457200" algn="l" rtl="0">
              <a:lnSpc>
                <a:spcPct val="115000"/>
              </a:lnSpc>
              <a:spcBef>
                <a:spcPts val="0"/>
              </a:spcBef>
              <a:spcAft>
                <a:spcPts val="0"/>
              </a:spcAft>
              <a:buNone/>
            </a:pPr>
            <a:br>
              <a:rPr lang="en-US" sz="1800">
                <a:solidFill>
                  <a:schemeClr val="dk1"/>
                </a:solidFill>
                <a:latin typeface="Lexend ExtraLight"/>
                <a:ea typeface="Lexend ExtraLight"/>
                <a:cs typeface="Lexend ExtraLight"/>
                <a:sym typeface="Lexend ExtraLight"/>
              </a:rPr>
            </a:br>
            <a:br>
              <a:rPr lang="en-US" sz="1800">
                <a:solidFill>
                  <a:schemeClr val="dk1"/>
                </a:solidFill>
                <a:latin typeface="Lexend ExtraLight"/>
                <a:ea typeface="Lexend ExtraLight"/>
                <a:cs typeface="Lexend ExtraLight"/>
                <a:sym typeface="Lexend ExtraLight"/>
              </a:rPr>
            </a:br>
            <a:endParaRPr sz="1800">
              <a:solidFill>
                <a:schemeClr val="dk1"/>
              </a:solidFill>
              <a:latin typeface="Lexend ExtraLight"/>
              <a:ea typeface="Lexend ExtraLight"/>
              <a:cs typeface="Lexend ExtraLight"/>
              <a:sym typeface="Lexend ExtraLight"/>
            </a:endParaRPr>
          </a:p>
          <a:p>
            <a:pPr marL="457200" lvl="0" indent="0" algn="l" rtl="0">
              <a:lnSpc>
                <a:spcPct val="115000"/>
              </a:lnSpc>
              <a:spcBef>
                <a:spcPts val="0"/>
              </a:spcBef>
              <a:spcAft>
                <a:spcPts val="0"/>
              </a:spcAft>
              <a:buNone/>
            </a:pPr>
            <a:r>
              <a:rPr lang="en-US" sz="1700" b="1">
                <a:solidFill>
                  <a:schemeClr val="dk1"/>
                </a:solidFill>
                <a:latin typeface="Lexend"/>
                <a:ea typeface="Lexend"/>
                <a:cs typeface="Lexend"/>
                <a:sym typeface="Lexend"/>
              </a:rPr>
              <a:t>Exercise:</a:t>
            </a:r>
            <a:r>
              <a:rPr lang="en-US" sz="1800" b="1">
                <a:solidFill>
                  <a:schemeClr val="dk1"/>
                </a:solidFill>
                <a:latin typeface="Lexend"/>
                <a:ea typeface="Lexend"/>
                <a:cs typeface="Lexend"/>
                <a:sym typeface="Lexend"/>
              </a:rPr>
              <a:t> </a:t>
            </a:r>
            <a:r>
              <a:rPr lang="en-US" sz="1500">
                <a:solidFill>
                  <a:schemeClr val="dk1"/>
                </a:solidFill>
                <a:latin typeface="Lexend ExtraLight"/>
                <a:ea typeface="Lexend ExtraLight"/>
                <a:cs typeface="Lexend ExtraLight"/>
                <a:sym typeface="Lexend ExtraLight"/>
              </a:rPr>
              <a:t>supports testosterone production, strengthens your heart, increases lung capacity, improves your mood and reduces anxiety. </a:t>
            </a:r>
            <a:endParaRPr sz="1500">
              <a:solidFill>
                <a:schemeClr val="dk1"/>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br>
              <a:rPr lang="en-US" sz="1500" b="1">
                <a:solidFill>
                  <a:schemeClr val="dk1"/>
                </a:solidFill>
                <a:latin typeface="Lexend"/>
                <a:ea typeface="Lexend"/>
                <a:cs typeface="Lexend"/>
                <a:sym typeface="Lexend"/>
              </a:rPr>
            </a:br>
            <a:r>
              <a:rPr lang="en-US" sz="1700" b="1">
                <a:solidFill>
                  <a:schemeClr val="dk1"/>
                </a:solidFill>
                <a:latin typeface="Lexend"/>
                <a:ea typeface="Lexend"/>
                <a:cs typeface="Lexend"/>
                <a:sym typeface="Lexend"/>
              </a:rPr>
              <a:t>	Aerobic: </a:t>
            </a:r>
            <a:r>
              <a:rPr lang="en-US" sz="1500" b="1">
                <a:solidFill>
                  <a:schemeClr val="dk1"/>
                </a:solidFill>
                <a:latin typeface="Lexend"/>
                <a:ea typeface="Lexend"/>
                <a:cs typeface="Lexend"/>
                <a:sym typeface="Lexend"/>
              </a:rPr>
              <a:t>running, soccer, basketball, hockey, swimming, etc.</a:t>
            </a:r>
            <a:endParaRPr sz="1500" b="1">
              <a:solidFill>
                <a:schemeClr val="dk1"/>
              </a:solidFill>
              <a:latin typeface="Lexend"/>
              <a:ea typeface="Lexend"/>
              <a:cs typeface="Lexend"/>
              <a:sym typeface="Lexend"/>
            </a:endParaRPr>
          </a:p>
          <a:p>
            <a:pPr marL="914400" lvl="0" indent="-323850" algn="l" rtl="0">
              <a:lnSpc>
                <a:spcPct val="115000"/>
              </a:lnSpc>
              <a:spcBef>
                <a:spcPts val="0"/>
              </a:spcBef>
              <a:spcAft>
                <a:spcPts val="0"/>
              </a:spcAft>
              <a:buClr>
                <a:schemeClr val="dk1"/>
              </a:buClr>
              <a:buSzPts val="1500"/>
              <a:buFont typeface="Lexend ExtraLight"/>
              <a:buChar char="❏"/>
            </a:pPr>
            <a:r>
              <a:rPr lang="en-US" sz="1500">
                <a:solidFill>
                  <a:schemeClr val="dk1"/>
                </a:solidFill>
                <a:latin typeface="Lexend ExtraLight"/>
                <a:ea typeface="Lexend ExtraLight"/>
                <a:cs typeface="Lexend ExtraLight"/>
                <a:sym typeface="Lexend ExtraLight"/>
              </a:rPr>
              <a:t>Increases blood flow to the brain, improving attention and memory</a:t>
            </a:r>
            <a:endParaRPr sz="1500">
              <a:solidFill>
                <a:schemeClr val="dk1"/>
              </a:solidFill>
              <a:latin typeface="Lexend ExtraLight"/>
              <a:ea typeface="Lexend ExtraLight"/>
              <a:cs typeface="Lexend ExtraLight"/>
              <a:sym typeface="Lexend ExtraLight"/>
            </a:endParaRPr>
          </a:p>
          <a:p>
            <a:pPr marL="914400" lvl="0" indent="-323850" algn="l" rtl="0">
              <a:lnSpc>
                <a:spcPct val="115000"/>
              </a:lnSpc>
              <a:spcBef>
                <a:spcPts val="0"/>
              </a:spcBef>
              <a:spcAft>
                <a:spcPts val="0"/>
              </a:spcAft>
              <a:buClr>
                <a:schemeClr val="dk1"/>
              </a:buClr>
              <a:buSzPts val="1500"/>
              <a:buFont typeface="Lexend ExtraLight"/>
              <a:buChar char="❏"/>
            </a:pPr>
            <a:r>
              <a:rPr lang="en-US" sz="1500">
                <a:solidFill>
                  <a:schemeClr val="dk1"/>
                </a:solidFill>
                <a:latin typeface="Lexend ExtraLight"/>
                <a:ea typeface="Lexend ExtraLight"/>
                <a:cs typeface="Lexend ExtraLight"/>
                <a:sym typeface="Lexend ExtraLight"/>
              </a:rPr>
              <a:t>Regulates blood sugar</a:t>
            </a:r>
            <a:endParaRPr sz="1500">
              <a:solidFill>
                <a:schemeClr val="dk1"/>
              </a:solidFill>
              <a:latin typeface="Lexend ExtraLight"/>
              <a:ea typeface="Lexend ExtraLight"/>
              <a:cs typeface="Lexend ExtraLight"/>
              <a:sym typeface="Lexend ExtraLight"/>
            </a:endParaRPr>
          </a:p>
          <a:p>
            <a:pPr marL="914400" lvl="0" indent="-323850" algn="l" rtl="0">
              <a:lnSpc>
                <a:spcPct val="115000"/>
              </a:lnSpc>
              <a:spcBef>
                <a:spcPts val="0"/>
              </a:spcBef>
              <a:spcAft>
                <a:spcPts val="0"/>
              </a:spcAft>
              <a:buClr>
                <a:schemeClr val="dk1"/>
              </a:buClr>
              <a:buSzPts val="1500"/>
              <a:buFont typeface="Lexend ExtraLight"/>
              <a:buChar char="❏"/>
            </a:pPr>
            <a:r>
              <a:rPr lang="en-US" sz="1500">
                <a:solidFill>
                  <a:schemeClr val="dk1"/>
                </a:solidFill>
                <a:latin typeface="Lexend ExtraLight"/>
                <a:ea typeface="Lexend ExtraLight"/>
                <a:cs typeface="Lexend ExtraLight"/>
                <a:sym typeface="Lexend ExtraLight"/>
              </a:rPr>
              <a:t>Improves sleep</a:t>
            </a:r>
            <a:endParaRPr sz="1500">
              <a:solidFill>
                <a:schemeClr val="dk1"/>
              </a:solidFill>
              <a:latin typeface="Lexend ExtraLight"/>
              <a:ea typeface="Lexend ExtraLight"/>
              <a:cs typeface="Lexend ExtraLight"/>
              <a:sym typeface="Lexend ExtraLight"/>
            </a:endParaRPr>
          </a:p>
          <a:p>
            <a:pPr marL="914400" lvl="0" indent="-323850" algn="l" rtl="0">
              <a:lnSpc>
                <a:spcPct val="115000"/>
              </a:lnSpc>
              <a:spcBef>
                <a:spcPts val="0"/>
              </a:spcBef>
              <a:spcAft>
                <a:spcPts val="0"/>
              </a:spcAft>
              <a:buClr>
                <a:schemeClr val="dk1"/>
              </a:buClr>
              <a:buSzPts val="1500"/>
              <a:buFont typeface="Lexend ExtraLight"/>
              <a:buChar char="❏"/>
            </a:pPr>
            <a:r>
              <a:rPr lang="en-US" sz="1500">
                <a:solidFill>
                  <a:schemeClr val="dk1"/>
                </a:solidFill>
                <a:latin typeface="Lexend ExtraLight"/>
                <a:ea typeface="Lexend ExtraLight"/>
                <a:cs typeface="Lexend ExtraLight"/>
                <a:sym typeface="Lexend ExtraLight"/>
              </a:rPr>
              <a:t>Improves mood </a:t>
            </a:r>
            <a:endParaRPr sz="1500">
              <a:solidFill>
                <a:schemeClr val="dk1"/>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1500">
              <a:solidFill>
                <a:schemeClr val="dk1"/>
              </a:solidFill>
              <a:latin typeface="Lexend ExtraLight"/>
              <a:ea typeface="Lexend ExtraLight"/>
              <a:cs typeface="Lexend ExtraLight"/>
              <a:sym typeface="Lexend ExtraLight"/>
            </a:endParaRPr>
          </a:p>
          <a:p>
            <a:pPr marL="457200" lvl="0" indent="0" algn="l" rtl="0">
              <a:lnSpc>
                <a:spcPct val="115000"/>
              </a:lnSpc>
              <a:spcBef>
                <a:spcPts val="0"/>
              </a:spcBef>
              <a:spcAft>
                <a:spcPts val="0"/>
              </a:spcAft>
              <a:buNone/>
            </a:pPr>
            <a:r>
              <a:rPr lang="en-US" sz="1700" b="1">
                <a:solidFill>
                  <a:schemeClr val="dk1"/>
                </a:solidFill>
                <a:latin typeface="Lexend"/>
                <a:ea typeface="Lexend"/>
                <a:cs typeface="Lexend"/>
                <a:sym typeface="Lexend"/>
              </a:rPr>
              <a:t>Strength:</a:t>
            </a:r>
            <a:r>
              <a:rPr lang="en-US" sz="1500" b="1">
                <a:solidFill>
                  <a:schemeClr val="dk1"/>
                </a:solidFill>
                <a:latin typeface="Lexend"/>
                <a:ea typeface="Lexend"/>
                <a:cs typeface="Lexend"/>
                <a:sym typeface="Lexend"/>
              </a:rPr>
              <a:t> squats, pushups, pull ups, holding a plank, etc.</a:t>
            </a:r>
            <a:endParaRPr sz="1500" b="1">
              <a:solidFill>
                <a:schemeClr val="dk1"/>
              </a:solidFill>
              <a:latin typeface="Annie Use Your Telescope"/>
              <a:ea typeface="Annie Use Your Telescope"/>
              <a:cs typeface="Annie Use Your Telescope"/>
              <a:sym typeface="Annie Use Your Telescope"/>
            </a:endParaRPr>
          </a:p>
          <a:p>
            <a:pPr marL="914400" lvl="0" indent="-323850" algn="l" rtl="0">
              <a:lnSpc>
                <a:spcPct val="115000"/>
              </a:lnSpc>
              <a:spcBef>
                <a:spcPts val="0"/>
              </a:spcBef>
              <a:spcAft>
                <a:spcPts val="0"/>
              </a:spcAft>
              <a:buClr>
                <a:schemeClr val="dk1"/>
              </a:buClr>
              <a:buSzPts val="1500"/>
              <a:buChar char="❏"/>
            </a:pPr>
            <a:r>
              <a:rPr lang="en-US" sz="1500">
                <a:solidFill>
                  <a:schemeClr val="dk1"/>
                </a:solidFill>
                <a:latin typeface="Lexend ExtraLight"/>
                <a:ea typeface="Lexend ExtraLight"/>
                <a:cs typeface="Lexend ExtraLight"/>
                <a:sym typeface="Lexend ExtraLight"/>
              </a:rPr>
              <a:t>Increases bone and muscle density</a:t>
            </a:r>
            <a:endParaRPr sz="1500">
              <a:solidFill>
                <a:schemeClr val="dk1"/>
              </a:solidFill>
              <a:latin typeface="Lexend ExtraLight"/>
              <a:ea typeface="Lexend ExtraLight"/>
              <a:cs typeface="Lexend ExtraLight"/>
              <a:sym typeface="Lexend ExtraLight"/>
            </a:endParaRPr>
          </a:p>
          <a:p>
            <a:pPr marL="914400" lvl="0" indent="-317500" algn="l" rtl="0">
              <a:lnSpc>
                <a:spcPct val="115000"/>
              </a:lnSpc>
              <a:spcBef>
                <a:spcPts val="0"/>
              </a:spcBef>
              <a:spcAft>
                <a:spcPts val="0"/>
              </a:spcAft>
              <a:buClr>
                <a:schemeClr val="dk1"/>
              </a:buClr>
              <a:buSzPts val="1400"/>
              <a:buChar char="❏"/>
            </a:pPr>
            <a:r>
              <a:rPr lang="en-US" sz="1500">
                <a:solidFill>
                  <a:schemeClr val="dk1"/>
                </a:solidFill>
                <a:latin typeface="Lexend ExtraLight"/>
                <a:ea typeface="Lexend ExtraLight"/>
                <a:cs typeface="Lexend ExtraLight"/>
                <a:sym typeface="Lexend ExtraLight"/>
              </a:rPr>
              <a:t>Improves focus and muscle control; contributes to the development of the prefrontal cortex </a:t>
            </a:r>
            <a:endParaRPr sz="1500">
              <a:solidFill>
                <a:schemeClr val="dk1"/>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r>
              <a:rPr lang="en-US" sz="1500">
                <a:solidFill>
                  <a:schemeClr val="dk1"/>
                </a:solidFill>
                <a:latin typeface="Lexend ExtraLight"/>
                <a:ea typeface="Lexend ExtraLight"/>
                <a:cs typeface="Lexend ExtraLight"/>
                <a:sym typeface="Lexend ExtraLight"/>
              </a:rPr>
              <a:t>	</a:t>
            </a:r>
            <a:endParaRPr sz="1500">
              <a:solidFill>
                <a:schemeClr val="dk1"/>
              </a:solidFill>
              <a:latin typeface="Lexend ExtraLight"/>
              <a:ea typeface="Lexend ExtraLight"/>
              <a:cs typeface="Lexend ExtraLight"/>
              <a:sym typeface="Lexend ExtraLight"/>
            </a:endParaRPr>
          </a:p>
          <a:p>
            <a:pPr marL="0" lvl="0" indent="457200" algn="l" rtl="0">
              <a:lnSpc>
                <a:spcPct val="115000"/>
              </a:lnSpc>
              <a:spcBef>
                <a:spcPts val="0"/>
              </a:spcBef>
              <a:spcAft>
                <a:spcPts val="0"/>
              </a:spcAft>
              <a:buNone/>
            </a:pPr>
            <a:endParaRPr sz="1500">
              <a:solidFill>
                <a:schemeClr val="dk1"/>
              </a:solidFill>
              <a:latin typeface="Lexend ExtraLight"/>
              <a:ea typeface="Lexend ExtraLight"/>
              <a:cs typeface="Lexend ExtraLight"/>
              <a:sym typeface="Lexend ExtraLight"/>
            </a:endParaRPr>
          </a:p>
        </p:txBody>
      </p:sp>
      <p:sp>
        <p:nvSpPr>
          <p:cNvPr id="805" name="Google Shape;805;p95"/>
          <p:cNvSpPr txBox="1"/>
          <p:nvPr/>
        </p:nvSpPr>
        <p:spPr>
          <a:xfrm flipH="1">
            <a:off x="1828650" y="1518325"/>
            <a:ext cx="27210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200" b="1">
                <a:solidFill>
                  <a:schemeClr val="dk1"/>
                </a:solidFill>
                <a:latin typeface="Lexend"/>
                <a:ea typeface="Lexend"/>
                <a:cs typeface="Lexend"/>
                <a:sym typeface="Lexend"/>
              </a:rPr>
              <a:t>Your Body Needs:</a:t>
            </a:r>
            <a:r>
              <a:rPr lang="en-US" sz="2200" b="1">
                <a:solidFill>
                  <a:srgbClr val="8587C2"/>
                </a:solidFill>
                <a:latin typeface="Lexend"/>
                <a:ea typeface="Lexend"/>
                <a:cs typeface="Lexend"/>
                <a:sym typeface="Lexend"/>
              </a:rPr>
              <a:t> </a:t>
            </a:r>
            <a:endParaRPr sz="2800" b="1">
              <a:solidFill>
                <a:srgbClr val="8587C2"/>
              </a:solidFill>
              <a:latin typeface="Lexend"/>
              <a:ea typeface="Lexend"/>
              <a:cs typeface="Lexend"/>
              <a:sym typeface="Lexend"/>
            </a:endParaRPr>
          </a:p>
        </p:txBody>
      </p:sp>
      <p:cxnSp>
        <p:nvCxnSpPr>
          <p:cNvPr id="806" name="Google Shape;806;p95"/>
          <p:cNvCxnSpPr/>
          <p:nvPr/>
        </p:nvCxnSpPr>
        <p:spPr>
          <a:xfrm rot="-5400000">
            <a:off x="1097925" y="2191125"/>
            <a:ext cx="1170000" cy="258900"/>
          </a:xfrm>
          <a:prstGeom prst="bentConnector3">
            <a:avLst>
              <a:gd name="adj1" fmla="val -1551"/>
            </a:avLst>
          </a:prstGeom>
          <a:noFill/>
          <a:ln w="9525" cap="flat" cmpd="sng">
            <a:solidFill>
              <a:schemeClr val="dk2"/>
            </a:solidFill>
            <a:prstDash val="solid"/>
            <a:round/>
            <a:headEnd type="none" w="med" len="med"/>
            <a:tailEnd type="none" w="med" len="med"/>
          </a:ln>
        </p:spPr>
      </p:cxnSp>
      <p:cxnSp>
        <p:nvCxnSpPr>
          <p:cNvPr id="807" name="Google Shape;807;p95"/>
          <p:cNvCxnSpPr/>
          <p:nvPr/>
        </p:nvCxnSpPr>
        <p:spPr>
          <a:xfrm>
            <a:off x="1994775" y="2041525"/>
            <a:ext cx="2326500" cy="5100"/>
          </a:xfrm>
          <a:prstGeom prst="straightConnector1">
            <a:avLst/>
          </a:prstGeom>
          <a:noFill/>
          <a:ln w="38100" cap="flat" cmpd="sng">
            <a:solidFill>
              <a:srgbClr val="81B9FF"/>
            </a:solidFill>
            <a:prstDash val="solid"/>
            <a:round/>
            <a:headEnd type="none" w="med" len="med"/>
            <a:tailEnd type="none" w="med" len="med"/>
          </a:ln>
        </p:spPr>
      </p:cxnSp>
      <p:sp>
        <p:nvSpPr>
          <p:cNvPr id="808" name="Google Shape;808;p95"/>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09" name="Google Shape;809;p95"/>
          <p:cNvSpPr txBox="1"/>
          <p:nvPr/>
        </p:nvSpPr>
        <p:spPr>
          <a:xfrm>
            <a:off x="189000" y="512800"/>
            <a:ext cx="8766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The </a:t>
            </a:r>
            <a:r>
              <a:rPr lang="en-US" sz="3000" b="1">
                <a:solidFill>
                  <a:srgbClr val="FFFFFF"/>
                </a:solidFill>
                <a:latin typeface="Lexend"/>
                <a:ea typeface="Lexend"/>
                <a:cs typeface="Lexend"/>
                <a:sym typeface="Lexend"/>
              </a:rPr>
              <a:t>Three Pillars </a:t>
            </a:r>
            <a:r>
              <a:rPr lang="en-US" sz="3000">
                <a:solidFill>
                  <a:srgbClr val="FFFFFF"/>
                </a:solidFill>
                <a:latin typeface="Lexend Thin"/>
                <a:ea typeface="Lexend Thin"/>
                <a:cs typeface="Lexend Thin"/>
                <a:sym typeface="Lexend Thin"/>
              </a:rPr>
              <a:t>of Health</a:t>
            </a:r>
            <a:endParaRPr>
              <a:latin typeface="Lexend Thin"/>
              <a:ea typeface="Lexend Thin"/>
              <a:cs typeface="Lexend Thin"/>
              <a:sym typeface="Lexend Thin"/>
            </a:endParaRPr>
          </a:p>
        </p:txBody>
      </p:sp>
      <p:sp>
        <p:nvSpPr>
          <p:cNvPr id="810" name="Google Shape;810;p95"/>
          <p:cNvSpPr/>
          <p:nvPr/>
        </p:nvSpPr>
        <p:spPr>
          <a:xfrm>
            <a:off x="562050" y="2043925"/>
            <a:ext cx="507900" cy="507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11" name="Google Shape;811;p95"/>
          <p:cNvSpPr txBox="1"/>
          <p:nvPr/>
        </p:nvSpPr>
        <p:spPr>
          <a:xfrm>
            <a:off x="644322" y="2065525"/>
            <a:ext cx="291300" cy="3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2</a:t>
            </a:r>
            <a:endParaRPr sz="2000">
              <a:solidFill>
                <a:schemeClr val="lt1"/>
              </a:solidFill>
              <a:latin typeface="Lexend SemiBold"/>
              <a:ea typeface="Lexend SemiBold"/>
              <a:cs typeface="Lexend SemiBold"/>
              <a:sym typeface="Lexend SemiBold"/>
            </a:endParaRPr>
          </a:p>
        </p:txBody>
      </p:sp>
      <p:sp>
        <p:nvSpPr>
          <p:cNvPr id="812" name="Google Shape;812;p95"/>
          <p:cNvSpPr txBox="1"/>
          <p:nvPr/>
        </p:nvSpPr>
        <p:spPr>
          <a:xfrm flipH="1">
            <a:off x="113400" y="2716200"/>
            <a:ext cx="1405200" cy="554100"/>
          </a:xfrm>
          <a:prstGeom prst="rect">
            <a:avLst/>
          </a:prstGeom>
          <a:solidFill>
            <a:srgbClr val="386394"/>
          </a:solidFill>
          <a:ln w="9525" cap="flat" cmpd="sng">
            <a:solidFill>
              <a:srgbClr val="81B9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Exercise</a:t>
            </a:r>
            <a:endParaRPr sz="3000">
              <a:solidFill>
                <a:schemeClr val="lt1"/>
              </a:solidFill>
              <a:latin typeface="Calibri"/>
              <a:ea typeface="Calibri"/>
              <a:cs typeface="Calibri"/>
              <a:sym typeface="Calibri"/>
            </a:endParaRPr>
          </a:p>
        </p:txBody>
      </p:sp>
      <p:pic>
        <p:nvPicPr>
          <p:cNvPr id="813" name="Google Shape;813;p95"/>
          <p:cNvPicPr preferRelativeResize="0"/>
          <p:nvPr/>
        </p:nvPicPr>
        <p:blipFill>
          <a:blip r:embed="rId4">
            <a:alphaModFix/>
          </a:blip>
          <a:stretch>
            <a:fillRect/>
          </a:stretch>
        </p:blipFill>
        <p:spPr>
          <a:xfrm>
            <a:off x="480450" y="3597977"/>
            <a:ext cx="1457399" cy="20394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96"/>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20" name="Google Shape;820;p96"/>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821" name="Google Shape;821;p96"/>
          <p:cNvSpPr txBox="1"/>
          <p:nvPr/>
        </p:nvSpPr>
        <p:spPr>
          <a:xfrm>
            <a:off x="4747000" y="2249950"/>
            <a:ext cx="3979800" cy="460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latin typeface="Lexend"/>
                <a:ea typeface="Lexend"/>
                <a:cs typeface="Lexend"/>
                <a:sym typeface="Lexend"/>
              </a:rPr>
              <a:t>An organized brain. </a:t>
            </a:r>
            <a:r>
              <a:rPr lang="en-US" sz="1600">
                <a:solidFill>
                  <a:schemeClr val="dk1"/>
                </a:solidFill>
                <a:latin typeface="Lexend ExtraLight"/>
                <a:ea typeface="Lexend ExtraLight"/>
                <a:cs typeface="Lexend ExtraLight"/>
                <a:sym typeface="Lexend ExtraLight"/>
              </a:rPr>
              <a:t>Exercise organizes the brain, supporting clearer</a:t>
            </a:r>
            <a:r>
              <a:rPr lang="en-US" sz="1600" b="1">
                <a:latin typeface="Lexend"/>
                <a:ea typeface="Lexend"/>
                <a:cs typeface="Lexend"/>
                <a:sym typeface="Lexend"/>
              </a:rPr>
              <a:t> thinking, improved attention, memory</a:t>
            </a:r>
            <a:r>
              <a:rPr lang="en-US" sz="1600">
                <a:latin typeface="Lexend ExtraLight"/>
                <a:ea typeface="Lexend ExtraLight"/>
                <a:cs typeface="Lexend ExtraLight"/>
                <a:sym typeface="Lexend ExtraLight"/>
              </a:rPr>
              <a:t> and more. </a:t>
            </a:r>
            <a:br>
              <a:rPr lang="en-US" sz="1600">
                <a:latin typeface="Lexend ExtraLight"/>
                <a:ea typeface="Lexend ExtraLight"/>
                <a:cs typeface="Lexend ExtraLight"/>
                <a:sym typeface="Lexend ExtraLight"/>
              </a:rPr>
            </a:br>
            <a:endParaRPr sz="1600">
              <a:latin typeface="Lexend ExtraLight"/>
              <a:ea typeface="Lexend ExtraLight"/>
              <a:cs typeface="Lexend ExtraLight"/>
              <a:sym typeface="Lexend ExtraLight"/>
            </a:endParaRPr>
          </a:p>
          <a:p>
            <a:pPr marL="0" lvl="0" indent="0" algn="l" rtl="0">
              <a:spcBef>
                <a:spcPts val="0"/>
              </a:spcBef>
              <a:spcAft>
                <a:spcPts val="0"/>
              </a:spcAft>
              <a:buNone/>
            </a:pPr>
            <a:r>
              <a:rPr lang="en-US" sz="1600" b="1">
                <a:latin typeface="Lexend"/>
                <a:ea typeface="Lexend"/>
                <a:cs typeface="Lexend"/>
                <a:sym typeface="Lexend"/>
              </a:rPr>
              <a:t>Better grades. </a:t>
            </a:r>
            <a:r>
              <a:rPr lang="en-US" sz="1600">
                <a:latin typeface="Lexend ExtraLight"/>
                <a:ea typeface="Lexend ExtraLight"/>
                <a:cs typeface="Lexend ExtraLight"/>
                <a:sym typeface="Lexend ExtraLight"/>
              </a:rPr>
              <a:t>Exercise can improve your grades as it increases cognitive function.</a:t>
            </a:r>
            <a:r>
              <a:rPr lang="en-US" sz="1600">
                <a:solidFill>
                  <a:schemeClr val="dk1"/>
                </a:solidFill>
                <a:latin typeface="Lexend ExtraLight"/>
                <a:ea typeface="Lexend ExtraLight"/>
                <a:cs typeface="Lexend ExtraLight"/>
                <a:sym typeface="Lexend ExtraLight"/>
              </a:rPr>
              <a:t> </a:t>
            </a:r>
            <a:endParaRPr sz="1600">
              <a:latin typeface="Lexend ExtraLight"/>
              <a:ea typeface="Lexend ExtraLight"/>
              <a:cs typeface="Lexend ExtraLight"/>
              <a:sym typeface="Lexend ExtraLight"/>
            </a:endParaRPr>
          </a:p>
          <a:p>
            <a:pPr marL="0" lvl="0" indent="0" algn="l" rtl="0">
              <a:spcBef>
                <a:spcPts val="0"/>
              </a:spcBef>
              <a:spcAft>
                <a:spcPts val="0"/>
              </a:spcAft>
              <a:buNone/>
            </a:pPr>
            <a:endParaRPr sz="1600">
              <a:solidFill>
                <a:schemeClr val="dk1"/>
              </a:solidFill>
              <a:latin typeface="Lexend ExtraLight"/>
              <a:ea typeface="Lexend ExtraLight"/>
              <a:cs typeface="Lexend ExtraLight"/>
              <a:sym typeface="Lexend ExtraLight"/>
            </a:endParaRPr>
          </a:p>
          <a:p>
            <a:pPr marL="0" lvl="0" indent="0" algn="l" rtl="0">
              <a:spcBef>
                <a:spcPts val="0"/>
              </a:spcBef>
              <a:spcAft>
                <a:spcPts val="0"/>
              </a:spcAft>
              <a:buNone/>
            </a:pPr>
            <a:endParaRPr sz="1600">
              <a:latin typeface="Lexend ExtraLight"/>
              <a:ea typeface="Lexend ExtraLight"/>
              <a:cs typeface="Lexend ExtraLight"/>
              <a:sym typeface="Lexend ExtraLight"/>
            </a:endParaRPr>
          </a:p>
          <a:p>
            <a:pPr marL="0" lvl="0" indent="0" algn="l" rtl="0">
              <a:spcBef>
                <a:spcPts val="0"/>
              </a:spcBef>
              <a:spcAft>
                <a:spcPts val="0"/>
              </a:spcAft>
              <a:buNone/>
            </a:pPr>
            <a:r>
              <a:rPr lang="en-US" sz="1600" b="1">
                <a:latin typeface="Lexend"/>
                <a:ea typeface="Lexend"/>
                <a:cs typeface="Lexend"/>
                <a:sym typeface="Lexend"/>
              </a:rPr>
              <a:t>Feeling better. </a:t>
            </a:r>
            <a:r>
              <a:rPr lang="en-US" sz="1600">
                <a:latin typeface="Lexend ExtraLight"/>
                <a:ea typeface="Lexend ExtraLight"/>
                <a:cs typeface="Lexend ExtraLight"/>
                <a:sym typeface="Lexend ExtraLight"/>
              </a:rPr>
              <a:t>Exercise reduces stress and helps lower the chances of depression and anxiety. Exercise can also give you a sense of pride and accomplishment.</a:t>
            </a:r>
            <a:endParaRPr sz="1600">
              <a:latin typeface="Lexend ExtraLight"/>
              <a:ea typeface="Lexend ExtraLight"/>
              <a:cs typeface="Lexend ExtraLight"/>
              <a:sym typeface="Lexend ExtraLight"/>
            </a:endParaRPr>
          </a:p>
          <a:p>
            <a:pPr marL="0" lvl="0" indent="0" algn="l" rtl="0">
              <a:spcBef>
                <a:spcPts val="0"/>
              </a:spcBef>
              <a:spcAft>
                <a:spcPts val="0"/>
              </a:spcAft>
              <a:buNone/>
            </a:pPr>
            <a:endParaRPr sz="1600">
              <a:latin typeface="Lexend ExtraLight"/>
              <a:ea typeface="Lexend ExtraLight"/>
              <a:cs typeface="Lexend ExtraLight"/>
              <a:sym typeface="Lexend ExtraLight"/>
            </a:endParaRPr>
          </a:p>
          <a:p>
            <a:pPr marL="0" lvl="0" indent="0" algn="l" rtl="0">
              <a:spcBef>
                <a:spcPts val="0"/>
              </a:spcBef>
              <a:spcAft>
                <a:spcPts val="0"/>
              </a:spcAft>
              <a:buNone/>
            </a:pPr>
            <a:r>
              <a:rPr lang="en-US" sz="1600" b="1">
                <a:latin typeface="Lexend"/>
                <a:ea typeface="Lexend"/>
                <a:cs typeface="Lexend"/>
                <a:sym typeface="Lexend"/>
              </a:rPr>
              <a:t>Sleeping better.</a:t>
            </a:r>
            <a:r>
              <a:rPr lang="en-US" sz="1600">
                <a:latin typeface="Lexend ExtraLight"/>
                <a:ea typeface="Lexend ExtraLight"/>
                <a:cs typeface="Lexend ExtraLight"/>
                <a:sym typeface="Lexend ExtraLight"/>
              </a:rPr>
              <a:t> </a:t>
            </a:r>
            <a:endParaRPr sz="1500">
              <a:latin typeface="Lexend ExtraLight"/>
              <a:ea typeface="Lexend ExtraLight"/>
              <a:cs typeface="Lexend ExtraLight"/>
              <a:sym typeface="Lexend ExtraLight"/>
            </a:endParaRPr>
          </a:p>
          <a:p>
            <a:pPr marL="0" lvl="0" indent="0" algn="l" rtl="0">
              <a:spcBef>
                <a:spcPts val="0"/>
              </a:spcBef>
              <a:spcAft>
                <a:spcPts val="0"/>
              </a:spcAft>
              <a:buNone/>
            </a:pPr>
            <a:endParaRPr sz="1500">
              <a:latin typeface="Lexend ExtraLight"/>
              <a:ea typeface="Lexend ExtraLight"/>
              <a:cs typeface="Lexend ExtraLight"/>
              <a:sym typeface="Lexend ExtraLight"/>
            </a:endParaRPr>
          </a:p>
        </p:txBody>
      </p:sp>
      <p:pic>
        <p:nvPicPr>
          <p:cNvPr id="822" name="Google Shape;822;p96"/>
          <p:cNvPicPr preferRelativeResize="0"/>
          <p:nvPr/>
        </p:nvPicPr>
        <p:blipFill rotWithShape="1">
          <a:blip r:embed="rId3">
            <a:alphaModFix/>
          </a:blip>
          <a:srcRect l="15123" t="7211" r="15345" b="24631"/>
          <a:stretch/>
        </p:blipFill>
        <p:spPr>
          <a:xfrm>
            <a:off x="2323275" y="2088550"/>
            <a:ext cx="1725526" cy="1926901"/>
          </a:xfrm>
          <a:prstGeom prst="rect">
            <a:avLst/>
          </a:prstGeom>
          <a:noFill/>
          <a:ln>
            <a:noFill/>
          </a:ln>
        </p:spPr>
      </p:pic>
      <p:sp>
        <p:nvSpPr>
          <p:cNvPr id="823" name="Google Shape;823;p96"/>
          <p:cNvSpPr/>
          <p:nvPr/>
        </p:nvSpPr>
        <p:spPr>
          <a:xfrm>
            <a:off x="2804100" y="2583725"/>
            <a:ext cx="507900" cy="507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824" name="Google Shape;824;p96"/>
          <p:cNvPicPr preferRelativeResize="0"/>
          <p:nvPr/>
        </p:nvPicPr>
        <p:blipFill rotWithShape="1">
          <a:blip r:embed="rId4">
            <a:alphaModFix/>
          </a:blip>
          <a:srcRect l="31584" r="26279"/>
          <a:stretch/>
        </p:blipFill>
        <p:spPr>
          <a:xfrm>
            <a:off x="371313" y="1328601"/>
            <a:ext cx="889374" cy="3453233"/>
          </a:xfrm>
          <a:prstGeom prst="rect">
            <a:avLst/>
          </a:prstGeom>
          <a:noFill/>
          <a:ln>
            <a:noFill/>
          </a:ln>
        </p:spPr>
      </p:pic>
      <p:cxnSp>
        <p:nvCxnSpPr>
          <p:cNvPr id="825" name="Google Shape;825;p96"/>
          <p:cNvCxnSpPr/>
          <p:nvPr/>
        </p:nvCxnSpPr>
        <p:spPr>
          <a:xfrm rot="-5400000">
            <a:off x="1097925" y="2038725"/>
            <a:ext cx="1170000" cy="258900"/>
          </a:xfrm>
          <a:prstGeom prst="bentConnector3">
            <a:avLst>
              <a:gd name="adj1" fmla="val -1551"/>
            </a:avLst>
          </a:prstGeom>
          <a:noFill/>
          <a:ln w="9525" cap="flat" cmpd="sng">
            <a:solidFill>
              <a:schemeClr val="dk2"/>
            </a:solidFill>
            <a:prstDash val="solid"/>
            <a:round/>
            <a:headEnd type="none" w="med" len="med"/>
            <a:tailEnd type="none" w="med" len="med"/>
          </a:ln>
        </p:spPr>
      </p:cxnSp>
      <p:sp>
        <p:nvSpPr>
          <p:cNvPr id="826" name="Google Shape;826;p96"/>
          <p:cNvSpPr/>
          <p:nvPr/>
        </p:nvSpPr>
        <p:spPr>
          <a:xfrm>
            <a:off x="562050" y="1891525"/>
            <a:ext cx="507900" cy="507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27" name="Google Shape;827;p96"/>
          <p:cNvSpPr txBox="1"/>
          <p:nvPr/>
        </p:nvSpPr>
        <p:spPr>
          <a:xfrm>
            <a:off x="644322" y="1913125"/>
            <a:ext cx="291300" cy="3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2</a:t>
            </a:r>
            <a:endParaRPr sz="2000">
              <a:solidFill>
                <a:schemeClr val="lt1"/>
              </a:solidFill>
              <a:latin typeface="Lexend SemiBold"/>
              <a:ea typeface="Lexend SemiBold"/>
              <a:cs typeface="Lexend SemiBold"/>
              <a:sym typeface="Lexend SemiBold"/>
            </a:endParaRPr>
          </a:p>
        </p:txBody>
      </p:sp>
      <p:sp>
        <p:nvSpPr>
          <p:cNvPr id="828" name="Google Shape;828;p96"/>
          <p:cNvSpPr txBox="1"/>
          <p:nvPr/>
        </p:nvSpPr>
        <p:spPr>
          <a:xfrm flipH="1">
            <a:off x="113400" y="2563800"/>
            <a:ext cx="1405200" cy="554100"/>
          </a:xfrm>
          <a:prstGeom prst="rect">
            <a:avLst/>
          </a:prstGeom>
          <a:solidFill>
            <a:srgbClr val="386394"/>
          </a:solidFill>
          <a:ln w="9525" cap="flat" cmpd="sng">
            <a:solidFill>
              <a:srgbClr val="81B9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Exercise</a:t>
            </a:r>
            <a:endParaRPr sz="3000">
              <a:solidFill>
                <a:schemeClr val="lt1"/>
              </a:solidFill>
              <a:latin typeface="Calibri"/>
              <a:ea typeface="Calibri"/>
              <a:cs typeface="Calibri"/>
              <a:sym typeface="Calibri"/>
            </a:endParaRPr>
          </a:p>
        </p:txBody>
      </p:sp>
      <p:sp>
        <p:nvSpPr>
          <p:cNvPr id="829" name="Google Shape;829;p96"/>
          <p:cNvSpPr txBox="1"/>
          <p:nvPr/>
        </p:nvSpPr>
        <p:spPr>
          <a:xfrm flipH="1">
            <a:off x="1980875" y="1365925"/>
            <a:ext cx="63885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700" b="1">
                <a:solidFill>
                  <a:srgbClr val="595959"/>
                </a:solidFill>
                <a:latin typeface="Caveat"/>
                <a:ea typeface="Caveat"/>
                <a:cs typeface="Caveat"/>
                <a:sym typeface="Caveat"/>
              </a:rPr>
              <a:t>Positive side-effects of 60 minutes of daily exercise:</a:t>
            </a:r>
            <a:endParaRPr sz="3000" b="1">
              <a:solidFill>
                <a:srgbClr val="8587C2"/>
              </a:solidFill>
              <a:latin typeface="Lexend"/>
              <a:ea typeface="Lexend"/>
              <a:cs typeface="Lexend"/>
              <a:sym typeface="Lexend"/>
            </a:endParaRPr>
          </a:p>
        </p:txBody>
      </p:sp>
      <p:cxnSp>
        <p:nvCxnSpPr>
          <p:cNvPr id="830" name="Google Shape;830;p96"/>
          <p:cNvCxnSpPr/>
          <p:nvPr/>
        </p:nvCxnSpPr>
        <p:spPr>
          <a:xfrm>
            <a:off x="2070975" y="1889125"/>
            <a:ext cx="6234300" cy="37200"/>
          </a:xfrm>
          <a:prstGeom prst="straightConnector1">
            <a:avLst/>
          </a:prstGeom>
          <a:noFill/>
          <a:ln w="76200" cap="flat" cmpd="sng">
            <a:solidFill>
              <a:srgbClr val="81B9FF"/>
            </a:solidFill>
            <a:prstDash val="solid"/>
            <a:round/>
            <a:headEnd type="none" w="med" len="med"/>
            <a:tailEnd type="none" w="med" len="med"/>
          </a:ln>
        </p:spPr>
      </p:cxnSp>
      <p:sp>
        <p:nvSpPr>
          <p:cNvPr id="831" name="Google Shape;831;p96"/>
          <p:cNvSpPr/>
          <p:nvPr/>
        </p:nvSpPr>
        <p:spPr>
          <a:xfrm>
            <a:off x="1440413" y="4643251"/>
            <a:ext cx="1270500" cy="1271100"/>
          </a:xfrm>
          <a:prstGeom prst="ellipse">
            <a:avLst/>
          </a:prstGeom>
          <a:solidFill>
            <a:srgbClr val="81B9FF"/>
          </a:solidFill>
          <a:ln w="76200" cap="flat" cmpd="sng">
            <a:solidFill>
              <a:srgbClr val="81B9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96"/>
          <p:cNvSpPr txBox="1"/>
          <p:nvPr/>
        </p:nvSpPr>
        <p:spPr>
          <a:xfrm>
            <a:off x="1595975" y="4884712"/>
            <a:ext cx="959400" cy="95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5000">
                <a:solidFill>
                  <a:schemeClr val="lt1"/>
                </a:solidFill>
                <a:latin typeface="Lexend"/>
                <a:ea typeface="Lexend"/>
                <a:cs typeface="Lexend"/>
                <a:sym typeface="Lexend"/>
              </a:rPr>
              <a:t>60</a:t>
            </a:r>
            <a:r>
              <a:rPr lang="en-US" sz="4200">
                <a:solidFill>
                  <a:schemeClr val="dk2"/>
                </a:solidFill>
                <a:latin typeface="Lexend"/>
                <a:ea typeface="Lexend"/>
                <a:cs typeface="Lexend"/>
                <a:sym typeface="Lexend"/>
              </a:rPr>
              <a:t> </a:t>
            </a:r>
            <a:r>
              <a:rPr lang="en-US" sz="200">
                <a:solidFill>
                  <a:schemeClr val="dk2"/>
                </a:solidFill>
                <a:latin typeface="Lexend"/>
                <a:ea typeface="Lexend"/>
                <a:cs typeface="Lexend"/>
                <a:sym typeface="Lexend"/>
              </a:rPr>
              <a:t>       </a:t>
            </a:r>
            <a:endParaRPr sz="600" b="1">
              <a:solidFill>
                <a:schemeClr val="dk2"/>
              </a:solidFill>
              <a:latin typeface="Lexend"/>
              <a:ea typeface="Lexend"/>
              <a:cs typeface="Lexend"/>
              <a:sym typeface="Lexend"/>
            </a:endParaRPr>
          </a:p>
        </p:txBody>
      </p:sp>
      <p:sp>
        <p:nvSpPr>
          <p:cNvPr id="833" name="Google Shape;833;p96"/>
          <p:cNvSpPr txBox="1"/>
          <p:nvPr/>
        </p:nvSpPr>
        <p:spPr>
          <a:xfrm>
            <a:off x="1260663" y="5882925"/>
            <a:ext cx="30000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solidFill>
                  <a:srgbClr val="81B9FF"/>
                </a:solidFill>
                <a:latin typeface="Lexend"/>
                <a:ea typeface="Lexend"/>
                <a:cs typeface="Lexend"/>
                <a:sym typeface="Lexend"/>
              </a:rPr>
              <a:t>minutes a day</a:t>
            </a:r>
            <a:endParaRPr sz="100" b="1">
              <a:solidFill>
                <a:srgbClr val="81B9FF"/>
              </a:solidFill>
              <a:latin typeface="Lexend"/>
              <a:ea typeface="Lexend"/>
              <a:cs typeface="Lexend"/>
              <a:sym typeface="Lexend"/>
            </a:endParaRPr>
          </a:p>
        </p:txBody>
      </p:sp>
      <p:cxnSp>
        <p:nvCxnSpPr>
          <p:cNvPr id="834" name="Google Shape;834;p96"/>
          <p:cNvCxnSpPr>
            <a:stCxn id="823" idx="0"/>
            <a:endCxn id="832" idx="0"/>
          </p:cNvCxnSpPr>
          <p:nvPr/>
        </p:nvCxnSpPr>
        <p:spPr>
          <a:xfrm flipH="1">
            <a:off x="2075550" y="2583725"/>
            <a:ext cx="982500" cy="2301000"/>
          </a:xfrm>
          <a:prstGeom prst="straightConnector1">
            <a:avLst/>
          </a:prstGeom>
          <a:noFill/>
          <a:ln w="9525" cap="flat" cmpd="sng">
            <a:solidFill>
              <a:srgbClr val="81B9FF"/>
            </a:solidFill>
            <a:prstDash val="solid"/>
            <a:round/>
            <a:headEnd type="none" w="med" len="med"/>
            <a:tailEnd type="none" w="med" len="med"/>
          </a:ln>
        </p:spPr>
      </p:cxnSp>
      <p:sp>
        <p:nvSpPr>
          <p:cNvPr id="835" name="Google Shape;835;p96"/>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36" name="Google Shape;836;p96"/>
          <p:cNvSpPr txBox="1"/>
          <p:nvPr/>
        </p:nvSpPr>
        <p:spPr>
          <a:xfrm>
            <a:off x="189000" y="512800"/>
            <a:ext cx="8766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The Three Pillars of Health: </a:t>
            </a:r>
            <a:r>
              <a:rPr lang="en-US" sz="3000" b="1">
                <a:solidFill>
                  <a:srgbClr val="FFFFFF"/>
                </a:solidFill>
                <a:latin typeface="Lexend"/>
                <a:ea typeface="Lexend"/>
                <a:cs typeface="Lexend"/>
                <a:sym typeface="Lexend"/>
              </a:rPr>
              <a:t>Exercise</a:t>
            </a:r>
            <a:endParaRPr b="1">
              <a:latin typeface="Lexend"/>
              <a:ea typeface="Lexend"/>
              <a:cs typeface="Lexend"/>
              <a:sym typeface="Lexend"/>
            </a:endParaRPr>
          </a:p>
        </p:txBody>
      </p:sp>
      <p:cxnSp>
        <p:nvCxnSpPr>
          <p:cNvPr id="837" name="Google Shape;837;p96"/>
          <p:cNvCxnSpPr>
            <a:stCxn id="838" idx="0"/>
            <a:endCxn id="839" idx="0"/>
          </p:cNvCxnSpPr>
          <p:nvPr/>
        </p:nvCxnSpPr>
        <p:spPr>
          <a:xfrm>
            <a:off x="4571988" y="2399413"/>
            <a:ext cx="0" cy="2437200"/>
          </a:xfrm>
          <a:prstGeom prst="straightConnector1">
            <a:avLst/>
          </a:prstGeom>
          <a:noFill/>
          <a:ln w="9525" cap="flat" cmpd="sng">
            <a:solidFill>
              <a:schemeClr val="dk2"/>
            </a:solidFill>
            <a:prstDash val="solid"/>
            <a:round/>
            <a:headEnd type="none" w="med" len="med"/>
            <a:tailEnd type="none" w="med" len="med"/>
          </a:ln>
        </p:spPr>
      </p:cxnSp>
      <p:sp>
        <p:nvSpPr>
          <p:cNvPr id="838" name="Google Shape;838;p96"/>
          <p:cNvSpPr/>
          <p:nvPr/>
        </p:nvSpPr>
        <p:spPr>
          <a:xfrm>
            <a:off x="4475538" y="2399413"/>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cxnSp>
        <p:nvCxnSpPr>
          <p:cNvPr id="840" name="Google Shape;840;p96"/>
          <p:cNvCxnSpPr>
            <a:endCxn id="841" idx="0"/>
          </p:cNvCxnSpPr>
          <p:nvPr/>
        </p:nvCxnSpPr>
        <p:spPr>
          <a:xfrm>
            <a:off x="4571988" y="4132463"/>
            <a:ext cx="0" cy="2132400"/>
          </a:xfrm>
          <a:prstGeom prst="straightConnector1">
            <a:avLst/>
          </a:prstGeom>
          <a:noFill/>
          <a:ln w="9525" cap="flat" cmpd="sng">
            <a:solidFill>
              <a:schemeClr val="dk2"/>
            </a:solidFill>
            <a:prstDash val="solid"/>
            <a:round/>
            <a:headEnd type="none" w="med" len="med"/>
            <a:tailEnd type="none" w="med" len="med"/>
          </a:ln>
        </p:spPr>
      </p:cxnSp>
      <p:sp>
        <p:nvSpPr>
          <p:cNvPr id="841" name="Google Shape;841;p96"/>
          <p:cNvSpPr/>
          <p:nvPr/>
        </p:nvSpPr>
        <p:spPr>
          <a:xfrm>
            <a:off x="4475538" y="6264863"/>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
        <p:nvSpPr>
          <p:cNvPr id="839" name="Google Shape;839;p96"/>
          <p:cNvSpPr/>
          <p:nvPr/>
        </p:nvSpPr>
        <p:spPr>
          <a:xfrm>
            <a:off x="4475538" y="4836488"/>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
        <p:nvSpPr>
          <p:cNvPr id="842" name="Google Shape;842;p96"/>
          <p:cNvSpPr/>
          <p:nvPr/>
        </p:nvSpPr>
        <p:spPr>
          <a:xfrm>
            <a:off x="4475538" y="3592213"/>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47"/>
        <p:cNvGrpSpPr/>
        <p:nvPr/>
      </p:nvGrpSpPr>
      <p:grpSpPr>
        <a:xfrm>
          <a:off x="0" y="0"/>
          <a:ext cx="0" cy="0"/>
          <a:chOff x="0" y="0"/>
          <a:chExt cx="0" cy="0"/>
        </a:xfrm>
      </p:grpSpPr>
      <p:pic>
        <p:nvPicPr>
          <p:cNvPr id="848" name="Google Shape;848;p97"/>
          <p:cNvPicPr preferRelativeResize="0"/>
          <p:nvPr/>
        </p:nvPicPr>
        <p:blipFill rotWithShape="1">
          <a:blip r:embed="rId3">
            <a:alphaModFix/>
          </a:blip>
          <a:srcRect l="31584" r="26279"/>
          <a:stretch/>
        </p:blipFill>
        <p:spPr>
          <a:xfrm>
            <a:off x="371313" y="1404801"/>
            <a:ext cx="889374" cy="3453233"/>
          </a:xfrm>
          <a:prstGeom prst="rect">
            <a:avLst/>
          </a:prstGeom>
          <a:noFill/>
          <a:ln>
            <a:noFill/>
          </a:ln>
        </p:spPr>
      </p:pic>
      <p:sp>
        <p:nvSpPr>
          <p:cNvPr id="849" name="Google Shape;849;p97"/>
          <p:cNvSpPr txBox="1"/>
          <p:nvPr/>
        </p:nvSpPr>
        <p:spPr>
          <a:xfrm>
            <a:off x="41569" y="6531154"/>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850" name="Google Shape;850;p97"/>
          <p:cNvSpPr txBox="1"/>
          <p:nvPr/>
        </p:nvSpPr>
        <p:spPr>
          <a:xfrm flipH="1">
            <a:off x="113400" y="2500700"/>
            <a:ext cx="1405200" cy="554100"/>
          </a:xfrm>
          <a:prstGeom prst="rect">
            <a:avLst/>
          </a:prstGeom>
          <a:solidFill>
            <a:srgbClr val="1F497D"/>
          </a:solidFill>
          <a:ln w="9525" cap="flat" cmpd="sng">
            <a:solidFill>
              <a:srgbClr val="81B9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Sleep</a:t>
            </a:r>
            <a:endParaRPr sz="3000">
              <a:solidFill>
                <a:schemeClr val="lt1"/>
              </a:solidFill>
              <a:latin typeface="Calibri"/>
              <a:ea typeface="Calibri"/>
              <a:cs typeface="Calibri"/>
              <a:sym typeface="Calibri"/>
            </a:endParaRPr>
          </a:p>
        </p:txBody>
      </p:sp>
      <p:sp>
        <p:nvSpPr>
          <p:cNvPr id="851" name="Google Shape;851;p97"/>
          <p:cNvSpPr/>
          <p:nvPr/>
        </p:nvSpPr>
        <p:spPr>
          <a:xfrm>
            <a:off x="562050" y="1815325"/>
            <a:ext cx="507900" cy="507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52" name="Google Shape;852;p97"/>
          <p:cNvSpPr txBox="1"/>
          <p:nvPr/>
        </p:nvSpPr>
        <p:spPr>
          <a:xfrm>
            <a:off x="644322" y="1836925"/>
            <a:ext cx="291300" cy="3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3</a:t>
            </a:r>
            <a:endParaRPr sz="2000">
              <a:solidFill>
                <a:schemeClr val="lt1"/>
              </a:solidFill>
              <a:latin typeface="Lexend SemiBold"/>
              <a:ea typeface="Lexend SemiBold"/>
              <a:cs typeface="Lexend SemiBold"/>
              <a:sym typeface="Lexend SemiBold"/>
            </a:endParaRPr>
          </a:p>
        </p:txBody>
      </p:sp>
      <p:sp>
        <p:nvSpPr>
          <p:cNvPr id="853" name="Google Shape;853;p97"/>
          <p:cNvSpPr txBox="1"/>
          <p:nvPr/>
        </p:nvSpPr>
        <p:spPr>
          <a:xfrm>
            <a:off x="1508850" y="839750"/>
            <a:ext cx="7248600" cy="5136600"/>
          </a:xfrm>
          <a:prstGeom prst="rect">
            <a:avLst/>
          </a:prstGeom>
          <a:noFill/>
          <a:ln>
            <a:noFill/>
          </a:ln>
        </p:spPr>
        <p:txBody>
          <a:bodyPr spcFirstLastPara="1" wrap="square" lIns="91425" tIns="91425" rIns="91425" bIns="91425" anchor="t" anchorCtr="0">
            <a:noAutofit/>
          </a:bodyPr>
          <a:lstStyle/>
          <a:p>
            <a:pPr marL="0" lvl="0" indent="457200" algn="l" rtl="0">
              <a:lnSpc>
                <a:spcPct val="115000"/>
              </a:lnSpc>
              <a:spcBef>
                <a:spcPts val="0"/>
              </a:spcBef>
              <a:spcAft>
                <a:spcPts val="0"/>
              </a:spcAft>
              <a:buNone/>
            </a:pPr>
            <a:br>
              <a:rPr lang="en-US" sz="1800">
                <a:solidFill>
                  <a:schemeClr val="dk1"/>
                </a:solidFill>
                <a:latin typeface="Lexend ExtraLight"/>
                <a:ea typeface="Lexend ExtraLight"/>
                <a:cs typeface="Lexend ExtraLight"/>
                <a:sym typeface="Lexend ExtraLight"/>
              </a:rPr>
            </a:br>
            <a:br>
              <a:rPr lang="en-US" sz="1800">
                <a:solidFill>
                  <a:schemeClr val="dk1"/>
                </a:solidFill>
                <a:latin typeface="Lexend ExtraLight"/>
                <a:ea typeface="Lexend ExtraLight"/>
                <a:cs typeface="Lexend ExtraLight"/>
                <a:sym typeface="Lexend ExtraLight"/>
              </a:rPr>
            </a:br>
            <a:endParaRPr sz="1800">
              <a:solidFill>
                <a:schemeClr val="dk1"/>
              </a:solidFill>
              <a:latin typeface="Lexend ExtraLight"/>
              <a:ea typeface="Lexend ExtraLight"/>
              <a:cs typeface="Lexend ExtraLight"/>
              <a:sym typeface="Lexend ExtraLight"/>
            </a:endParaRPr>
          </a:p>
          <a:p>
            <a:pPr marL="457200" lvl="0" indent="0" algn="l" rtl="0">
              <a:lnSpc>
                <a:spcPct val="115000"/>
              </a:lnSpc>
              <a:spcBef>
                <a:spcPts val="0"/>
              </a:spcBef>
              <a:spcAft>
                <a:spcPts val="0"/>
              </a:spcAft>
              <a:buNone/>
            </a:pPr>
            <a:r>
              <a:rPr lang="en-US" sz="1500">
                <a:solidFill>
                  <a:schemeClr val="dk1"/>
                </a:solidFill>
                <a:latin typeface="Lexend ExtraLight"/>
                <a:ea typeface="Lexend ExtraLight"/>
                <a:cs typeface="Lexend ExtraLight"/>
                <a:sym typeface="Lexend ExtraLight"/>
              </a:rPr>
              <a:t> </a:t>
            </a:r>
            <a:endParaRPr sz="1500">
              <a:solidFill>
                <a:schemeClr val="dk1"/>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r>
              <a:rPr lang="en-US" sz="1700" b="1">
                <a:solidFill>
                  <a:schemeClr val="dk1"/>
                </a:solidFill>
                <a:latin typeface="Lexend"/>
                <a:ea typeface="Lexend"/>
                <a:cs typeface="Lexend"/>
                <a:sym typeface="Lexend"/>
              </a:rPr>
              <a:t>	Hormones produced during sleep: </a:t>
            </a:r>
            <a:endParaRPr>
              <a:solidFill>
                <a:schemeClr val="dk1"/>
              </a:solidFill>
              <a:latin typeface="Lexend ExtraLight"/>
              <a:ea typeface="Lexend ExtraLight"/>
              <a:cs typeface="Lexend ExtraLight"/>
              <a:sym typeface="Lexend ExtraLight"/>
            </a:endParaRPr>
          </a:p>
          <a:p>
            <a:pPr marL="1371600" lvl="0" indent="-317500" algn="l" rtl="0">
              <a:lnSpc>
                <a:spcPct val="115000"/>
              </a:lnSpc>
              <a:spcBef>
                <a:spcPts val="0"/>
              </a:spcBef>
              <a:spcAft>
                <a:spcPts val="0"/>
              </a:spcAft>
              <a:buClr>
                <a:schemeClr val="dk1"/>
              </a:buClr>
              <a:buSzPts val="1400"/>
              <a:buFont typeface="Lexend ExtraLight"/>
              <a:buChar char="❏"/>
            </a:pPr>
            <a:r>
              <a:rPr lang="en-US">
                <a:solidFill>
                  <a:schemeClr val="dk1"/>
                </a:solidFill>
                <a:latin typeface="Lexend ExtraLight"/>
                <a:ea typeface="Lexend ExtraLight"/>
                <a:cs typeface="Lexend ExtraLight"/>
                <a:sym typeface="Lexend ExtraLight"/>
              </a:rPr>
              <a:t>Melatonin</a:t>
            </a:r>
            <a:endParaRPr>
              <a:solidFill>
                <a:schemeClr val="dk1"/>
              </a:solidFill>
              <a:latin typeface="Lexend ExtraLight"/>
              <a:ea typeface="Lexend ExtraLight"/>
              <a:cs typeface="Lexend ExtraLight"/>
              <a:sym typeface="Lexend ExtraLight"/>
            </a:endParaRPr>
          </a:p>
          <a:p>
            <a:pPr marL="1371600" lvl="0" indent="-317500" algn="l" rtl="0">
              <a:lnSpc>
                <a:spcPct val="115000"/>
              </a:lnSpc>
              <a:spcBef>
                <a:spcPts val="0"/>
              </a:spcBef>
              <a:spcAft>
                <a:spcPts val="0"/>
              </a:spcAft>
              <a:buClr>
                <a:schemeClr val="dk1"/>
              </a:buClr>
              <a:buSzPts val="1400"/>
              <a:buFont typeface="Lexend ExtraLight"/>
              <a:buChar char="❏"/>
            </a:pPr>
            <a:r>
              <a:rPr lang="en-US">
                <a:solidFill>
                  <a:schemeClr val="dk1"/>
                </a:solidFill>
                <a:latin typeface="Lexend ExtraLight"/>
                <a:ea typeface="Lexend ExtraLight"/>
                <a:cs typeface="Lexend ExtraLight"/>
                <a:sym typeface="Lexend ExtraLight"/>
              </a:rPr>
              <a:t>Cortisol (regulate stress response) </a:t>
            </a:r>
            <a:endParaRPr>
              <a:solidFill>
                <a:schemeClr val="dk1"/>
              </a:solidFill>
              <a:latin typeface="Lexend ExtraLight"/>
              <a:ea typeface="Lexend ExtraLight"/>
              <a:cs typeface="Lexend ExtraLight"/>
              <a:sym typeface="Lexend ExtraLight"/>
            </a:endParaRPr>
          </a:p>
          <a:p>
            <a:pPr marL="1371600" lvl="0" indent="-317500" algn="l" rtl="0">
              <a:lnSpc>
                <a:spcPct val="115000"/>
              </a:lnSpc>
              <a:spcBef>
                <a:spcPts val="0"/>
              </a:spcBef>
              <a:spcAft>
                <a:spcPts val="0"/>
              </a:spcAft>
              <a:buClr>
                <a:schemeClr val="dk1"/>
              </a:buClr>
              <a:buSzPts val="1400"/>
              <a:buFont typeface="Lexend ExtraLight"/>
              <a:buChar char="❏"/>
            </a:pPr>
            <a:r>
              <a:rPr lang="en-US">
                <a:solidFill>
                  <a:schemeClr val="dk1"/>
                </a:solidFill>
                <a:latin typeface="Lexend ExtraLight"/>
                <a:ea typeface="Lexend ExtraLight"/>
                <a:cs typeface="Lexend ExtraLight"/>
                <a:sym typeface="Lexend ExtraLight"/>
              </a:rPr>
              <a:t>Growth hormone</a:t>
            </a:r>
            <a:endParaRPr>
              <a:solidFill>
                <a:schemeClr val="dk1"/>
              </a:solidFill>
              <a:latin typeface="Lexend ExtraLight"/>
              <a:ea typeface="Lexend ExtraLight"/>
              <a:cs typeface="Lexend ExtraLight"/>
              <a:sym typeface="Lexend ExtraLight"/>
            </a:endParaRPr>
          </a:p>
          <a:p>
            <a:pPr marL="1371600" lvl="0" indent="-317500" algn="l" rtl="0">
              <a:lnSpc>
                <a:spcPct val="115000"/>
              </a:lnSpc>
              <a:spcBef>
                <a:spcPts val="0"/>
              </a:spcBef>
              <a:spcAft>
                <a:spcPts val="0"/>
              </a:spcAft>
              <a:buClr>
                <a:schemeClr val="dk1"/>
              </a:buClr>
              <a:buSzPts val="1400"/>
              <a:buFont typeface="Lexend ExtraLight"/>
              <a:buChar char="❏"/>
            </a:pPr>
            <a:r>
              <a:rPr lang="en-US">
                <a:solidFill>
                  <a:schemeClr val="dk1"/>
                </a:solidFill>
                <a:latin typeface="Lexend ExtraLight"/>
                <a:ea typeface="Lexend ExtraLight"/>
                <a:cs typeface="Lexend ExtraLight"/>
                <a:sym typeface="Lexend ExtraLight"/>
              </a:rPr>
              <a:t>Leptin and Ghrelin (regulate appetite) </a:t>
            </a:r>
            <a:endParaRPr>
              <a:solidFill>
                <a:schemeClr val="dk1"/>
              </a:solidFill>
              <a:latin typeface="Lexend ExtraLight"/>
              <a:ea typeface="Lexend ExtraLight"/>
              <a:cs typeface="Lexend ExtraLight"/>
              <a:sym typeface="Lexend ExtraLight"/>
            </a:endParaRPr>
          </a:p>
          <a:p>
            <a:pPr marL="1371600" lvl="0" indent="-317500" algn="l" rtl="0">
              <a:lnSpc>
                <a:spcPct val="115000"/>
              </a:lnSpc>
              <a:spcBef>
                <a:spcPts val="0"/>
              </a:spcBef>
              <a:spcAft>
                <a:spcPts val="0"/>
              </a:spcAft>
              <a:buClr>
                <a:schemeClr val="dk1"/>
              </a:buClr>
              <a:buSzPts val="1400"/>
              <a:buFont typeface="Lexend"/>
              <a:buChar char="❏"/>
            </a:pPr>
            <a:r>
              <a:rPr lang="en-US" b="1">
                <a:solidFill>
                  <a:schemeClr val="dk1"/>
                </a:solidFill>
                <a:latin typeface="Lexend"/>
                <a:ea typeface="Lexend"/>
                <a:cs typeface="Lexend"/>
                <a:sym typeface="Lexend"/>
              </a:rPr>
              <a:t>Testosterone</a:t>
            </a:r>
            <a:endParaRPr b="1">
              <a:solidFill>
                <a:schemeClr val="dk1"/>
              </a:solidFill>
              <a:latin typeface="Lexend"/>
              <a:ea typeface="Lexend"/>
              <a:cs typeface="Lexend"/>
              <a:sym typeface="Lexend"/>
            </a:endParaRPr>
          </a:p>
          <a:p>
            <a:pPr marL="0" lvl="0" indent="0" algn="l" rtl="0">
              <a:lnSpc>
                <a:spcPct val="115000"/>
              </a:lnSpc>
              <a:spcBef>
                <a:spcPts val="0"/>
              </a:spcBef>
              <a:spcAft>
                <a:spcPts val="0"/>
              </a:spcAft>
              <a:buNone/>
            </a:pPr>
            <a:br>
              <a:rPr lang="en-US" sz="1500">
                <a:solidFill>
                  <a:schemeClr val="dk1"/>
                </a:solidFill>
                <a:latin typeface="Lexend ExtraLight"/>
                <a:ea typeface="Lexend ExtraLight"/>
                <a:cs typeface="Lexend ExtraLight"/>
                <a:sym typeface="Lexend ExtraLight"/>
              </a:rPr>
            </a:br>
            <a:r>
              <a:rPr lang="en-US" sz="1500">
                <a:solidFill>
                  <a:schemeClr val="dk1"/>
                </a:solidFill>
                <a:latin typeface="Lexend ExtraLight"/>
                <a:ea typeface="Lexend ExtraLight"/>
                <a:cs typeface="Lexend ExtraLight"/>
                <a:sym typeface="Lexend ExtraLight"/>
              </a:rPr>
              <a:t>	</a:t>
            </a:r>
            <a:r>
              <a:rPr lang="en-US" sz="1700" b="1">
                <a:solidFill>
                  <a:schemeClr val="dk1"/>
                </a:solidFill>
                <a:latin typeface="Lexend"/>
                <a:ea typeface="Lexend"/>
                <a:cs typeface="Lexend"/>
                <a:sym typeface="Lexend"/>
              </a:rPr>
              <a:t>Time to “clean house”:</a:t>
            </a:r>
            <a:r>
              <a:rPr lang="en-US" sz="1500" b="1">
                <a:solidFill>
                  <a:schemeClr val="dk1"/>
                </a:solidFill>
                <a:latin typeface="Lexend"/>
                <a:ea typeface="Lexend"/>
                <a:cs typeface="Lexend"/>
                <a:sym typeface="Lexend"/>
              </a:rPr>
              <a:t> </a:t>
            </a:r>
            <a:endParaRPr sz="1500">
              <a:solidFill>
                <a:schemeClr val="dk1"/>
              </a:solidFill>
              <a:latin typeface="Lexend ExtraLight"/>
              <a:ea typeface="Lexend ExtraLight"/>
              <a:cs typeface="Lexend ExtraLight"/>
              <a:sym typeface="Lexend ExtraLight"/>
            </a:endParaRPr>
          </a:p>
          <a:p>
            <a:pPr marL="1371600" lvl="0" indent="-317500" algn="l" rtl="0">
              <a:lnSpc>
                <a:spcPct val="115000"/>
              </a:lnSpc>
              <a:spcBef>
                <a:spcPts val="0"/>
              </a:spcBef>
              <a:spcAft>
                <a:spcPts val="0"/>
              </a:spcAft>
              <a:buClr>
                <a:schemeClr val="dk1"/>
              </a:buClr>
              <a:buSzPts val="1400"/>
              <a:buChar char="❏"/>
            </a:pPr>
            <a:r>
              <a:rPr lang="en-US">
                <a:solidFill>
                  <a:schemeClr val="dk1"/>
                </a:solidFill>
                <a:latin typeface="Lexend ExtraLight"/>
                <a:ea typeface="Lexend ExtraLight"/>
                <a:cs typeface="Lexend ExtraLight"/>
                <a:sym typeface="Lexend ExtraLight"/>
              </a:rPr>
              <a:t>Sleep is when the brain initiates a cleaning process to flush out waste and toxins in the brain.</a:t>
            </a:r>
            <a:endParaRPr>
              <a:solidFill>
                <a:schemeClr val="dk1"/>
              </a:solidFill>
              <a:latin typeface="Lexend ExtraLight"/>
              <a:ea typeface="Lexend ExtraLight"/>
              <a:cs typeface="Lexend ExtraLight"/>
              <a:sym typeface="Lexend ExtraLight"/>
            </a:endParaRPr>
          </a:p>
          <a:p>
            <a:pPr marL="1371600" lvl="0" indent="-317500" algn="l" rtl="0">
              <a:lnSpc>
                <a:spcPct val="115000"/>
              </a:lnSpc>
              <a:spcBef>
                <a:spcPts val="0"/>
              </a:spcBef>
              <a:spcAft>
                <a:spcPts val="0"/>
              </a:spcAft>
              <a:buClr>
                <a:schemeClr val="dk1"/>
              </a:buClr>
              <a:buSzPts val="1400"/>
              <a:buChar char="❏"/>
            </a:pPr>
            <a:r>
              <a:rPr lang="en-US">
                <a:solidFill>
                  <a:schemeClr val="dk1"/>
                </a:solidFill>
                <a:latin typeface="Lexend ExtraLight"/>
                <a:ea typeface="Lexend ExtraLight"/>
                <a:cs typeface="Lexend ExtraLight"/>
                <a:sym typeface="Lexend ExtraLight"/>
              </a:rPr>
              <a:t>Sleep is when you form and maintain the pathways in your brain that let you learn new things and create new memories.</a:t>
            </a:r>
            <a:br>
              <a:rPr lang="en-US">
                <a:solidFill>
                  <a:schemeClr val="dk1"/>
                </a:solidFill>
                <a:latin typeface="Lexend ExtraLight"/>
                <a:ea typeface="Lexend ExtraLight"/>
                <a:cs typeface="Lexend ExtraLight"/>
                <a:sym typeface="Lexend ExtraLight"/>
              </a:rPr>
            </a:br>
            <a:endParaRPr>
              <a:solidFill>
                <a:schemeClr val="dk1"/>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r>
              <a:rPr lang="en-US" sz="1500">
                <a:solidFill>
                  <a:schemeClr val="dk1"/>
                </a:solidFill>
                <a:latin typeface="Lexend ExtraLight"/>
                <a:ea typeface="Lexend ExtraLight"/>
                <a:cs typeface="Lexend ExtraLight"/>
                <a:sym typeface="Lexend ExtraLight"/>
              </a:rPr>
              <a:t>	</a:t>
            </a:r>
            <a:r>
              <a:rPr lang="en-US" sz="1700" b="1">
                <a:solidFill>
                  <a:schemeClr val="dk1"/>
                </a:solidFill>
                <a:latin typeface="Lexend"/>
                <a:ea typeface="Lexend"/>
                <a:cs typeface="Lexend"/>
                <a:sym typeface="Lexend"/>
              </a:rPr>
              <a:t>8-10 hours a night</a:t>
            </a:r>
            <a:r>
              <a:rPr lang="en-US" sz="1500">
                <a:solidFill>
                  <a:schemeClr val="dk1"/>
                </a:solidFill>
                <a:latin typeface="Lexend ExtraLight"/>
                <a:ea typeface="Lexend ExtraLight"/>
                <a:cs typeface="Lexend ExtraLight"/>
                <a:sym typeface="Lexend ExtraLight"/>
              </a:rPr>
              <a:t>: </a:t>
            </a:r>
            <a:endParaRPr sz="1500">
              <a:solidFill>
                <a:schemeClr val="dk1"/>
              </a:solidFill>
              <a:latin typeface="Lexend ExtraLight"/>
              <a:ea typeface="Lexend ExtraLight"/>
              <a:cs typeface="Lexend ExtraLight"/>
              <a:sym typeface="Lexend ExtraLight"/>
            </a:endParaRPr>
          </a:p>
          <a:p>
            <a:pPr marL="1371600" lvl="0" indent="-317500" algn="l" rtl="0">
              <a:lnSpc>
                <a:spcPct val="115000"/>
              </a:lnSpc>
              <a:spcBef>
                <a:spcPts val="0"/>
              </a:spcBef>
              <a:spcAft>
                <a:spcPts val="0"/>
              </a:spcAft>
              <a:buClr>
                <a:schemeClr val="dk1"/>
              </a:buClr>
              <a:buSzPts val="1400"/>
              <a:buFont typeface="Lexend ExtraLight"/>
              <a:buChar char="❏"/>
            </a:pPr>
            <a:r>
              <a:rPr lang="en-US">
                <a:solidFill>
                  <a:schemeClr val="dk1"/>
                </a:solidFill>
                <a:latin typeface="Lexend ExtraLight"/>
                <a:ea typeface="Lexend ExtraLight"/>
                <a:cs typeface="Lexend ExtraLight"/>
                <a:sym typeface="Lexend ExtraLight"/>
              </a:rPr>
              <a:t>Insufficient sleep is linked to lower academic and athletic achievement.</a:t>
            </a:r>
            <a:endParaRPr>
              <a:solidFill>
                <a:schemeClr val="dk1"/>
              </a:solidFill>
              <a:latin typeface="Lexend ExtraLight"/>
              <a:ea typeface="Lexend ExtraLight"/>
              <a:cs typeface="Lexend ExtraLight"/>
              <a:sym typeface="Lexend ExtraLight"/>
            </a:endParaRPr>
          </a:p>
          <a:p>
            <a:pPr marL="45720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500">
              <a:solidFill>
                <a:schemeClr val="dk1"/>
              </a:solidFill>
              <a:latin typeface="Lexend ExtraLight"/>
              <a:ea typeface="Lexend ExtraLight"/>
              <a:cs typeface="Lexend ExtraLight"/>
              <a:sym typeface="Lexend ExtraLight"/>
            </a:endParaRPr>
          </a:p>
        </p:txBody>
      </p:sp>
      <p:sp>
        <p:nvSpPr>
          <p:cNvPr id="854" name="Google Shape;854;p97"/>
          <p:cNvSpPr txBox="1"/>
          <p:nvPr/>
        </p:nvSpPr>
        <p:spPr>
          <a:xfrm flipH="1">
            <a:off x="1828650" y="1289725"/>
            <a:ext cx="27210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200" b="1">
                <a:solidFill>
                  <a:schemeClr val="dk1"/>
                </a:solidFill>
                <a:latin typeface="Lexend"/>
                <a:ea typeface="Lexend"/>
                <a:cs typeface="Lexend"/>
                <a:sym typeface="Lexend"/>
              </a:rPr>
              <a:t>Your Body Needs:</a:t>
            </a:r>
            <a:r>
              <a:rPr lang="en-US" sz="2200" b="1">
                <a:solidFill>
                  <a:srgbClr val="8587C2"/>
                </a:solidFill>
                <a:latin typeface="Lexend"/>
                <a:ea typeface="Lexend"/>
                <a:cs typeface="Lexend"/>
                <a:sym typeface="Lexend"/>
              </a:rPr>
              <a:t> </a:t>
            </a:r>
            <a:endParaRPr sz="2800" b="1">
              <a:solidFill>
                <a:srgbClr val="8587C2"/>
              </a:solidFill>
              <a:latin typeface="Lexend"/>
              <a:ea typeface="Lexend"/>
              <a:cs typeface="Lexend"/>
              <a:sym typeface="Lexend"/>
            </a:endParaRPr>
          </a:p>
        </p:txBody>
      </p:sp>
      <p:cxnSp>
        <p:nvCxnSpPr>
          <p:cNvPr id="855" name="Google Shape;855;p97"/>
          <p:cNvCxnSpPr/>
          <p:nvPr/>
        </p:nvCxnSpPr>
        <p:spPr>
          <a:xfrm rot="-5400000">
            <a:off x="1097925" y="1962525"/>
            <a:ext cx="1170000" cy="258900"/>
          </a:xfrm>
          <a:prstGeom prst="bentConnector3">
            <a:avLst>
              <a:gd name="adj1" fmla="val -1551"/>
            </a:avLst>
          </a:prstGeom>
          <a:noFill/>
          <a:ln w="9525" cap="flat" cmpd="sng">
            <a:solidFill>
              <a:schemeClr val="dk2"/>
            </a:solidFill>
            <a:prstDash val="solid"/>
            <a:round/>
            <a:headEnd type="none" w="med" len="med"/>
            <a:tailEnd type="none" w="med" len="med"/>
          </a:ln>
        </p:spPr>
      </p:cxnSp>
      <p:cxnSp>
        <p:nvCxnSpPr>
          <p:cNvPr id="856" name="Google Shape;856;p97"/>
          <p:cNvCxnSpPr/>
          <p:nvPr/>
        </p:nvCxnSpPr>
        <p:spPr>
          <a:xfrm>
            <a:off x="2025900" y="1730950"/>
            <a:ext cx="2326500" cy="5100"/>
          </a:xfrm>
          <a:prstGeom prst="straightConnector1">
            <a:avLst/>
          </a:prstGeom>
          <a:noFill/>
          <a:ln w="38100" cap="flat" cmpd="sng">
            <a:solidFill>
              <a:srgbClr val="81B9FF"/>
            </a:solidFill>
            <a:prstDash val="solid"/>
            <a:round/>
            <a:headEnd type="none" w="med" len="med"/>
            <a:tailEnd type="none" w="med" len="med"/>
          </a:ln>
        </p:spPr>
      </p:cxnSp>
      <p:sp>
        <p:nvSpPr>
          <p:cNvPr id="857" name="Google Shape;857;p97"/>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58" name="Google Shape;858;p97"/>
          <p:cNvSpPr txBox="1"/>
          <p:nvPr/>
        </p:nvSpPr>
        <p:spPr>
          <a:xfrm>
            <a:off x="189000" y="512800"/>
            <a:ext cx="8766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The </a:t>
            </a:r>
            <a:r>
              <a:rPr lang="en-US" sz="3000" b="1">
                <a:solidFill>
                  <a:srgbClr val="FFFFFF"/>
                </a:solidFill>
                <a:latin typeface="Lexend"/>
                <a:ea typeface="Lexend"/>
                <a:cs typeface="Lexend"/>
                <a:sym typeface="Lexend"/>
              </a:rPr>
              <a:t>Three Pillars </a:t>
            </a:r>
            <a:r>
              <a:rPr lang="en-US" sz="3000">
                <a:solidFill>
                  <a:srgbClr val="FFFFFF"/>
                </a:solidFill>
                <a:latin typeface="Lexend Thin"/>
                <a:ea typeface="Lexend Thin"/>
                <a:cs typeface="Lexend Thin"/>
                <a:sym typeface="Lexend Thin"/>
              </a:rPr>
              <a:t>of Health</a:t>
            </a:r>
            <a:endParaRPr>
              <a:latin typeface="Lexend Thin"/>
              <a:ea typeface="Lexend Thin"/>
              <a:cs typeface="Lexend Thin"/>
              <a:sym typeface="Lexend Th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9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65" name="Google Shape;865;p98"/>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866" name="Google Shape;866;p98"/>
          <p:cNvSpPr txBox="1"/>
          <p:nvPr/>
        </p:nvSpPr>
        <p:spPr>
          <a:xfrm>
            <a:off x="464250" y="-90925"/>
            <a:ext cx="8766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The </a:t>
            </a:r>
            <a:r>
              <a:rPr lang="en-US" sz="3000" b="1">
                <a:solidFill>
                  <a:srgbClr val="FFFFFF"/>
                </a:solidFill>
                <a:latin typeface="Lexend"/>
                <a:ea typeface="Lexend"/>
                <a:cs typeface="Lexend"/>
                <a:sym typeface="Lexend"/>
              </a:rPr>
              <a:t>Three Pillars </a:t>
            </a:r>
            <a:r>
              <a:rPr lang="en-US" sz="3000">
                <a:solidFill>
                  <a:srgbClr val="FFFFFF"/>
                </a:solidFill>
                <a:latin typeface="Lexend Thin"/>
                <a:ea typeface="Lexend Thin"/>
                <a:cs typeface="Lexend Thin"/>
                <a:sym typeface="Lexend Thin"/>
              </a:rPr>
              <a:t>Supporting Your Health</a:t>
            </a:r>
            <a:endParaRPr>
              <a:latin typeface="Lexend Thin"/>
              <a:ea typeface="Lexend Thin"/>
              <a:cs typeface="Lexend Thin"/>
              <a:sym typeface="Lexend Thin"/>
            </a:endParaRPr>
          </a:p>
        </p:txBody>
      </p:sp>
      <p:sp>
        <p:nvSpPr>
          <p:cNvPr id="867" name="Google Shape;867;p98"/>
          <p:cNvSpPr txBox="1"/>
          <p:nvPr/>
        </p:nvSpPr>
        <p:spPr>
          <a:xfrm>
            <a:off x="244450" y="512800"/>
            <a:ext cx="8766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The </a:t>
            </a:r>
            <a:r>
              <a:rPr lang="en-US" sz="3000" b="1">
                <a:solidFill>
                  <a:srgbClr val="FFFFFF"/>
                </a:solidFill>
                <a:latin typeface="Lexend"/>
                <a:ea typeface="Lexend"/>
                <a:cs typeface="Lexend"/>
                <a:sym typeface="Lexend"/>
              </a:rPr>
              <a:t>Three Pillars </a:t>
            </a:r>
            <a:r>
              <a:rPr lang="en-US" sz="3000">
                <a:solidFill>
                  <a:srgbClr val="FFFFFF"/>
                </a:solidFill>
                <a:latin typeface="Lexend Thin"/>
                <a:ea typeface="Lexend Thin"/>
                <a:cs typeface="Lexend Thin"/>
                <a:sym typeface="Lexend Thin"/>
              </a:rPr>
              <a:t>Supporting Your Health</a:t>
            </a:r>
            <a:endParaRPr>
              <a:latin typeface="Lexend Thin"/>
              <a:ea typeface="Lexend Thin"/>
              <a:cs typeface="Lexend Thin"/>
              <a:sym typeface="Lexend Thin"/>
            </a:endParaRPr>
          </a:p>
        </p:txBody>
      </p:sp>
      <p:pic>
        <p:nvPicPr>
          <p:cNvPr id="868" name="Google Shape;868;p98"/>
          <p:cNvPicPr preferRelativeResize="0"/>
          <p:nvPr/>
        </p:nvPicPr>
        <p:blipFill rotWithShape="1">
          <a:blip r:embed="rId3">
            <a:alphaModFix/>
          </a:blip>
          <a:srcRect l="31584" r="26279"/>
          <a:stretch/>
        </p:blipFill>
        <p:spPr>
          <a:xfrm>
            <a:off x="371313" y="1404801"/>
            <a:ext cx="889374" cy="3453233"/>
          </a:xfrm>
          <a:prstGeom prst="rect">
            <a:avLst/>
          </a:prstGeom>
          <a:noFill/>
          <a:ln>
            <a:noFill/>
          </a:ln>
        </p:spPr>
      </p:pic>
      <p:sp>
        <p:nvSpPr>
          <p:cNvPr id="869" name="Google Shape;869;p98"/>
          <p:cNvSpPr txBox="1"/>
          <p:nvPr/>
        </p:nvSpPr>
        <p:spPr>
          <a:xfrm flipH="1">
            <a:off x="113400" y="2500700"/>
            <a:ext cx="1405200" cy="554100"/>
          </a:xfrm>
          <a:prstGeom prst="rect">
            <a:avLst/>
          </a:prstGeom>
          <a:solidFill>
            <a:srgbClr val="1F497D"/>
          </a:solidFill>
          <a:ln w="9525" cap="flat" cmpd="sng">
            <a:solidFill>
              <a:srgbClr val="81B9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Sleep</a:t>
            </a:r>
            <a:endParaRPr sz="3000">
              <a:solidFill>
                <a:schemeClr val="lt1"/>
              </a:solidFill>
              <a:latin typeface="Calibri"/>
              <a:ea typeface="Calibri"/>
              <a:cs typeface="Calibri"/>
              <a:sym typeface="Calibri"/>
            </a:endParaRPr>
          </a:p>
        </p:txBody>
      </p:sp>
      <p:sp>
        <p:nvSpPr>
          <p:cNvPr id="870" name="Google Shape;870;p98"/>
          <p:cNvSpPr/>
          <p:nvPr/>
        </p:nvSpPr>
        <p:spPr>
          <a:xfrm>
            <a:off x="562050" y="1815325"/>
            <a:ext cx="507900" cy="507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71" name="Google Shape;871;p98"/>
          <p:cNvSpPr txBox="1"/>
          <p:nvPr/>
        </p:nvSpPr>
        <p:spPr>
          <a:xfrm>
            <a:off x="644322" y="1836925"/>
            <a:ext cx="291300" cy="3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3</a:t>
            </a:r>
            <a:endParaRPr sz="2000">
              <a:solidFill>
                <a:schemeClr val="lt1"/>
              </a:solidFill>
              <a:latin typeface="Lexend SemiBold"/>
              <a:ea typeface="Lexend SemiBold"/>
              <a:cs typeface="Lexend SemiBold"/>
              <a:sym typeface="Lexend SemiBold"/>
            </a:endParaRPr>
          </a:p>
        </p:txBody>
      </p:sp>
      <p:cxnSp>
        <p:nvCxnSpPr>
          <p:cNvPr id="872" name="Google Shape;872;p98"/>
          <p:cNvCxnSpPr/>
          <p:nvPr/>
        </p:nvCxnSpPr>
        <p:spPr>
          <a:xfrm rot="-5400000">
            <a:off x="1097925" y="1962525"/>
            <a:ext cx="1170000" cy="258900"/>
          </a:xfrm>
          <a:prstGeom prst="bentConnector3">
            <a:avLst>
              <a:gd name="adj1" fmla="val -1551"/>
            </a:avLst>
          </a:prstGeom>
          <a:noFill/>
          <a:ln w="9525" cap="flat" cmpd="sng">
            <a:solidFill>
              <a:schemeClr val="dk2"/>
            </a:solidFill>
            <a:prstDash val="solid"/>
            <a:round/>
            <a:headEnd type="none" w="med" len="med"/>
            <a:tailEnd type="none" w="med" len="med"/>
          </a:ln>
        </p:spPr>
      </p:cxnSp>
      <p:sp>
        <p:nvSpPr>
          <p:cNvPr id="873" name="Google Shape;873;p9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74" name="Google Shape;874;p98"/>
          <p:cNvSpPr txBox="1"/>
          <p:nvPr/>
        </p:nvSpPr>
        <p:spPr>
          <a:xfrm>
            <a:off x="189000" y="512800"/>
            <a:ext cx="8766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The Three Pillars of Health: </a:t>
            </a:r>
            <a:r>
              <a:rPr lang="en-US" sz="3000" b="1">
                <a:solidFill>
                  <a:srgbClr val="FFFFFF"/>
                </a:solidFill>
                <a:latin typeface="Lexend"/>
                <a:ea typeface="Lexend"/>
                <a:cs typeface="Lexend"/>
                <a:sym typeface="Lexend"/>
              </a:rPr>
              <a:t>Sleep</a:t>
            </a:r>
            <a:endParaRPr b="1">
              <a:latin typeface="Lexend"/>
              <a:ea typeface="Lexend"/>
              <a:cs typeface="Lexend"/>
              <a:sym typeface="Lexend"/>
            </a:endParaRPr>
          </a:p>
        </p:txBody>
      </p:sp>
      <p:sp>
        <p:nvSpPr>
          <p:cNvPr id="875" name="Google Shape;875;p98"/>
          <p:cNvSpPr txBox="1"/>
          <p:nvPr/>
        </p:nvSpPr>
        <p:spPr>
          <a:xfrm flipH="1">
            <a:off x="1993875" y="1310688"/>
            <a:ext cx="63885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800" b="1">
                <a:solidFill>
                  <a:srgbClr val="595959"/>
                </a:solidFill>
                <a:latin typeface="Caveat"/>
                <a:ea typeface="Caveat"/>
                <a:cs typeface="Caveat"/>
                <a:sym typeface="Caveat"/>
              </a:rPr>
              <a:t>Lack of regular sleep has real consequences:</a:t>
            </a:r>
            <a:endParaRPr sz="3100" b="1">
              <a:solidFill>
                <a:srgbClr val="8587C2"/>
              </a:solidFill>
              <a:latin typeface="Lexend"/>
              <a:ea typeface="Lexend"/>
              <a:cs typeface="Lexend"/>
              <a:sym typeface="Lexend"/>
            </a:endParaRPr>
          </a:p>
        </p:txBody>
      </p:sp>
      <p:cxnSp>
        <p:nvCxnSpPr>
          <p:cNvPr id="876" name="Google Shape;876;p98"/>
          <p:cNvCxnSpPr/>
          <p:nvPr/>
        </p:nvCxnSpPr>
        <p:spPr>
          <a:xfrm>
            <a:off x="2105175" y="1889125"/>
            <a:ext cx="5112900" cy="20100"/>
          </a:xfrm>
          <a:prstGeom prst="straightConnector1">
            <a:avLst/>
          </a:prstGeom>
          <a:noFill/>
          <a:ln w="76200" cap="flat" cmpd="sng">
            <a:solidFill>
              <a:srgbClr val="81B9FF"/>
            </a:solidFill>
            <a:prstDash val="solid"/>
            <a:round/>
            <a:headEnd type="none" w="med" len="med"/>
            <a:tailEnd type="none" w="med" len="med"/>
          </a:ln>
        </p:spPr>
      </p:cxnSp>
      <p:sp>
        <p:nvSpPr>
          <p:cNvPr id="877" name="Google Shape;877;p98"/>
          <p:cNvSpPr txBox="1"/>
          <p:nvPr/>
        </p:nvSpPr>
        <p:spPr>
          <a:xfrm>
            <a:off x="4747000" y="2249950"/>
            <a:ext cx="3979800" cy="469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a:latin typeface="Lexend"/>
                <a:ea typeface="Lexend"/>
                <a:cs typeface="Lexend"/>
                <a:sym typeface="Lexend"/>
              </a:rPr>
              <a:t>Difficulty concentrating: </a:t>
            </a:r>
            <a:r>
              <a:rPr lang="en-US" sz="1500">
                <a:latin typeface="Lexend ExtraLight"/>
                <a:ea typeface="Lexend ExtraLight"/>
                <a:cs typeface="Lexend ExtraLight"/>
                <a:sym typeface="Lexend ExtraLight"/>
              </a:rPr>
              <a:t>lack of sleep impacts your mental ability. This can lead to poor academic achievement.</a:t>
            </a:r>
            <a:endParaRPr sz="1500">
              <a:latin typeface="Lexend ExtraLight"/>
              <a:ea typeface="Lexend ExtraLight"/>
              <a:cs typeface="Lexend ExtraLight"/>
              <a:sym typeface="Lexend ExtraLight"/>
            </a:endParaRPr>
          </a:p>
          <a:p>
            <a:pPr marL="0" lvl="0" indent="0" algn="l" rtl="0">
              <a:spcBef>
                <a:spcPts val="0"/>
              </a:spcBef>
              <a:spcAft>
                <a:spcPts val="0"/>
              </a:spcAft>
              <a:buNone/>
            </a:pPr>
            <a:endParaRPr sz="1500">
              <a:latin typeface="Lexend ExtraLight"/>
              <a:ea typeface="Lexend ExtraLight"/>
              <a:cs typeface="Lexend ExtraLight"/>
              <a:sym typeface="Lexend ExtraLight"/>
            </a:endParaRPr>
          </a:p>
          <a:p>
            <a:pPr marL="0" lvl="0" indent="0" algn="l" rtl="0">
              <a:spcBef>
                <a:spcPts val="0"/>
              </a:spcBef>
              <a:spcAft>
                <a:spcPts val="0"/>
              </a:spcAft>
              <a:buNone/>
            </a:pPr>
            <a:r>
              <a:rPr lang="en-US" sz="1500" b="1">
                <a:latin typeface="Lexend"/>
                <a:ea typeface="Lexend"/>
                <a:cs typeface="Lexend"/>
                <a:sym typeface="Lexend"/>
              </a:rPr>
              <a:t>Moodiness, aggression</a:t>
            </a:r>
            <a:r>
              <a:rPr lang="en-US" sz="1500">
                <a:latin typeface="Lexend ExtraLight"/>
                <a:ea typeface="Lexend ExtraLight"/>
                <a:cs typeface="Lexend ExtraLight"/>
                <a:sym typeface="Lexend ExtraLight"/>
              </a:rPr>
              <a:t> </a:t>
            </a:r>
            <a:r>
              <a:rPr lang="en-US" sz="1500" b="1">
                <a:latin typeface="Lexend"/>
                <a:ea typeface="Lexend"/>
                <a:cs typeface="Lexend"/>
                <a:sym typeface="Lexend"/>
              </a:rPr>
              <a:t>and risk-taking: </a:t>
            </a:r>
            <a:r>
              <a:rPr lang="en-US" sz="1500">
                <a:latin typeface="Lexend ExtraLight"/>
                <a:ea typeface="Lexend ExtraLight"/>
                <a:cs typeface="Lexend ExtraLight"/>
                <a:sym typeface="Lexend ExtraLight"/>
              </a:rPr>
              <a:t>lack of sleep impacts the emotional development in our brain. This leads to an increase in moodiness, aggressive behavior and risk-taking.</a:t>
            </a:r>
            <a:endParaRPr sz="1500">
              <a:latin typeface="Lexend ExtraLight"/>
              <a:ea typeface="Lexend ExtraLight"/>
              <a:cs typeface="Lexend ExtraLight"/>
              <a:sym typeface="Lexend ExtraLight"/>
            </a:endParaRPr>
          </a:p>
          <a:p>
            <a:pPr marL="0" lvl="0" indent="0" algn="l" rtl="0">
              <a:spcBef>
                <a:spcPts val="0"/>
              </a:spcBef>
              <a:spcAft>
                <a:spcPts val="0"/>
              </a:spcAft>
              <a:buNone/>
            </a:pPr>
            <a:endParaRPr sz="1500">
              <a:latin typeface="Lexend ExtraLight"/>
              <a:ea typeface="Lexend ExtraLight"/>
              <a:cs typeface="Lexend ExtraLight"/>
              <a:sym typeface="Lexend ExtraLight"/>
            </a:endParaRPr>
          </a:p>
          <a:p>
            <a:pPr marL="0" lvl="0" indent="0" algn="l" rtl="0">
              <a:lnSpc>
                <a:spcPct val="115000"/>
              </a:lnSpc>
              <a:spcBef>
                <a:spcPts val="1200"/>
              </a:spcBef>
              <a:spcAft>
                <a:spcPts val="0"/>
              </a:spcAft>
              <a:buNone/>
            </a:pPr>
            <a:r>
              <a:rPr lang="en-US" sz="1500" b="1">
                <a:solidFill>
                  <a:schemeClr val="dk1"/>
                </a:solidFill>
                <a:latin typeface="Lexend"/>
                <a:ea typeface="Lexend"/>
                <a:cs typeface="Lexend"/>
                <a:sym typeface="Lexend"/>
              </a:rPr>
              <a:t>Poorer athletic performance: </a:t>
            </a:r>
            <a:r>
              <a:rPr lang="en-US" sz="1500">
                <a:solidFill>
                  <a:schemeClr val="dk1"/>
                </a:solidFill>
                <a:latin typeface="Lexend ExtraLight"/>
                <a:ea typeface="Lexend ExtraLight"/>
                <a:cs typeface="Lexend ExtraLight"/>
                <a:sym typeface="Lexend ExtraLight"/>
              </a:rPr>
              <a:t>lack of sleep impacts </a:t>
            </a:r>
            <a:r>
              <a:rPr lang="en-US" sz="1500" b="1">
                <a:solidFill>
                  <a:schemeClr val="dk1"/>
                </a:solidFill>
                <a:latin typeface="Lexend"/>
                <a:ea typeface="Lexend"/>
                <a:cs typeface="Lexend"/>
                <a:sym typeface="Lexend"/>
              </a:rPr>
              <a:t>reaction time, accuracy and endurance. </a:t>
            </a:r>
            <a:r>
              <a:rPr lang="en-US" sz="1500">
                <a:solidFill>
                  <a:schemeClr val="dk1"/>
                </a:solidFill>
                <a:latin typeface="Lexend ExtraLight"/>
                <a:ea typeface="Lexend ExtraLight"/>
                <a:cs typeface="Lexend ExtraLight"/>
                <a:sym typeface="Lexend ExtraLight"/>
              </a:rPr>
              <a:t>Lack of sleep also slows your body’s ability to recover from injury. </a:t>
            </a:r>
            <a:endParaRPr sz="1500">
              <a:solidFill>
                <a:schemeClr val="dk1"/>
              </a:solidFill>
              <a:latin typeface="Lexend ExtraLight"/>
              <a:ea typeface="Lexend ExtraLight"/>
              <a:cs typeface="Lexend ExtraLight"/>
              <a:sym typeface="Lexend ExtraLight"/>
            </a:endParaRPr>
          </a:p>
          <a:p>
            <a:pPr marL="0" lvl="0" indent="0" algn="l" rtl="0">
              <a:lnSpc>
                <a:spcPct val="115000"/>
              </a:lnSpc>
              <a:spcBef>
                <a:spcPts val="1200"/>
              </a:spcBef>
              <a:spcAft>
                <a:spcPts val="0"/>
              </a:spcAft>
              <a:buNone/>
            </a:pPr>
            <a:br>
              <a:rPr lang="en-US" sz="1100">
                <a:solidFill>
                  <a:schemeClr val="dk1"/>
                </a:solidFill>
              </a:rPr>
            </a:br>
            <a:endParaRPr sz="1500">
              <a:latin typeface="Lexend ExtraLight"/>
              <a:ea typeface="Lexend ExtraLight"/>
              <a:cs typeface="Lexend ExtraLight"/>
              <a:sym typeface="Lexend ExtraLight"/>
            </a:endParaRPr>
          </a:p>
          <a:p>
            <a:pPr marL="0" lvl="0" indent="0" algn="l" rtl="0">
              <a:spcBef>
                <a:spcPts val="1200"/>
              </a:spcBef>
              <a:spcAft>
                <a:spcPts val="0"/>
              </a:spcAft>
              <a:buNone/>
            </a:pPr>
            <a:endParaRPr>
              <a:latin typeface="Lexend ExtraLight"/>
              <a:ea typeface="Lexend ExtraLight"/>
              <a:cs typeface="Lexend ExtraLight"/>
              <a:sym typeface="Lexend ExtraLight"/>
            </a:endParaRPr>
          </a:p>
        </p:txBody>
      </p:sp>
      <p:pic>
        <p:nvPicPr>
          <p:cNvPr id="878" name="Google Shape;878;p98"/>
          <p:cNvPicPr preferRelativeResize="0"/>
          <p:nvPr/>
        </p:nvPicPr>
        <p:blipFill rotWithShape="1">
          <a:blip r:embed="rId4">
            <a:alphaModFix/>
          </a:blip>
          <a:srcRect l="15123" t="7211" r="15345" b="24631"/>
          <a:stretch/>
        </p:blipFill>
        <p:spPr>
          <a:xfrm>
            <a:off x="2281200" y="2516125"/>
            <a:ext cx="1725526" cy="1926901"/>
          </a:xfrm>
          <a:prstGeom prst="rect">
            <a:avLst/>
          </a:prstGeom>
          <a:noFill/>
          <a:ln>
            <a:noFill/>
          </a:ln>
        </p:spPr>
      </p:pic>
      <p:sp>
        <p:nvSpPr>
          <p:cNvPr id="879" name="Google Shape;879;p98"/>
          <p:cNvSpPr/>
          <p:nvPr/>
        </p:nvSpPr>
        <p:spPr>
          <a:xfrm>
            <a:off x="2762025" y="3011300"/>
            <a:ext cx="507900" cy="507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0" name="Google Shape;880;p98"/>
          <p:cNvSpPr/>
          <p:nvPr/>
        </p:nvSpPr>
        <p:spPr>
          <a:xfrm>
            <a:off x="4475538" y="2323213"/>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
        <p:nvSpPr>
          <p:cNvPr id="881" name="Google Shape;881;p98"/>
          <p:cNvSpPr/>
          <p:nvPr/>
        </p:nvSpPr>
        <p:spPr>
          <a:xfrm>
            <a:off x="4475538" y="3335163"/>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cxnSp>
        <p:nvCxnSpPr>
          <p:cNvPr id="882" name="Google Shape;882;p98"/>
          <p:cNvCxnSpPr>
            <a:endCxn id="880" idx="3"/>
          </p:cNvCxnSpPr>
          <p:nvPr/>
        </p:nvCxnSpPr>
        <p:spPr>
          <a:xfrm rot="10800000" flipH="1">
            <a:off x="2966887" y="2487863"/>
            <a:ext cx="1536900" cy="819900"/>
          </a:xfrm>
          <a:prstGeom prst="straightConnector1">
            <a:avLst/>
          </a:prstGeom>
          <a:noFill/>
          <a:ln w="9525" cap="flat" cmpd="sng">
            <a:solidFill>
              <a:schemeClr val="dk2"/>
            </a:solidFill>
            <a:prstDash val="solid"/>
            <a:round/>
            <a:headEnd type="none" w="med" len="med"/>
            <a:tailEnd type="none" w="med" len="med"/>
          </a:ln>
        </p:spPr>
      </p:cxnSp>
      <p:cxnSp>
        <p:nvCxnSpPr>
          <p:cNvPr id="883" name="Google Shape;883;p98"/>
          <p:cNvCxnSpPr>
            <a:endCxn id="881" idx="2"/>
          </p:cNvCxnSpPr>
          <p:nvPr/>
        </p:nvCxnSpPr>
        <p:spPr>
          <a:xfrm>
            <a:off x="2967138" y="3308913"/>
            <a:ext cx="1508400" cy="122700"/>
          </a:xfrm>
          <a:prstGeom prst="straightConnector1">
            <a:avLst/>
          </a:prstGeom>
          <a:noFill/>
          <a:ln w="9525" cap="flat" cmpd="sng">
            <a:solidFill>
              <a:schemeClr val="dk2"/>
            </a:solidFill>
            <a:prstDash val="solid"/>
            <a:round/>
            <a:headEnd type="none" w="med" len="med"/>
            <a:tailEnd type="none" w="med" len="med"/>
          </a:ln>
        </p:spPr>
      </p:cxnSp>
      <p:cxnSp>
        <p:nvCxnSpPr>
          <p:cNvPr id="884" name="Google Shape;884;p98"/>
          <p:cNvCxnSpPr/>
          <p:nvPr/>
        </p:nvCxnSpPr>
        <p:spPr>
          <a:xfrm>
            <a:off x="2967150" y="3308925"/>
            <a:ext cx="1641300" cy="1697400"/>
          </a:xfrm>
          <a:prstGeom prst="straightConnector1">
            <a:avLst/>
          </a:prstGeom>
          <a:noFill/>
          <a:ln w="9525" cap="flat" cmpd="sng">
            <a:solidFill>
              <a:schemeClr val="dk2"/>
            </a:solidFill>
            <a:prstDash val="solid"/>
            <a:round/>
            <a:headEnd type="none" w="med" len="med"/>
            <a:tailEnd type="none" w="med" len="med"/>
          </a:ln>
        </p:spPr>
      </p:cxnSp>
      <p:sp>
        <p:nvSpPr>
          <p:cNvPr id="885" name="Google Shape;885;p98"/>
          <p:cNvSpPr/>
          <p:nvPr/>
        </p:nvSpPr>
        <p:spPr>
          <a:xfrm>
            <a:off x="4475538" y="4858013"/>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1" name="Google Shape;891;p99"/>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92" name="Google Shape;892;p99"/>
          <p:cNvSpPr txBox="1"/>
          <p:nvPr/>
        </p:nvSpPr>
        <p:spPr>
          <a:xfrm>
            <a:off x="146750" y="512800"/>
            <a:ext cx="8664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Want to be better at sports? Go to bed early! </a:t>
            </a:r>
            <a:endParaRPr>
              <a:latin typeface="Lexend Thin"/>
              <a:ea typeface="Lexend Thin"/>
              <a:cs typeface="Lexend Thin"/>
              <a:sym typeface="Lexend Thin"/>
            </a:endParaRPr>
          </a:p>
        </p:txBody>
      </p:sp>
      <p:sp>
        <p:nvSpPr>
          <p:cNvPr id="893" name="Google Shape;893;p99"/>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894" name="Google Shape;894;p99"/>
          <p:cNvSpPr txBox="1"/>
          <p:nvPr/>
        </p:nvSpPr>
        <p:spPr>
          <a:xfrm>
            <a:off x="2824725" y="2275375"/>
            <a:ext cx="4638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002060"/>
              </a:solidFill>
            </a:endParaRPr>
          </a:p>
        </p:txBody>
      </p:sp>
      <p:sp>
        <p:nvSpPr>
          <p:cNvPr id="895" name="Google Shape;895;p99"/>
          <p:cNvSpPr txBox="1"/>
          <p:nvPr/>
        </p:nvSpPr>
        <p:spPr>
          <a:xfrm>
            <a:off x="4715675" y="1868125"/>
            <a:ext cx="4193400" cy="3915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700">
                <a:solidFill>
                  <a:srgbClr val="0055A4"/>
                </a:solidFill>
                <a:latin typeface="Lexend ExtraLight"/>
                <a:ea typeface="Lexend ExtraLight"/>
                <a:cs typeface="Lexend ExtraLight"/>
                <a:sym typeface="Lexend ExtraLight"/>
              </a:rPr>
              <a:t>A study of men’s basketball players who extended their sleep to </a:t>
            </a:r>
            <a:r>
              <a:rPr lang="en-US" sz="1700" b="1">
                <a:solidFill>
                  <a:srgbClr val="0055A4"/>
                </a:solidFill>
                <a:latin typeface="Lexend"/>
                <a:ea typeface="Lexend"/>
                <a:cs typeface="Lexend"/>
                <a:sym typeface="Lexend"/>
              </a:rPr>
              <a:t>10 hours a night </a:t>
            </a:r>
            <a:r>
              <a:rPr lang="en-US" sz="1700">
                <a:solidFill>
                  <a:srgbClr val="0055A4"/>
                </a:solidFill>
                <a:latin typeface="Lexend ExtraLight"/>
                <a:ea typeface="Lexend ExtraLight"/>
                <a:cs typeface="Lexend ExtraLight"/>
                <a:sym typeface="Lexend ExtraLight"/>
              </a:rPr>
              <a:t>found several positive outcomes:</a:t>
            </a:r>
            <a:br>
              <a:rPr lang="en-US" sz="1700" b="1">
                <a:solidFill>
                  <a:schemeClr val="dk1"/>
                </a:solidFill>
                <a:latin typeface="Lexend"/>
                <a:ea typeface="Lexend"/>
                <a:cs typeface="Lexend"/>
                <a:sym typeface="Lexend"/>
              </a:rPr>
            </a:br>
            <a:endParaRPr sz="1700" b="1">
              <a:solidFill>
                <a:srgbClr val="0055A4"/>
              </a:solidFill>
              <a:latin typeface="Lexend"/>
              <a:ea typeface="Lexend"/>
              <a:cs typeface="Lexend"/>
              <a:sym typeface="Lexend"/>
            </a:endParaRPr>
          </a:p>
          <a:p>
            <a:pPr marL="457200" lvl="0" indent="-355600" algn="l" rtl="0">
              <a:lnSpc>
                <a:spcPct val="115000"/>
              </a:lnSpc>
              <a:spcBef>
                <a:spcPts val="0"/>
              </a:spcBef>
              <a:spcAft>
                <a:spcPts val="0"/>
              </a:spcAft>
              <a:buClr>
                <a:srgbClr val="0055A4"/>
              </a:buClr>
              <a:buSzPts val="2000"/>
              <a:buFont typeface="Lexend ExtraLight"/>
              <a:buChar char="❏"/>
            </a:pPr>
            <a:r>
              <a:rPr lang="en-US" sz="1700">
                <a:solidFill>
                  <a:srgbClr val="0055A4"/>
                </a:solidFill>
                <a:latin typeface="Lexend ExtraLight"/>
                <a:ea typeface="Lexend ExtraLight"/>
                <a:cs typeface="Lexend ExtraLight"/>
                <a:sym typeface="Lexend ExtraLight"/>
              </a:rPr>
              <a:t>The players ran faster in both half-court and full-court sprints. </a:t>
            </a:r>
            <a:br>
              <a:rPr lang="en-US" sz="1700">
                <a:solidFill>
                  <a:srgbClr val="0055A4"/>
                </a:solidFill>
                <a:latin typeface="Lexend ExtraLight"/>
                <a:ea typeface="Lexend ExtraLight"/>
                <a:cs typeface="Lexend ExtraLight"/>
                <a:sym typeface="Lexend ExtraLight"/>
              </a:rPr>
            </a:br>
            <a:endParaRPr sz="1700">
              <a:solidFill>
                <a:srgbClr val="0055A4"/>
              </a:solidFill>
              <a:latin typeface="Lexend ExtraLight"/>
              <a:ea typeface="Lexend ExtraLight"/>
              <a:cs typeface="Lexend ExtraLight"/>
              <a:sym typeface="Lexend ExtraLight"/>
            </a:endParaRPr>
          </a:p>
          <a:p>
            <a:pPr marL="457200" lvl="0" indent="-355600" algn="l" rtl="0">
              <a:lnSpc>
                <a:spcPct val="115000"/>
              </a:lnSpc>
              <a:spcBef>
                <a:spcPts val="0"/>
              </a:spcBef>
              <a:spcAft>
                <a:spcPts val="0"/>
              </a:spcAft>
              <a:buClr>
                <a:srgbClr val="0055A4"/>
              </a:buClr>
              <a:buSzPts val="2000"/>
              <a:buFont typeface="Lexend ExtraLight"/>
              <a:buChar char="❏"/>
            </a:pPr>
            <a:r>
              <a:rPr lang="en-US" sz="1700">
                <a:solidFill>
                  <a:srgbClr val="0055A4"/>
                </a:solidFill>
                <a:latin typeface="Lexend ExtraLight"/>
                <a:ea typeface="Lexend ExtraLight"/>
                <a:cs typeface="Lexend ExtraLight"/>
                <a:sym typeface="Lexend ExtraLight"/>
              </a:rPr>
              <a:t>Their shooting improved by at least 10%. </a:t>
            </a:r>
            <a:br>
              <a:rPr lang="en-US" sz="1700">
                <a:solidFill>
                  <a:srgbClr val="0055A4"/>
                </a:solidFill>
                <a:latin typeface="Lexend ExtraLight"/>
                <a:ea typeface="Lexend ExtraLight"/>
                <a:cs typeface="Lexend ExtraLight"/>
                <a:sym typeface="Lexend ExtraLight"/>
              </a:rPr>
            </a:br>
            <a:endParaRPr sz="1700">
              <a:solidFill>
                <a:srgbClr val="0055A4"/>
              </a:solidFill>
              <a:latin typeface="Lexend ExtraLight"/>
              <a:ea typeface="Lexend ExtraLight"/>
              <a:cs typeface="Lexend ExtraLight"/>
              <a:sym typeface="Lexend ExtraLight"/>
            </a:endParaRPr>
          </a:p>
          <a:p>
            <a:pPr marL="457200" lvl="0" indent="-355600" algn="l" rtl="0">
              <a:lnSpc>
                <a:spcPct val="115000"/>
              </a:lnSpc>
              <a:spcBef>
                <a:spcPts val="0"/>
              </a:spcBef>
              <a:spcAft>
                <a:spcPts val="0"/>
              </a:spcAft>
              <a:buClr>
                <a:srgbClr val="0055A4"/>
              </a:buClr>
              <a:buSzPts val="2000"/>
              <a:buFont typeface="Lexend ExtraLight"/>
              <a:buChar char="❏"/>
            </a:pPr>
            <a:r>
              <a:rPr lang="en-US" sz="1700">
                <a:solidFill>
                  <a:srgbClr val="0055A4"/>
                </a:solidFill>
                <a:latin typeface="Lexend ExtraLight"/>
                <a:ea typeface="Lexend ExtraLight"/>
                <a:cs typeface="Lexend ExtraLight"/>
                <a:sym typeface="Lexend ExtraLight"/>
              </a:rPr>
              <a:t>The athletes reported feeling better physically and mentally.</a:t>
            </a:r>
            <a:endParaRPr sz="1800">
              <a:solidFill>
                <a:srgbClr val="0055A4"/>
              </a:solidFill>
              <a:latin typeface="Lexend ExtraLight"/>
              <a:ea typeface="Lexend ExtraLight"/>
              <a:cs typeface="Lexend ExtraLight"/>
              <a:sym typeface="Lexend ExtraLight"/>
            </a:endParaRPr>
          </a:p>
        </p:txBody>
      </p:sp>
      <p:cxnSp>
        <p:nvCxnSpPr>
          <p:cNvPr id="896" name="Google Shape;896;p99"/>
          <p:cNvCxnSpPr/>
          <p:nvPr/>
        </p:nvCxnSpPr>
        <p:spPr>
          <a:xfrm>
            <a:off x="4480000" y="1321538"/>
            <a:ext cx="13800" cy="5286000"/>
          </a:xfrm>
          <a:prstGeom prst="straightConnector1">
            <a:avLst/>
          </a:prstGeom>
          <a:noFill/>
          <a:ln w="9525" cap="flat" cmpd="sng">
            <a:solidFill>
              <a:schemeClr val="dk2"/>
            </a:solidFill>
            <a:prstDash val="solid"/>
            <a:round/>
            <a:headEnd type="none" w="med" len="med"/>
            <a:tailEnd type="none" w="med" len="med"/>
          </a:ln>
        </p:spPr>
      </p:cxnSp>
      <p:sp>
        <p:nvSpPr>
          <p:cNvPr id="897" name="Google Shape;897;p99"/>
          <p:cNvSpPr txBox="1"/>
          <p:nvPr/>
        </p:nvSpPr>
        <p:spPr>
          <a:xfrm>
            <a:off x="5685275" y="1334688"/>
            <a:ext cx="2254200" cy="64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a:solidFill>
                  <a:srgbClr val="0055A4"/>
                </a:solidFill>
                <a:latin typeface="Lexend ExtraBold"/>
                <a:ea typeface="Lexend ExtraBold"/>
                <a:cs typeface="Lexend ExtraBold"/>
                <a:sym typeface="Lexend ExtraBold"/>
              </a:rPr>
              <a:t>10 Hours of Sleep</a:t>
            </a:r>
            <a:endParaRPr sz="1700">
              <a:solidFill>
                <a:srgbClr val="0055A4"/>
              </a:solidFill>
              <a:latin typeface="Lexend ExtraBold"/>
              <a:ea typeface="Lexend ExtraBold"/>
              <a:cs typeface="Lexend ExtraBold"/>
              <a:sym typeface="Lexend ExtraBold"/>
            </a:endParaRPr>
          </a:p>
        </p:txBody>
      </p:sp>
      <p:sp>
        <p:nvSpPr>
          <p:cNvPr id="898" name="Google Shape;898;p99"/>
          <p:cNvSpPr txBox="1"/>
          <p:nvPr/>
        </p:nvSpPr>
        <p:spPr>
          <a:xfrm>
            <a:off x="236475" y="1981188"/>
            <a:ext cx="4117500" cy="4715700"/>
          </a:xfrm>
          <a:prstGeom prst="rect">
            <a:avLst/>
          </a:prstGeom>
          <a:noFill/>
          <a:ln>
            <a:noFill/>
          </a:ln>
        </p:spPr>
        <p:txBody>
          <a:bodyPr spcFirstLastPara="1" wrap="square" lIns="91425" tIns="91425" rIns="91425" bIns="91425" anchor="t" anchorCtr="0">
            <a:noAutofit/>
          </a:bodyPr>
          <a:lstStyle/>
          <a:p>
            <a:pPr marL="457200" lvl="0" indent="-336550" algn="l" rtl="0">
              <a:lnSpc>
                <a:spcPct val="115000"/>
              </a:lnSpc>
              <a:spcBef>
                <a:spcPts val="120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Athletes were slower.</a:t>
            </a:r>
            <a:br>
              <a:rPr lang="en-US" sz="1700">
                <a:solidFill>
                  <a:schemeClr val="dk1"/>
                </a:solidFill>
                <a:latin typeface="Lexend ExtraLight"/>
                <a:ea typeface="Lexend ExtraLight"/>
                <a:cs typeface="Lexend ExtraLight"/>
                <a:sym typeface="Lexend ExtraLight"/>
              </a:rPr>
            </a:br>
            <a:endParaRPr sz="1700">
              <a:solidFill>
                <a:schemeClr val="dk1"/>
              </a:solidFill>
              <a:latin typeface="Lexend ExtraLight"/>
              <a:ea typeface="Lexend ExtraLight"/>
              <a:cs typeface="Lexend ExtraLight"/>
              <a:sym typeface="Lexend ExtraLight"/>
            </a:endParaRPr>
          </a:p>
          <a:p>
            <a:pPr marL="457200" lvl="0" indent="-336550" algn="l" rtl="0">
              <a:lnSpc>
                <a:spcPct val="115000"/>
              </a:lnSpc>
              <a:spcBef>
                <a:spcPts val="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Exhausted faster.</a:t>
            </a:r>
            <a:br>
              <a:rPr lang="en-US" sz="1700">
                <a:solidFill>
                  <a:schemeClr val="dk1"/>
                </a:solidFill>
                <a:latin typeface="Lexend ExtraLight"/>
                <a:ea typeface="Lexend ExtraLight"/>
                <a:cs typeface="Lexend ExtraLight"/>
                <a:sym typeface="Lexend ExtraLight"/>
              </a:rPr>
            </a:br>
            <a:endParaRPr sz="1700">
              <a:solidFill>
                <a:schemeClr val="dk1"/>
              </a:solidFill>
              <a:latin typeface="Lexend ExtraLight"/>
              <a:ea typeface="Lexend ExtraLight"/>
              <a:cs typeface="Lexend ExtraLight"/>
              <a:sym typeface="Lexend ExtraLight"/>
            </a:endParaRPr>
          </a:p>
          <a:p>
            <a:pPr marL="457200" lvl="0" indent="-336550" algn="l" rtl="0">
              <a:lnSpc>
                <a:spcPct val="115000"/>
              </a:lnSpc>
              <a:spcBef>
                <a:spcPts val="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Delayed reaction time</a:t>
            </a:r>
            <a:r>
              <a:rPr lang="en-US" sz="1700">
                <a:solidFill>
                  <a:schemeClr val="dk1"/>
                </a:solidFill>
                <a:uFill>
                  <a:noFill/>
                </a:uFill>
                <a:latin typeface="Lexend ExtraLight"/>
                <a:ea typeface="Lexend ExtraLight"/>
                <a:cs typeface="Lexend ExtraLight"/>
                <a:sym typeface="Lexend ExtraLight"/>
                <a:hlinkClick r:id="rId3">
                  <a:extLst>
                    <a:ext uri="{A12FA001-AC4F-418D-AE19-62706E023703}">
                      <ahyp:hlinkClr xmlns:ahyp="http://schemas.microsoft.com/office/drawing/2018/hyperlinkcolor" val="tx"/>
                    </a:ext>
                  </a:extLst>
                </a:hlinkClick>
              </a:rPr>
              <a:t> </a:t>
            </a:r>
            <a:r>
              <a:rPr lang="en-US" sz="1700">
                <a:solidFill>
                  <a:schemeClr val="dk1"/>
                </a:solidFill>
                <a:latin typeface="Lexend ExtraLight"/>
                <a:ea typeface="Lexend ExtraLight"/>
                <a:cs typeface="Lexend ExtraLight"/>
                <a:sym typeface="Lexend ExtraLight"/>
              </a:rPr>
              <a:t>in male athletes.</a:t>
            </a:r>
            <a:br>
              <a:rPr lang="en-US" sz="1700">
                <a:solidFill>
                  <a:schemeClr val="dk1"/>
                </a:solidFill>
                <a:latin typeface="Lexend ExtraLight"/>
                <a:ea typeface="Lexend ExtraLight"/>
                <a:cs typeface="Lexend ExtraLight"/>
                <a:sym typeface="Lexend ExtraLight"/>
              </a:rPr>
            </a:br>
            <a:endParaRPr sz="1700">
              <a:solidFill>
                <a:schemeClr val="dk1"/>
              </a:solidFill>
              <a:latin typeface="Lexend ExtraLight"/>
              <a:ea typeface="Lexend ExtraLight"/>
              <a:cs typeface="Lexend ExtraLight"/>
              <a:sym typeface="Lexend ExtraLight"/>
            </a:endParaRPr>
          </a:p>
          <a:p>
            <a:pPr marL="457200" lvl="0" indent="-336550" algn="l" rtl="0">
              <a:lnSpc>
                <a:spcPct val="115000"/>
              </a:lnSpc>
              <a:spcBef>
                <a:spcPts val="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Difficulty learning new skills and slower decision making.</a:t>
            </a:r>
            <a:br>
              <a:rPr lang="en-US" sz="1700">
                <a:solidFill>
                  <a:schemeClr val="dk1"/>
                </a:solidFill>
                <a:latin typeface="Lexend ExtraLight"/>
                <a:ea typeface="Lexend ExtraLight"/>
                <a:cs typeface="Lexend ExtraLight"/>
                <a:sym typeface="Lexend ExtraLight"/>
              </a:rPr>
            </a:br>
            <a:endParaRPr sz="1700">
              <a:solidFill>
                <a:schemeClr val="dk1"/>
              </a:solidFill>
              <a:latin typeface="Lexend ExtraLight"/>
              <a:ea typeface="Lexend ExtraLight"/>
              <a:cs typeface="Lexend ExtraLight"/>
              <a:sym typeface="Lexend ExtraLight"/>
            </a:endParaRPr>
          </a:p>
          <a:p>
            <a:pPr marL="457200" lvl="0" indent="-336550" algn="l" rtl="0">
              <a:lnSpc>
                <a:spcPct val="115000"/>
              </a:lnSpc>
              <a:spcBef>
                <a:spcPts val="0"/>
              </a:spcBef>
              <a:spcAft>
                <a:spcPts val="0"/>
              </a:spcAft>
              <a:buClr>
                <a:schemeClr val="dk1"/>
              </a:buClr>
              <a:buSzPts val="1700"/>
              <a:buFont typeface="Lexend ExtraLight"/>
              <a:buChar char="❏"/>
            </a:pPr>
            <a:r>
              <a:rPr lang="en-US" sz="1700">
                <a:solidFill>
                  <a:schemeClr val="dk1"/>
                </a:solidFill>
                <a:latin typeface="Lexend ExtraLight"/>
                <a:ea typeface="Lexend ExtraLight"/>
                <a:cs typeface="Lexend ExtraLight"/>
                <a:sym typeface="Lexend ExtraLight"/>
              </a:rPr>
              <a:t>Research of middle and high school athletes revealed that a lack of sleep is associated with increased injury.</a:t>
            </a:r>
            <a:endParaRPr sz="1700">
              <a:solidFill>
                <a:schemeClr val="dk1"/>
              </a:solidFill>
              <a:latin typeface="Lexend ExtraLight"/>
              <a:ea typeface="Lexend ExtraLight"/>
              <a:cs typeface="Lexend ExtraLight"/>
              <a:sym typeface="Lexend ExtraLight"/>
            </a:endParaRPr>
          </a:p>
          <a:p>
            <a:pPr marL="0" lvl="0" indent="0" algn="l" rtl="0">
              <a:spcBef>
                <a:spcPts val="1200"/>
              </a:spcBef>
              <a:spcAft>
                <a:spcPts val="0"/>
              </a:spcAft>
              <a:buNone/>
            </a:pPr>
            <a:endParaRPr/>
          </a:p>
        </p:txBody>
      </p:sp>
      <p:sp>
        <p:nvSpPr>
          <p:cNvPr id="899" name="Google Shape;899;p99"/>
          <p:cNvSpPr txBox="1"/>
          <p:nvPr/>
        </p:nvSpPr>
        <p:spPr>
          <a:xfrm>
            <a:off x="1399275" y="1334688"/>
            <a:ext cx="2008800" cy="64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700">
                <a:latin typeface="Lexend ExtraBold"/>
                <a:ea typeface="Lexend ExtraBold"/>
                <a:cs typeface="Lexend ExtraBold"/>
                <a:sym typeface="Lexend ExtraBold"/>
              </a:rPr>
              <a:t>Sleep-deprived</a:t>
            </a:r>
            <a:endParaRPr sz="1700">
              <a:latin typeface="Lexend ExtraBold"/>
              <a:ea typeface="Lexend ExtraBold"/>
              <a:cs typeface="Lexend ExtraBold"/>
              <a:sym typeface="Lexend Extra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p10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06" name="Google Shape;906;p100"/>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907" name="Google Shape;907;p100"/>
          <p:cNvSpPr txBox="1"/>
          <p:nvPr/>
        </p:nvSpPr>
        <p:spPr>
          <a:xfrm>
            <a:off x="464250" y="-90925"/>
            <a:ext cx="8766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The </a:t>
            </a:r>
            <a:r>
              <a:rPr lang="en-US" sz="3000" b="1">
                <a:solidFill>
                  <a:srgbClr val="FFFFFF"/>
                </a:solidFill>
                <a:latin typeface="Lexend"/>
                <a:ea typeface="Lexend"/>
                <a:cs typeface="Lexend"/>
                <a:sym typeface="Lexend"/>
              </a:rPr>
              <a:t>Three Pillars </a:t>
            </a:r>
            <a:r>
              <a:rPr lang="en-US" sz="3000">
                <a:solidFill>
                  <a:srgbClr val="FFFFFF"/>
                </a:solidFill>
                <a:latin typeface="Lexend Thin"/>
                <a:ea typeface="Lexend Thin"/>
                <a:cs typeface="Lexend Thin"/>
                <a:sym typeface="Lexend Thin"/>
              </a:rPr>
              <a:t>Supporting Your Health</a:t>
            </a:r>
            <a:endParaRPr>
              <a:latin typeface="Lexend Thin"/>
              <a:ea typeface="Lexend Thin"/>
              <a:cs typeface="Lexend Thin"/>
              <a:sym typeface="Lexend Thin"/>
            </a:endParaRPr>
          </a:p>
        </p:txBody>
      </p:sp>
      <p:sp>
        <p:nvSpPr>
          <p:cNvPr id="908" name="Google Shape;908;p100"/>
          <p:cNvSpPr txBox="1"/>
          <p:nvPr/>
        </p:nvSpPr>
        <p:spPr>
          <a:xfrm>
            <a:off x="244450" y="512800"/>
            <a:ext cx="8766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The </a:t>
            </a:r>
            <a:r>
              <a:rPr lang="en-US" sz="3000" b="1">
                <a:solidFill>
                  <a:srgbClr val="FFFFFF"/>
                </a:solidFill>
                <a:latin typeface="Lexend"/>
                <a:ea typeface="Lexend"/>
                <a:cs typeface="Lexend"/>
                <a:sym typeface="Lexend"/>
              </a:rPr>
              <a:t>Three Pillars </a:t>
            </a:r>
            <a:r>
              <a:rPr lang="en-US" sz="3000">
                <a:solidFill>
                  <a:srgbClr val="FFFFFF"/>
                </a:solidFill>
                <a:latin typeface="Lexend Thin"/>
                <a:ea typeface="Lexend Thin"/>
                <a:cs typeface="Lexend Thin"/>
                <a:sym typeface="Lexend Thin"/>
              </a:rPr>
              <a:t>Supporting Your Health</a:t>
            </a:r>
            <a:endParaRPr>
              <a:latin typeface="Lexend Thin"/>
              <a:ea typeface="Lexend Thin"/>
              <a:cs typeface="Lexend Thin"/>
              <a:sym typeface="Lexend Thin"/>
            </a:endParaRPr>
          </a:p>
        </p:txBody>
      </p:sp>
      <p:pic>
        <p:nvPicPr>
          <p:cNvPr id="909" name="Google Shape;909;p100"/>
          <p:cNvPicPr preferRelativeResize="0"/>
          <p:nvPr/>
        </p:nvPicPr>
        <p:blipFill rotWithShape="1">
          <a:blip r:embed="rId3">
            <a:alphaModFix/>
          </a:blip>
          <a:srcRect l="31584" r="26279"/>
          <a:stretch/>
        </p:blipFill>
        <p:spPr>
          <a:xfrm>
            <a:off x="447512" y="1404801"/>
            <a:ext cx="889374" cy="3453233"/>
          </a:xfrm>
          <a:prstGeom prst="rect">
            <a:avLst/>
          </a:prstGeom>
          <a:noFill/>
          <a:ln>
            <a:noFill/>
          </a:ln>
        </p:spPr>
      </p:pic>
      <p:sp>
        <p:nvSpPr>
          <p:cNvPr id="910" name="Google Shape;910;p100"/>
          <p:cNvSpPr txBox="1"/>
          <p:nvPr/>
        </p:nvSpPr>
        <p:spPr>
          <a:xfrm flipH="1">
            <a:off x="189600" y="2500700"/>
            <a:ext cx="1405200" cy="554100"/>
          </a:xfrm>
          <a:prstGeom prst="rect">
            <a:avLst/>
          </a:prstGeom>
          <a:solidFill>
            <a:srgbClr val="1F497D"/>
          </a:solidFill>
          <a:ln w="9525" cap="flat" cmpd="sng">
            <a:solidFill>
              <a:srgbClr val="81B9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Sleep</a:t>
            </a:r>
            <a:endParaRPr sz="3000">
              <a:solidFill>
                <a:schemeClr val="lt1"/>
              </a:solidFill>
              <a:latin typeface="Calibri"/>
              <a:ea typeface="Calibri"/>
              <a:cs typeface="Calibri"/>
              <a:sym typeface="Calibri"/>
            </a:endParaRPr>
          </a:p>
        </p:txBody>
      </p:sp>
      <p:sp>
        <p:nvSpPr>
          <p:cNvPr id="911" name="Google Shape;911;p100"/>
          <p:cNvSpPr/>
          <p:nvPr/>
        </p:nvSpPr>
        <p:spPr>
          <a:xfrm>
            <a:off x="638250" y="1815325"/>
            <a:ext cx="507900" cy="507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12" name="Google Shape;912;p100"/>
          <p:cNvSpPr txBox="1"/>
          <p:nvPr/>
        </p:nvSpPr>
        <p:spPr>
          <a:xfrm>
            <a:off x="720522" y="1836925"/>
            <a:ext cx="291300" cy="3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3</a:t>
            </a:r>
            <a:endParaRPr sz="2000">
              <a:solidFill>
                <a:schemeClr val="lt1"/>
              </a:solidFill>
              <a:latin typeface="Lexend SemiBold"/>
              <a:ea typeface="Lexend SemiBold"/>
              <a:cs typeface="Lexend SemiBold"/>
              <a:sym typeface="Lexend SemiBold"/>
            </a:endParaRPr>
          </a:p>
        </p:txBody>
      </p:sp>
      <p:cxnSp>
        <p:nvCxnSpPr>
          <p:cNvPr id="913" name="Google Shape;913;p100"/>
          <p:cNvCxnSpPr/>
          <p:nvPr/>
        </p:nvCxnSpPr>
        <p:spPr>
          <a:xfrm rot="-5400000">
            <a:off x="1174125" y="1962525"/>
            <a:ext cx="1170000" cy="258900"/>
          </a:xfrm>
          <a:prstGeom prst="bentConnector3">
            <a:avLst>
              <a:gd name="adj1" fmla="val -1551"/>
            </a:avLst>
          </a:prstGeom>
          <a:noFill/>
          <a:ln w="9525" cap="flat" cmpd="sng">
            <a:solidFill>
              <a:schemeClr val="dk2"/>
            </a:solidFill>
            <a:prstDash val="solid"/>
            <a:round/>
            <a:headEnd type="none" w="med" len="med"/>
            <a:tailEnd type="none" w="med" len="med"/>
          </a:ln>
        </p:spPr>
      </p:cxnSp>
      <p:sp>
        <p:nvSpPr>
          <p:cNvPr id="914" name="Google Shape;914;p10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15" name="Google Shape;915;p100"/>
          <p:cNvSpPr txBox="1"/>
          <p:nvPr/>
        </p:nvSpPr>
        <p:spPr>
          <a:xfrm>
            <a:off x="189000" y="512800"/>
            <a:ext cx="8766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The Three Pillars of Health: </a:t>
            </a:r>
            <a:r>
              <a:rPr lang="en-US" sz="3000" b="1">
                <a:solidFill>
                  <a:srgbClr val="FFFFFF"/>
                </a:solidFill>
                <a:latin typeface="Lexend"/>
                <a:ea typeface="Lexend"/>
                <a:cs typeface="Lexend"/>
                <a:sym typeface="Lexend"/>
              </a:rPr>
              <a:t>Sleep</a:t>
            </a:r>
            <a:endParaRPr b="1">
              <a:latin typeface="Lexend"/>
              <a:ea typeface="Lexend"/>
              <a:cs typeface="Lexend"/>
              <a:sym typeface="Lexend"/>
            </a:endParaRPr>
          </a:p>
        </p:txBody>
      </p:sp>
      <p:sp>
        <p:nvSpPr>
          <p:cNvPr id="916" name="Google Shape;916;p100"/>
          <p:cNvSpPr txBox="1"/>
          <p:nvPr/>
        </p:nvSpPr>
        <p:spPr>
          <a:xfrm flipH="1">
            <a:off x="2181375" y="1516475"/>
            <a:ext cx="63885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800" b="1">
                <a:solidFill>
                  <a:srgbClr val="595959"/>
                </a:solidFill>
                <a:latin typeface="Caveat"/>
                <a:ea typeface="Caveat"/>
                <a:cs typeface="Caveat"/>
                <a:sym typeface="Caveat"/>
              </a:rPr>
              <a:t>Lack of regular sleep has real consequences:</a:t>
            </a:r>
            <a:endParaRPr sz="3100" b="1">
              <a:solidFill>
                <a:srgbClr val="8587C2"/>
              </a:solidFill>
              <a:latin typeface="Lexend"/>
              <a:ea typeface="Lexend"/>
              <a:cs typeface="Lexend"/>
              <a:sym typeface="Lexend"/>
            </a:endParaRPr>
          </a:p>
        </p:txBody>
      </p:sp>
      <p:cxnSp>
        <p:nvCxnSpPr>
          <p:cNvPr id="917" name="Google Shape;917;p100"/>
          <p:cNvCxnSpPr/>
          <p:nvPr/>
        </p:nvCxnSpPr>
        <p:spPr>
          <a:xfrm>
            <a:off x="2368875" y="2171113"/>
            <a:ext cx="5112900" cy="20100"/>
          </a:xfrm>
          <a:prstGeom prst="straightConnector1">
            <a:avLst/>
          </a:prstGeom>
          <a:noFill/>
          <a:ln w="76200" cap="flat" cmpd="sng">
            <a:solidFill>
              <a:srgbClr val="81B9FF"/>
            </a:solidFill>
            <a:prstDash val="solid"/>
            <a:round/>
            <a:headEnd type="none" w="med" len="med"/>
            <a:tailEnd type="none" w="med" len="med"/>
          </a:ln>
        </p:spPr>
      </p:cxnSp>
      <p:sp>
        <p:nvSpPr>
          <p:cNvPr id="918" name="Google Shape;918;p100"/>
          <p:cNvSpPr txBox="1"/>
          <p:nvPr/>
        </p:nvSpPr>
        <p:spPr>
          <a:xfrm>
            <a:off x="3672725" y="2483700"/>
            <a:ext cx="4447800" cy="3093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b="1">
                <a:solidFill>
                  <a:srgbClr val="1F497D"/>
                </a:solidFill>
                <a:latin typeface="Lexend"/>
                <a:ea typeface="Lexend"/>
                <a:cs typeface="Lexend"/>
                <a:sym typeface="Lexend"/>
              </a:rPr>
              <a:t>Lack of sleep can significantly reduce testosterone production.</a:t>
            </a:r>
            <a:r>
              <a:rPr lang="en-US" sz="2100" b="1">
                <a:latin typeface="Lexend"/>
                <a:ea typeface="Lexend"/>
                <a:cs typeface="Lexend"/>
                <a:sym typeface="Lexend"/>
              </a:rPr>
              <a:t> </a:t>
            </a:r>
            <a:endParaRPr sz="2100" b="1">
              <a:latin typeface="Lexend"/>
              <a:ea typeface="Lexend"/>
              <a:cs typeface="Lexend"/>
              <a:sym typeface="Lexend"/>
            </a:endParaRPr>
          </a:p>
          <a:p>
            <a:pPr marL="0" lvl="0" indent="0" algn="l" rtl="0">
              <a:spcBef>
                <a:spcPts val="0"/>
              </a:spcBef>
              <a:spcAft>
                <a:spcPts val="0"/>
              </a:spcAft>
              <a:buNone/>
            </a:pPr>
            <a:endParaRPr sz="2100">
              <a:latin typeface="Lexend ExtraLight"/>
              <a:ea typeface="Lexend ExtraLight"/>
              <a:cs typeface="Lexend ExtraLight"/>
              <a:sym typeface="Lexend ExtraLight"/>
            </a:endParaRPr>
          </a:p>
          <a:p>
            <a:pPr marL="0" lvl="0" indent="0" algn="l" rtl="0">
              <a:spcBef>
                <a:spcPts val="0"/>
              </a:spcBef>
              <a:spcAft>
                <a:spcPts val="0"/>
              </a:spcAft>
              <a:buNone/>
            </a:pPr>
            <a:r>
              <a:rPr lang="en-US" sz="2100">
                <a:latin typeface="Lexend ExtraLight"/>
                <a:ea typeface="Lexend ExtraLight"/>
                <a:cs typeface="Lexend ExtraLight"/>
                <a:sym typeface="Lexend ExtraLight"/>
              </a:rPr>
              <a:t>One study found that participants who got only 5.5 hours per night for eight days experienced a </a:t>
            </a:r>
            <a:r>
              <a:rPr lang="en-US" sz="2100" b="1">
                <a:latin typeface="Lexend"/>
                <a:ea typeface="Lexend"/>
                <a:cs typeface="Lexend"/>
                <a:sym typeface="Lexend"/>
              </a:rPr>
              <a:t>10-15% decrease in testosterone production.</a:t>
            </a:r>
            <a:endParaRPr sz="2100" b="1">
              <a:latin typeface="Lexend"/>
              <a:ea typeface="Lexend"/>
              <a:cs typeface="Lexend"/>
              <a:sym typeface="Lexend"/>
            </a:endParaRPr>
          </a:p>
        </p:txBody>
      </p:sp>
      <p:pic>
        <p:nvPicPr>
          <p:cNvPr id="919" name="Google Shape;919;p100"/>
          <p:cNvPicPr preferRelativeResize="0"/>
          <p:nvPr/>
        </p:nvPicPr>
        <p:blipFill>
          <a:blip r:embed="rId4">
            <a:alphaModFix/>
          </a:blip>
          <a:stretch>
            <a:fillRect/>
          </a:stretch>
        </p:blipFill>
        <p:spPr>
          <a:xfrm>
            <a:off x="2067775" y="2230275"/>
            <a:ext cx="1604950" cy="40380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sp>
        <p:nvSpPr>
          <p:cNvPr id="925" name="Google Shape;925;p101"/>
          <p:cNvSpPr txBox="1"/>
          <p:nvPr/>
        </p:nvSpPr>
        <p:spPr>
          <a:xfrm>
            <a:off x="292752" y="575425"/>
            <a:ext cx="61956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800">
                <a:solidFill>
                  <a:srgbClr val="FFFFFF"/>
                </a:solidFill>
                <a:latin typeface="Lexend Thin"/>
                <a:ea typeface="Lexend Thin"/>
                <a:cs typeface="Lexend Thin"/>
                <a:sym typeface="Lexend Thin"/>
              </a:rPr>
              <a:t>The Three </a:t>
            </a:r>
            <a:r>
              <a:rPr lang="en-US" sz="2800" b="1">
                <a:solidFill>
                  <a:srgbClr val="FFFFFF"/>
                </a:solidFill>
                <a:latin typeface="Lexend"/>
                <a:ea typeface="Lexend"/>
                <a:cs typeface="Lexend"/>
                <a:sym typeface="Lexend"/>
              </a:rPr>
              <a:t>Pillars of Health</a:t>
            </a:r>
            <a:endParaRPr sz="1200" b="1">
              <a:latin typeface="Lexend"/>
              <a:ea typeface="Lexend"/>
              <a:cs typeface="Lexend"/>
              <a:sym typeface="Lexend"/>
            </a:endParaRPr>
          </a:p>
        </p:txBody>
      </p:sp>
      <p:sp>
        <p:nvSpPr>
          <p:cNvPr id="926" name="Google Shape;926;p101"/>
          <p:cNvSpPr txBox="1"/>
          <p:nvPr/>
        </p:nvSpPr>
        <p:spPr>
          <a:xfrm>
            <a:off x="41569" y="6531154"/>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927" name="Google Shape;927;p101"/>
          <p:cNvSpPr txBox="1"/>
          <p:nvPr/>
        </p:nvSpPr>
        <p:spPr>
          <a:xfrm>
            <a:off x="2040175" y="1399275"/>
            <a:ext cx="6488400" cy="5136600"/>
          </a:xfrm>
          <a:prstGeom prst="rect">
            <a:avLst/>
          </a:prstGeom>
          <a:noFill/>
          <a:ln>
            <a:noFill/>
          </a:ln>
        </p:spPr>
        <p:txBody>
          <a:bodyPr spcFirstLastPara="1" wrap="square" lIns="91425" tIns="91425" rIns="91425" bIns="91425" anchor="t" anchorCtr="0">
            <a:noAutofit/>
          </a:bodyPr>
          <a:lstStyle/>
          <a:p>
            <a:pPr marL="0" lvl="0" indent="457200" algn="l" rtl="0">
              <a:lnSpc>
                <a:spcPct val="115000"/>
              </a:lnSpc>
              <a:spcBef>
                <a:spcPts val="0"/>
              </a:spcBef>
              <a:spcAft>
                <a:spcPts val="0"/>
              </a:spcAft>
              <a:buNone/>
            </a:pPr>
            <a:br>
              <a:rPr lang="en-US" sz="1600">
                <a:solidFill>
                  <a:schemeClr val="dk1"/>
                </a:solidFill>
                <a:latin typeface="Lexend ExtraLight"/>
                <a:ea typeface="Lexend ExtraLight"/>
                <a:cs typeface="Lexend ExtraLight"/>
                <a:sym typeface="Lexend ExtraLight"/>
              </a:rPr>
            </a:br>
            <a:br>
              <a:rPr lang="en-US" sz="1600">
                <a:solidFill>
                  <a:schemeClr val="dk1"/>
                </a:solidFill>
                <a:latin typeface="Lexend ExtraLight"/>
                <a:ea typeface="Lexend ExtraLight"/>
                <a:cs typeface="Lexend ExtraLight"/>
                <a:sym typeface="Lexend ExtraLight"/>
              </a:rPr>
            </a:br>
            <a:endParaRPr sz="1600">
              <a:solidFill>
                <a:schemeClr val="dk1"/>
              </a:solidFill>
              <a:latin typeface="Lexend ExtraLight"/>
              <a:ea typeface="Lexend ExtraLight"/>
              <a:cs typeface="Lexend ExtraLight"/>
              <a:sym typeface="Lexend ExtraLight"/>
            </a:endParaRPr>
          </a:p>
          <a:p>
            <a:pPr marL="457200" lvl="0" indent="-330200" algn="l" rtl="0">
              <a:lnSpc>
                <a:spcPct val="115000"/>
              </a:lnSpc>
              <a:spcBef>
                <a:spcPts val="0"/>
              </a:spcBef>
              <a:spcAft>
                <a:spcPts val="0"/>
              </a:spcAft>
              <a:buClr>
                <a:srgbClr val="81B9FF"/>
              </a:buClr>
              <a:buSzPts val="1600"/>
              <a:buFont typeface="Lexend"/>
              <a:buAutoNum type="arabicPeriod"/>
            </a:pPr>
            <a:r>
              <a:rPr lang="en-US" sz="1600">
                <a:solidFill>
                  <a:schemeClr val="dk1"/>
                </a:solidFill>
                <a:latin typeface="Lexend ExtraLight"/>
                <a:ea typeface="Lexend ExtraLight"/>
                <a:cs typeface="Lexend ExtraLight"/>
                <a:sym typeface="Lexend ExtraLight"/>
              </a:rPr>
              <a:t>Exercise during the day to sleep better at night.</a:t>
            </a:r>
            <a:endParaRPr sz="1600">
              <a:solidFill>
                <a:schemeClr val="dk1"/>
              </a:solidFill>
              <a:latin typeface="Lexend ExtraLight"/>
              <a:ea typeface="Lexend ExtraLight"/>
              <a:cs typeface="Lexend ExtraLight"/>
              <a:sym typeface="Lexend ExtraLight"/>
            </a:endParaRPr>
          </a:p>
          <a:p>
            <a:pPr marL="457200" lvl="0" indent="-330200" algn="l" rtl="0">
              <a:lnSpc>
                <a:spcPct val="115000"/>
              </a:lnSpc>
              <a:spcBef>
                <a:spcPts val="0"/>
              </a:spcBef>
              <a:spcAft>
                <a:spcPts val="0"/>
              </a:spcAft>
              <a:buClr>
                <a:srgbClr val="81B9FF"/>
              </a:buClr>
              <a:buSzPts val="1600"/>
              <a:buFont typeface="Lexend"/>
              <a:buAutoNum type="arabicPeriod"/>
            </a:pPr>
            <a:r>
              <a:rPr lang="en-US" sz="1600">
                <a:solidFill>
                  <a:schemeClr val="dk1"/>
                </a:solidFill>
                <a:latin typeface="Lexend ExtraLight"/>
                <a:ea typeface="Lexend ExtraLight"/>
                <a:cs typeface="Lexend ExtraLight"/>
                <a:sym typeface="Lexend ExtraLight"/>
              </a:rPr>
              <a:t>Spend time outside: sunlight sets the body’s internal clock.</a:t>
            </a:r>
            <a:endParaRPr sz="1600">
              <a:solidFill>
                <a:schemeClr val="dk1"/>
              </a:solidFill>
              <a:latin typeface="Lexend ExtraLight"/>
              <a:ea typeface="Lexend ExtraLight"/>
              <a:cs typeface="Lexend ExtraLight"/>
              <a:sym typeface="Lexend ExtraLight"/>
            </a:endParaRPr>
          </a:p>
          <a:p>
            <a:pPr marL="457200" lvl="0" indent="-330200" algn="l" rtl="0">
              <a:lnSpc>
                <a:spcPct val="115000"/>
              </a:lnSpc>
              <a:spcBef>
                <a:spcPts val="0"/>
              </a:spcBef>
              <a:spcAft>
                <a:spcPts val="0"/>
              </a:spcAft>
              <a:buClr>
                <a:srgbClr val="81B9FF"/>
              </a:buClr>
              <a:buSzPts val="1600"/>
              <a:buFont typeface="Lexend"/>
              <a:buAutoNum type="arabicPeriod"/>
            </a:pPr>
            <a:r>
              <a:rPr lang="en-US" sz="1600">
                <a:solidFill>
                  <a:schemeClr val="dk1"/>
                </a:solidFill>
                <a:latin typeface="Lexend ExtraLight"/>
                <a:ea typeface="Lexend ExtraLight"/>
                <a:cs typeface="Lexend ExtraLight"/>
                <a:sym typeface="Lexend ExtraLight"/>
              </a:rPr>
              <a:t>Don’t drink caffeinated beverages.</a:t>
            </a:r>
            <a:endParaRPr sz="1600">
              <a:solidFill>
                <a:schemeClr val="dk1"/>
              </a:solidFill>
              <a:latin typeface="Lexend ExtraLight"/>
              <a:ea typeface="Lexend ExtraLight"/>
              <a:cs typeface="Lexend ExtraLight"/>
              <a:sym typeface="Lexend ExtraLight"/>
            </a:endParaRPr>
          </a:p>
          <a:p>
            <a:pPr marL="457200" lvl="0" indent="-330200" algn="l" rtl="0">
              <a:lnSpc>
                <a:spcPct val="115000"/>
              </a:lnSpc>
              <a:spcBef>
                <a:spcPts val="0"/>
              </a:spcBef>
              <a:spcAft>
                <a:spcPts val="0"/>
              </a:spcAft>
              <a:buClr>
                <a:srgbClr val="81B9FF"/>
              </a:buClr>
              <a:buSzPts val="1600"/>
              <a:buFont typeface="Lexend"/>
              <a:buAutoNum type="arabicPeriod"/>
            </a:pPr>
            <a:r>
              <a:rPr lang="en-US" sz="1600">
                <a:solidFill>
                  <a:schemeClr val="dk1"/>
                </a:solidFill>
                <a:latin typeface="Lexend ExtraLight"/>
                <a:ea typeface="Lexend ExtraLight"/>
                <a:cs typeface="Lexend ExtraLight"/>
                <a:sym typeface="Lexend ExtraLight"/>
              </a:rPr>
              <a:t>Keep a regular sleep schedule. Thinking you’ll “catch up” on sleep by sleeping until noon on the weekends isn’t the same thing for your body. </a:t>
            </a:r>
            <a:endParaRPr sz="1600">
              <a:solidFill>
                <a:schemeClr val="dk1"/>
              </a:solidFill>
              <a:latin typeface="Lexend ExtraLight"/>
              <a:ea typeface="Lexend ExtraLight"/>
              <a:cs typeface="Lexend ExtraLight"/>
              <a:sym typeface="Lexend ExtraLight"/>
            </a:endParaRPr>
          </a:p>
          <a:p>
            <a:pPr marL="457200" lvl="0" indent="-330200" algn="l" rtl="0">
              <a:lnSpc>
                <a:spcPct val="115000"/>
              </a:lnSpc>
              <a:spcBef>
                <a:spcPts val="0"/>
              </a:spcBef>
              <a:spcAft>
                <a:spcPts val="0"/>
              </a:spcAft>
              <a:buClr>
                <a:srgbClr val="81B9FF"/>
              </a:buClr>
              <a:buSzPts val="1600"/>
              <a:buFont typeface="Lexend"/>
              <a:buAutoNum type="arabicPeriod"/>
            </a:pPr>
            <a:r>
              <a:rPr lang="en-US" sz="1600">
                <a:solidFill>
                  <a:schemeClr val="dk1"/>
                </a:solidFill>
                <a:latin typeface="Lexend ExtraLight"/>
                <a:ea typeface="Lexend ExtraLight"/>
                <a:cs typeface="Lexend ExtraLight"/>
                <a:sym typeface="Lexend ExtraLight"/>
              </a:rPr>
              <a:t>Keep your room cool and dark.</a:t>
            </a:r>
            <a:endParaRPr sz="1600">
              <a:solidFill>
                <a:schemeClr val="dk1"/>
              </a:solidFill>
              <a:latin typeface="Lexend ExtraLight"/>
              <a:ea typeface="Lexend ExtraLight"/>
              <a:cs typeface="Lexend ExtraLight"/>
              <a:sym typeface="Lexend ExtraLight"/>
            </a:endParaRPr>
          </a:p>
          <a:p>
            <a:pPr marL="457200" lvl="0" indent="-330200" algn="l" rtl="0">
              <a:lnSpc>
                <a:spcPct val="115000"/>
              </a:lnSpc>
              <a:spcBef>
                <a:spcPts val="0"/>
              </a:spcBef>
              <a:spcAft>
                <a:spcPts val="0"/>
              </a:spcAft>
              <a:buClr>
                <a:srgbClr val="81B9FF"/>
              </a:buClr>
              <a:buSzPts val="1600"/>
              <a:buFont typeface="Lexend"/>
              <a:buAutoNum type="arabicPeriod"/>
            </a:pPr>
            <a:r>
              <a:rPr lang="en-US" sz="1600">
                <a:solidFill>
                  <a:schemeClr val="dk1"/>
                </a:solidFill>
                <a:latin typeface="Lexend ExtraLight"/>
                <a:ea typeface="Lexend ExtraLight"/>
                <a:cs typeface="Lexend ExtraLight"/>
                <a:sym typeface="Lexend ExtraLight"/>
              </a:rPr>
              <a:t>Take time away from screens before bedtime: the blue light inhibits the production of the sleep hormone, melatonin, telling your body to stay awake.</a:t>
            </a:r>
            <a:endParaRPr sz="1600">
              <a:solidFill>
                <a:schemeClr val="dk1"/>
              </a:solidFill>
              <a:latin typeface="Lexend ExtraLight"/>
              <a:ea typeface="Lexend ExtraLight"/>
              <a:cs typeface="Lexend ExtraLight"/>
              <a:sym typeface="Lexend ExtraLight"/>
            </a:endParaRPr>
          </a:p>
          <a:p>
            <a:pPr marL="457200" lvl="0" indent="-330200" algn="l" rtl="0">
              <a:lnSpc>
                <a:spcPct val="115000"/>
              </a:lnSpc>
              <a:spcBef>
                <a:spcPts val="0"/>
              </a:spcBef>
              <a:spcAft>
                <a:spcPts val="0"/>
              </a:spcAft>
              <a:buClr>
                <a:srgbClr val="81B9FF"/>
              </a:buClr>
              <a:buSzPts val="1600"/>
              <a:buFont typeface="Lexend"/>
              <a:buAutoNum type="arabicPeriod"/>
            </a:pPr>
            <a:r>
              <a:rPr lang="en-US" sz="1600">
                <a:solidFill>
                  <a:schemeClr val="dk1"/>
                </a:solidFill>
                <a:latin typeface="Lexend ExtraLight"/>
                <a:ea typeface="Lexend ExtraLight"/>
                <a:cs typeface="Lexend ExtraLight"/>
                <a:sym typeface="Lexend ExtraLight"/>
              </a:rPr>
              <a:t>Set a bedtime and alarm on your phone and stick to it. </a:t>
            </a:r>
            <a:endParaRPr sz="1600">
              <a:solidFill>
                <a:schemeClr val="dk1"/>
              </a:solidFill>
              <a:latin typeface="Lexend ExtraLight"/>
              <a:ea typeface="Lexend ExtraLight"/>
              <a:cs typeface="Lexend ExtraLight"/>
              <a:sym typeface="Lexend ExtraLight"/>
            </a:endParaRPr>
          </a:p>
          <a:p>
            <a:pPr marL="457200" lvl="0" indent="-330200" algn="l" rtl="0">
              <a:lnSpc>
                <a:spcPct val="115000"/>
              </a:lnSpc>
              <a:spcBef>
                <a:spcPts val="0"/>
              </a:spcBef>
              <a:spcAft>
                <a:spcPts val="0"/>
              </a:spcAft>
              <a:buClr>
                <a:srgbClr val="81B9FF"/>
              </a:buClr>
              <a:buSzPts val="1600"/>
              <a:buFont typeface="Lexend"/>
              <a:buAutoNum type="arabicPeriod"/>
            </a:pPr>
            <a:r>
              <a:rPr lang="en-US" sz="1600">
                <a:solidFill>
                  <a:schemeClr val="dk1"/>
                </a:solidFill>
                <a:latin typeface="Lexend ExtraLight"/>
                <a:ea typeface="Lexend ExtraLight"/>
                <a:cs typeface="Lexend ExtraLight"/>
                <a:sym typeface="Lexend ExtraLight"/>
              </a:rPr>
              <a:t>Put your phone</a:t>
            </a:r>
            <a:r>
              <a:rPr lang="en-US" sz="1600" i="1">
                <a:solidFill>
                  <a:schemeClr val="dk1"/>
                </a:solidFill>
                <a:latin typeface="Lexend ExtraLight"/>
                <a:ea typeface="Lexend ExtraLight"/>
                <a:cs typeface="Lexend ExtraLight"/>
                <a:sym typeface="Lexend ExtraLight"/>
              </a:rPr>
              <a:t> on sleep mode </a:t>
            </a:r>
            <a:r>
              <a:rPr lang="en-US" sz="1600">
                <a:solidFill>
                  <a:schemeClr val="dk1"/>
                </a:solidFill>
                <a:latin typeface="Lexend ExtraLight"/>
                <a:ea typeface="Lexend ExtraLight"/>
                <a:cs typeface="Lexend ExtraLight"/>
                <a:sym typeface="Lexend ExtraLight"/>
              </a:rPr>
              <a:t>so you don’t get notifications as you’re trying to fall asleep. </a:t>
            </a:r>
            <a:endParaRPr sz="1600">
              <a:solidFill>
                <a:schemeClr val="dk1"/>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1600">
              <a:solidFill>
                <a:schemeClr val="dk1"/>
              </a:solidFill>
              <a:latin typeface="Lexend ExtraLight"/>
              <a:ea typeface="Lexend ExtraLight"/>
              <a:cs typeface="Lexend ExtraLight"/>
              <a:sym typeface="Lexend ExtraLight"/>
            </a:endParaRPr>
          </a:p>
        </p:txBody>
      </p:sp>
      <p:sp>
        <p:nvSpPr>
          <p:cNvPr id="928" name="Google Shape;928;p101"/>
          <p:cNvSpPr txBox="1"/>
          <p:nvPr/>
        </p:nvSpPr>
        <p:spPr>
          <a:xfrm flipH="1">
            <a:off x="2044250" y="1473563"/>
            <a:ext cx="3817500" cy="631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900" b="1">
                <a:solidFill>
                  <a:schemeClr val="dk1"/>
                </a:solidFill>
                <a:latin typeface="Caveat"/>
                <a:ea typeface="Caveat"/>
                <a:cs typeface="Caveat"/>
                <a:sym typeface="Caveat"/>
              </a:rPr>
              <a:t>8 Tips for Better Sleep!</a:t>
            </a:r>
            <a:endParaRPr sz="3500" b="1">
              <a:solidFill>
                <a:srgbClr val="8587C2"/>
              </a:solidFill>
              <a:latin typeface="Caveat"/>
              <a:ea typeface="Caveat"/>
              <a:cs typeface="Caveat"/>
              <a:sym typeface="Caveat"/>
            </a:endParaRPr>
          </a:p>
        </p:txBody>
      </p:sp>
      <p:cxnSp>
        <p:nvCxnSpPr>
          <p:cNvPr id="929" name="Google Shape;929;p101"/>
          <p:cNvCxnSpPr/>
          <p:nvPr/>
        </p:nvCxnSpPr>
        <p:spPr>
          <a:xfrm>
            <a:off x="2181375" y="1989325"/>
            <a:ext cx="3934800" cy="900"/>
          </a:xfrm>
          <a:prstGeom prst="straightConnector1">
            <a:avLst/>
          </a:prstGeom>
          <a:noFill/>
          <a:ln w="76200" cap="flat" cmpd="sng">
            <a:solidFill>
              <a:srgbClr val="81B9FF"/>
            </a:solidFill>
            <a:prstDash val="solid"/>
            <a:round/>
            <a:headEnd type="none" w="med" len="med"/>
            <a:tailEnd type="none" w="med" len="med"/>
          </a:ln>
        </p:spPr>
      </p:cxnSp>
      <p:sp>
        <p:nvSpPr>
          <p:cNvPr id="930" name="Google Shape;930;p101"/>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31" name="Google Shape;931;p101"/>
          <p:cNvSpPr txBox="1"/>
          <p:nvPr/>
        </p:nvSpPr>
        <p:spPr>
          <a:xfrm>
            <a:off x="189000" y="512800"/>
            <a:ext cx="8766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The Three Pillars of Health: </a:t>
            </a:r>
            <a:r>
              <a:rPr lang="en-US" sz="3000" b="1">
                <a:solidFill>
                  <a:srgbClr val="FFFFFF"/>
                </a:solidFill>
                <a:latin typeface="Lexend"/>
                <a:ea typeface="Lexend"/>
                <a:cs typeface="Lexend"/>
                <a:sym typeface="Lexend"/>
              </a:rPr>
              <a:t>Sleep</a:t>
            </a:r>
            <a:endParaRPr b="1">
              <a:latin typeface="Lexend"/>
              <a:ea typeface="Lexend"/>
              <a:cs typeface="Lexend"/>
              <a:sym typeface="Lexend"/>
            </a:endParaRPr>
          </a:p>
        </p:txBody>
      </p:sp>
      <p:pic>
        <p:nvPicPr>
          <p:cNvPr id="932" name="Google Shape;932;p101"/>
          <p:cNvPicPr preferRelativeResize="0"/>
          <p:nvPr/>
        </p:nvPicPr>
        <p:blipFill>
          <a:blip r:embed="rId3">
            <a:alphaModFix/>
          </a:blip>
          <a:stretch>
            <a:fillRect/>
          </a:stretch>
        </p:blipFill>
        <p:spPr>
          <a:xfrm rot="-11">
            <a:off x="6169825" y="1184703"/>
            <a:ext cx="1741568" cy="1100946"/>
          </a:xfrm>
          <a:prstGeom prst="rect">
            <a:avLst/>
          </a:prstGeom>
          <a:noFill/>
          <a:ln>
            <a:noFill/>
          </a:ln>
        </p:spPr>
      </p:pic>
      <p:pic>
        <p:nvPicPr>
          <p:cNvPr id="933" name="Google Shape;933;p101"/>
          <p:cNvPicPr preferRelativeResize="0"/>
          <p:nvPr/>
        </p:nvPicPr>
        <p:blipFill rotWithShape="1">
          <a:blip r:embed="rId4">
            <a:alphaModFix/>
          </a:blip>
          <a:srcRect l="31584" r="26279"/>
          <a:stretch/>
        </p:blipFill>
        <p:spPr>
          <a:xfrm>
            <a:off x="447512" y="1404801"/>
            <a:ext cx="889374" cy="3453233"/>
          </a:xfrm>
          <a:prstGeom prst="rect">
            <a:avLst/>
          </a:prstGeom>
          <a:noFill/>
          <a:ln>
            <a:noFill/>
          </a:ln>
        </p:spPr>
      </p:pic>
      <p:sp>
        <p:nvSpPr>
          <p:cNvPr id="934" name="Google Shape;934;p101"/>
          <p:cNvSpPr txBox="1"/>
          <p:nvPr/>
        </p:nvSpPr>
        <p:spPr>
          <a:xfrm flipH="1">
            <a:off x="189600" y="2500700"/>
            <a:ext cx="1405200" cy="554100"/>
          </a:xfrm>
          <a:prstGeom prst="rect">
            <a:avLst/>
          </a:prstGeom>
          <a:solidFill>
            <a:srgbClr val="1F497D"/>
          </a:solidFill>
          <a:ln w="9525" cap="flat" cmpd="sng">
            <a:solidFill>
              <a:srgbClr val="81B9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Sleep</a:t>
            </a:r>
            <a:endParaRPr sz="3000">
              <a:solidFill>
                <a:schemeClr val="lt1"/>
              </a:solidFill>
              <a:latin typeface="Calibri"/>
              <a:ea typeface="Calibri"/>
              <a:cs typeface="Calibri"/>
              <a:sym typeface="Calibri"/>
            </a:endParaRPr>
          </a:p>
        </p:txBody>
      </p:sp>
      <p:sp>
        <p:nvSpPr>
          <p:cNvPr id="935" name="Google Shape;935;p101"/>
          <p:cNvSpPr/>
          <p:nvPr/>
        </p:nvSpPr>
        <p:spPr>
          <a:xfrm>
            <a:off x="638250" y="1815325"/>
            <a:ext cx="507900" cy="507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36" name="Google Shape;936;p101"/>
          <p:cNvSpPr txBox="1"/>
          <p:nvPr/>
        </p:nvSpPr>
        <p:spPr>
          <a:xfrm>
            <a:off x="720522" y="1836925"/>
            <a:ext cx="291300" cy="3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3</a:t>
            </a:r>
            <a:endParaRPr sz="2000">
              <a:solidFill>
                <a:schemeClr val="lt1"/>
              </a:solidFill>
              <a:latin typeface="Lexend SemiBold"/>
              <a:ea typeface="Lexend SemiBold"/>
              <a:cs typeface="Lexend SemiBold"/>
              <a:sym typeface="Lexend SemiBold"/>
            </a:endParaRPr>
          </a:p>
        </p:txBody>
      </p:sp>
      <p:cxnSp>
        <p:nvCxnSpPr>
          <p:cNvPr id="937" name="Google Shape;937;p101"/>
          <p:cNvCxnSpPr/>
          <p:nvPr/>
        </p:nvCxnSpPr>
        <p:spPr>
          <a:xfrm rot="-5400000">
            <a:off x="1174125" y="2038725"/>
            <a:ext cx="1170000" cy="258900"/>
          </a:xfrm>
          <a:prstGeom prst="bentConnector3">
            <a:avLst>
              <a:gd name="adj1" fmla="val -155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pic>
        <p:nvPicPr>
          <p:cNvPr id="943" name="Google Shape;943;p102"/>
          <p:cNvPicPr preferRelativeResize="0"/>
          <p:nvPr/>
        </p:nvPicPr>
        <p:blipFill rotWithShape="1">
          <a:blip r:embed="rId3">
            <a:alphaModFix/>
          </a:blip>
          <a:srcRect l="31584" r="26279" b="44803"/>
          <a:stretch/>
        </p:blipFill>
        <p:spPr>
          <a:xfrm>
            <a:off x="1569650" y="1289975"/>
            <a:ext cx="889350" cy="1989075"/>
          </a:xfrm>
          <a:prstGeom prst="rect">
            <a:avLst/>
          </a:prstGeom>
          <a:noFill/>
          <a:ln>
            <a:noFill/>
          </a:ln>
        </p:spPr>
      </p:pic>
      <p:pic>
        <p:nvPicPr>
          <p:cNvPr id="944" name="Google Shape;944;p102"/>
          <p:cNvPicPr preferRelativeResize="0"/>
          <p:nvPr/>
        </p:nvPicPr>
        <p:blipFill rotWithShape="1">
          <a:blip r:embed="rId3">
            <a:alphaModFix/>
          </a:blip>
          <a:srcRect l="31584" r="26279" b="44803"/>
          <a:stretch/>
        </p:blipFill>
        <p:spPr>
          <a:xfrm>
            <a:off x="4171113" y="1271113"/>
            <a:ext cx="889350" cy="1989075"/>
          </a:xfrm>
          <a:prstGeom prst="rect">
            <a:avLst/>
          </a:prstGeom>
          <a:noFill/>
          <a:ln>
            <a:noFill/>
          </a:ln>
        </p:spPr>
      </p:pic>
      <p:pic>
        <p:nvPicPr>
          <p:cNvPr id="945" name="Google Shape;945;p102"/>
          <p:cNvPicPr preferRelativeResize="0"/>
          <p:nvPr/>
        </p:nvPicPr>
        <p:blipFill rotWithShape="1">
          <a:blip r:embed="rId3">
            <a:alphaModFix/>
          </a:blip>
          <a:srcRect l="31584" r="26279" b="44803"/>
          <a:stretch/>
        </p:blipFill>
        <p:spPr>
          <a:xfrm>
            <a:off x="6683950" y="1275175"/>
            <a:ext cx="889350" cy="1989075"/>
          </a:xfrm>
          <a:prstGeom prst="rect">
            <a:avLst/>
          </a:prstGeom>
          <a:noFill/>
          <a:ln>
            <a:noFill/>
          </a:ln>
        </p:spPr>
      </p:pic>
      <p:sp>
        <p:nvSpPr>
          <p:cNvPr id="946" name="Google Shape;946;p102"/>
          <p:cNvSpPr txBox="1"/>
          <p:nvPr/>
        </p:nvSpPr>
        <p:spPr>
          <a:xfrm flipH="1">
            <a:off x="6408150" y="2455138"/>
            <a:ext cx="1405200" cy="554100"/>
          </a:xfrm>
          <a:prstGeom prst="rect">
            <a:avLst/>
          </a:prstGeom>
          <a:solidFill>
            <a:srgbClr val="1F497D"/>
          </a:solidFill>
          <a:ln w="9525" cap="flat" cmpd="sng">
            <a:solidFill>
              <a:srgbClr val="81B9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Sleep</a:t>
            </a:r>
            <a:endParaRPr sz="3000">
              <a:solidFill>
                <a:schemeClr val="lt1"/>
              </a:solidFill>
              <a:latin typeface="Calibri"/>
              <a:ea typeface="Calibri"/>
              <a:cs typeface="Calibri"/>
              <a:sym typeface="Calibri"/>
            </a:endParaRPr>
          </a:p>
        </p:txBody>
      </p:sp>
      <p:sp>
        <p:nvSpPr>
          <p:cNvPr id="947" name="Google Shape;947;p102"/>
          <p:cNvSpPr/>
          <p:nvPr/>
        </p:nvSpPr>
        <p:spPr>
          <a:xfrm>
            <a:off x="6882825" y="1876350"/>
            <a:ext cx="507900" cy="507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48" name="Google Shape;948;p102"/>
          <p:cNvSpPr txBox="1"/>
          <p:nvPr/>
        </p:nvSpPr>
        <p:spPr>
          <a:xfrm>
            <a:off x="6965097" y="1897950"/>
            <a:ext cx="291300" cy="3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3</a:t>
            </a:r>
            <a:endParaRPr sz="2000">
              <a:solidFill>
                <a:schemeClr val="lt1"/>
              </a:solidFill>
              <a:latin typeface="Lexend SemiBold"/>
              <a:ea typeface="Lexend SemiBold"/>
              <a:cs typeface="Lexend SemiBold"/>
              <a:sym typeface="Lexend SemiBold"/>
            </a:endParaRPr>
          </a:p>
        </p:txBody>
      </p:sp>
      <p:sp>
        <p:nvSpPr>
          <p:cNvPr id="949" name="Google Shape;949;p10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50" name="Google Shape;950;p102"/>
          <p:cNvSpPr txBox="1"/>
          <p:nvPr/>
        </p:nvSpPr>
        <p:spPr>
          <a:xfrm>
            <a:off x="146750" y="6640132"/>
            <a:ext cx="815700" cy="243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951" name="Google Shape;951;p102"/>
          <p:cNvSpPr txBox="1"/>
          <p:nvPr/>
        </p:nvSpPr>
        <p:spPr>
          <a:xfrm>
            <a:off x="290550" y="581475"/>
            <a:ext cx="7049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700" b="1">
                <a:solidFill>
                  <a:srgbClr val="FFFFFF"/>
                </a:solidFill>
                <a:latin typeface="Lexend"/>
                <a:ea typeface="Lexend"/>
                <a:cs typeface="Lexend"/>
                <a:sym typeface="Lexend"/>
              </a:rPr>
              <a:t>Case Study</a:t>
            </a:r>
            <a:r>
              <a:rPr lang="en-US" sz="2700">
                <a:solidFill>
                  <a:srgbClr val="FFFFFF"/>
                </a:solidFill>
                <a:latin typeface="Lexend Thin"/>
                <a:ea typeface="Lexend Thin"/>
                <a:cs typeface="Lexend Thin"/>
                <a:sym typeface="Lexend Thin"/>
              </a:rPr>
              <a:t> | </a:t>
            </a:r>
            <a:r>
              <a:rPr lang="en-US" sz="2800">
                <a:solidFill>
                  <a:schemeClr val="lt1"/>
                </a:solidFill>
                <a:latin typeface="Lexend Thin"/>
                <a:ea typeface="Lexend Thin"/>
                <a:cs typeface="Lexend Thin"/>
                <a:sym typeface="Lexend Thin"/>
              </a:rPr>
              <a:t>The Three </a:t>
            </a:r>
            <a:r>
              <a:rPr lang="en-US" sz="2800" b="1">
                <a:solidFill>
                  <a:schemeClr val="lt1"/>
                </a:solidFill>
                <a:latin typeface="Lexend"/>
                <a:ea typeface="Lexend"/>
                <a:cs typeface="Lexend"/>
                <a:sym typeface="Lexend"/>
              </a:rPr>
              <a:t>Pillars of Health</a:t>
            </a:r>
            <a:endParaRPr sz="1200" b="1">
              <a:solidFill>
                <a:schemeClr val="dk1"/>
              </a:solidFill>
              <a:latin typeface="Lexend"/>
              <a:ea typeface="Lexend"/>
              <a:cs typeface="Lexend"/>
              <a:sym typeface="Lexend"/>
            </a:endParaRPr>
          </a:p>
          <a:p>
            <a:pPr marL="0" marR="0" lvl="0" indent="0" algn="l" rtl="0">
              <a:spcBef>
                <a:spcPts val="0"/>
              </a:spcBef>
              <a:spcAft>
                <a:spcPts val="0"/>
              </a:spcAft>
              <a:buClr>
                <a:srgbClr val="FFFFFF"/>
              </a:buClr>
              <a:buSzPts val="750"/>
              <a:buFont typeface="Calibri"/>
              <a:buNone/>
            </a:pPr>
            <a:endParaRPr sz="2500">
              <a:solidFill>
                <a:srgbClr val="FFFFFF"/>
              </a:solidFill>
              <a:latin typeface="Lexend Thin"/>
              <a:ea typeface="Lexend Thin"/>
              <a:cs typeface="Lexend Thin"/>
              <a:sym typeface="Lexend Thin"/>
            </a:endParaRPr>
          </a:p>
        </p:txBody>
      </p:sp>
      <p:sp>
        <p:nvSpPr>
          <p:cNvPr id="952" name="Google Shape;952;p102"/>
          <p:cNvSpPr txBox="1"/>
          <p:nvPr/>
        </p:nvSpPr>
        <p:spPr>
          <a:xfrm flipH="1">
            <a:off x="1311713" y="2469950"/>
            <a:ext cx="1405200" cy="554100"/>
          </a:xfrm>
          <a:prstGeom prst="rect">
            <a:avLst/>
          </a:prstGeom>
          <a:solidFill>
            <a:srgbClr val="1F497D"/>
          </a:solidFill>
          <a:ln w="9525" cap="flat" cmpd="sng">
            <a:solidFill>
              <a:srgbClr val="81B9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Nutrition</a:t>
            </a:r>
            <a:endParaRPr sz="3000">
              <a:solidFill>
                <a:schemeClr val="lt1"/>
              </a:solidFill>
              <a:latin typeface="Calibri"/>
              <a:ea typeface="Calibri"/>
              <a:cs typeface="Calibri"/>
              <a:sym typeface="Calibri"/>
            </a:endParaRPr>
          </a:p>
        </p:txBody>
      </p:sp>
      <p:sp>
        <p:nvSpPr>
          <p:cNvPr id="953" name="Google Shape;953;p102"/>
          <p:cNvSpPr/>
          <p:nvPr/>
        </p:nvSpPr>
        <p:spPr>
          <a:xfrm>
            <a:off x="1752238" y="1887100"/>
            <a:ext cx="507900" cy="507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54" name="Google Shape;954;p102"/>
          <p:cNvSpPr txBox="1"/>
          <p:nvPr/>
        </p:nvSpPr>
        <p:spPr>
          <a:xfrm>
            <a:off x="1834509" y="1908700"/>
            <a:ext cx="291300" cy="3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1</a:t>
            </a:r>
            <a:endParaRPr sz="2000">
              <a:solidFill>
                <a:schemeClr val="lt1"/>
              </a:solidFill>
              <a:latin typeface="Lexend SemiBold"/>
              <a:ea typeface="Lexend SemiBold"/>
              <a:cs typeface="Lexend SemiBold"/>
              <a:sym typeface="Lexend SemiBold"/>
            </a:endParaRPr>
          </a:p>
        </p:txBody>
      </p:sp>
      <p:sp>
        <p:nvSpPr>
          <p:cNvPr id="955" name="Google Shape;955;p102"/>
          <p:cNvSpPr txBox="1"/>
          <p:nvPr/>
        </p:nvSpPr>
        <p:spPr>
          <a:xfrm flipH="1">
            <a:off x="3974475" y="2454663"/>
            <a:ext cx="1405200" cy="554100"/>
          </a:xfrm>
          <a:prstGeom prst="rect">
            <a:avLst/>
          </a:prstGeom>
          <a:solidFill>
            <a:srgbClr val="1F497D"/>
          </a:solidFill>
          <a:ln w="9525" cap="flat" cmpd="sng">
            <a:solidFill>
              <a:srgbClr val="81B9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Exercise</a:t>
            </a:r>
            <a:endParaRPr sz="3000">
              <a:solidFill>
                <a:schemeClr val="lt1"/>
              </a:solidFill>
              <a:latin typeface="Calibri"/>
              <a:ea typeface="Calibri"/>
              <a:cs typeface="Calibri"/>
              <a:sym typeface="Calibri"/>
            </a:endParaRPr>
          </a:p>
        </p:txBody>
      </p:sp>
      <p:sp>
        <p:nvSpPr>
          <p:cNvPr id="956" name="Google Shape;956;p102"/>
          <p:cNvSpPr/>
          <p:nvPr/>
        </p:nvSpPr>
        <p:spPr>
          <a:xfrm>
            <a:off x="4373363" y="1876350"/>
            <a:ext cx="507900" cy="507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57" name="Google Shape;957;p102"/>
          <p:cNvSpPr txBox="1"/>
          <p:nvPr/>
        </p:nvSpPr>
        <p:spPr>
          <a:xfrm>
            <a:off x="4455634" y="1897950"/>
            <a:ext cx="291300" cy="3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2</a:t>
            </a:r>
            <a:endParaRPr sz="2000">
              <a:solidFill>
                <a:schemeClr val="lt1"/>
              </a:solidFill>
              <a:latin typeface="Lexend SemiBold"/>
              <a:ea typeface="Lexend SemiBold"/>
              <a:cs typeface="Lexend SemiBold"/>
              <a:sym typeface="Lexend SemiBold"/>
            </a:endParaRPr>
          </a:p>
        </p:txBody>
      </p:sp>
      <p:pic>
        <p:nvPicPr>
          <p:cNvPr id="958" name="Google Shape;958;p102"/>
          <p:cNvPicPr preferRelativeResize="0"/>
          <p:nvPr/>
        </p:nvPicPr>
        <p:blipFill rotWithShape="1">
          <a:blip r:embed="rId4">
            <a:alphaModFix/>
          </a:blip>
          <a:srcRect t="13277" r="39744"/>
          <a:stretch/>
        </p:blipFill>
        <p:spPr>
          <a:xfrm>
            <a:off x="1171906" y="3378227"/>
            <a:ext cx="1779919" cy="2951400"/>
          </a:xfrm>
          <a:prstGeom prst="rect">
            <a:avLst/>
          </a:prstGeom>
          <a:noFill/>
          <a:ln>
            <a:noFill/>
          </a:ln>
        </p:spPr>
      </p:pic>
      <p:pic>
        <p:nvPicPr>
          <p:cNvPr id="959" name="Google Shape;959;p102"/>
          <p:cNvPicPr preferRelativeResize="0"/>
          <p:nvPr/>
        </p:nvPicPr>
        <p:blipFill rotWithShape="1">
          <a:blip r:embed="rId5">
            <a:alphaModFix/>
          </a:blip>
          <a:srcRect t="12165" r="34434"/>
          <a:stretch/>
        </p:blipFill>
        <p:spPr>
          <a:xfrm>
            <a:off x="3696976" y="3458480"/>
            <a:ext cx="1847201" cy="3123417"/>
          </a:xfrm>
          <a:prstGeom prst="rect">
            <a:avLst/>
          </a:prstGeom>
          <a:noFill/>
          <a:ln>
            <a:noFill/>
          </a:ln>
        </p:spPr>
      </p:pic>
      <p:pic>
        <p:nvPicPr>
          <p:cNvPr id="960" name="Google Shape;960;p102"/>
          <p:cNvPicPr preferRelativeResize="0"/>
          <p:nvPr/>
        </p:nvPicPr>
        <p:blipFill rotWithShape="1">
          <a:blip r:embed="rId6">
            <a:alphaModFix/>
          </a:blip>
          <a:srcRect l="-1563" t="14407" r="37747" b="-1250"/>
          <a:stretch/>
        </p:blipFill>
        <p:spPr>
          <a:xfrm>
            <a:off x="6187148" y="3564830"/>
            <a:ext cx="1847204" cy="3138970"/>
          </a:xfrm>
          <a:prstGeom prst="rect">
            <a:avLst/>
          </a:prstGeom>
          <a:noFill/>
          <a:ln>
            <a:noFill/>
          </a:ln>
        </p:spPr>
      </p:pic>
      <p:sp>
        <p:nvSpPr>
          <p:cNvPr id="961" name="Google Shape;961;p102"/>
          <p:cNvSpPr/>
          <p:nvPr/>
        </p:nvSpPr>
        <p:spPr>
          <a:xfrm>
            <a:off x="3620039" y="3378988"/>
            <a:ext cx="2001000" cy="3266100"/>
          </a:xfrm>
          <a:prstGeom prst="roundRect">
            <a:avLst>
              <a:gd name="adj" fmla="val 16667"/>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62" name="Google Shape;962;p102"/>
          <p:cNvSpPr/>
          <p:nvPr/>
        </p:nvSpPr>
        <p:spPr>
          <a:xfrm>
            <a:off x="6204060" y="3387093"/>
            <a:ext cx="2001000" cy="3266100"/>
          </a:xfrm>
          <a:prstGeom prst="roundRect">
            <a:avLst>
              <a:gd name="adj" fmla="val 16667"/>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63" name="Google Shape;963;p102"/>
          <p:cNvSpPr/>
          <p:nvPr/>
        </p:nvSpPr>
        <p:spPr>
          <a:xfrm>
            <a:off x="1052959" y="3340500"/>
            <a:ext cx="2001000" cy="3266100"/>
          </a:xfrm>
          <a:prstGeom prst="roundRect">
            <a:avLst>
              <a:gd name="adj" fmla="val 16667"/>
            </a:avLst>
          </a:prstGeom>
          <a:noFill/>
          <a:ln w="762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964" name="Google Shape;964;p102"/>
          <p:cNvCxnSpPr/>
          <p:nvPr/>
        </p:nvCxnSpPr>
        <p:spPr>
          <a:xfrm rot="10800000" flipH="1">
            <a:off x="345900" y="4717500"/>
            <a:ext cx="8452200" cy="20100"/>
          </a:xfrm>
          <a:prstGeom prst="straightConnector1">
            <a:avLst/>
          </a:prstGeom>
          <a:noFill/>
          <a:ln w="76200" cap="flat" cmpd="sng">
            <a:solidFill>
              <a:srgbClr val="81B9FF"/>
            </a:solidFill>
            <a:prstDash val="dot"/>
            <a:round/>
            <a:headEnd type="triangle" w="med" len="med"/>
            <a:tailEnd type="triangl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969" name="Google Shape;969;p103"/>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70" name="Google Shape;970;p103"/>
          <p:cNvSpPr txBox="1">
            <a:spLocks noGrp="1"/>
          </p:cNvSpPr>
          <p:nvPr>
            <p:ph type="title"/>
          </p:nvPr>
        </p:nvSpPr>
        <p:spPr>
          <a:xfrm>
            <a:off x="146050" y="218362"/>
            <a:ext cx="82296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3000">
                <a:latin typeface="Lexend Thin"/>
                <a:ea typeface="Lexend Thin"/>
                <a:cs typeface="Lexend Thin"/>
                <a:sym typeface="Lexend Thin"/>
              </a:rPr>
              <a:t>Does technology influence the brain?</a:t>
            </a:r>
            <a:endParaRPr sz="3000">
              <a:latin typeface="Lexend Thin"/>
              <a:ea typeface="Lexend Thin"/>
              <a:cs typeface="Lexend Thin"/>
              <a:sym typeface="Lexend Thin"/>
            </a:endParaRPr>
          </a:p>
        </p:txBody>
      </p:sp>
      <p:sp>
        <p:nvSpPr>
          <p:cNvPr id="971" name="Google Shape;971;p103"/>
          <p:cNvSpPr txBox="1"/>
          <p:nvPr/>
        </p:nvSpPr>
        <p:spPr>
          <a:xfrm>
            <a:off x="4735025" y="1840825"/>
            <a:ext cx="3825900" cy="28071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595959"/>
              </a:buClr>
              <a:buSzPts val="600"/>
              <a:buFont typeface="Calibri"/>
              <a:buNone/>
            </a:pPr>
            <a:r>
              <a:rPr lang="en-US" sz="2600">
                <a:solidFill>
                  <a:srgbClr val="595959"/>
                </a:solidFill>
                <a:latin typeface="Lexend ExtraLight"/>
                <a:ea typeface="Lexend ExtraLight"/>
                <a:cs typeface="Lexend ExtraLight"/>
                <a:sym typeface="Lexend ExtraLight"/>
              </a:rPr>
              <a:t>YES! Because the brain directs all hormonal activity… </a:t>
            </a:r>
            <a:br>
              <a:rPr lang="en-US" sz="2600" b="1">
                <a:solidFill>
                  <a:schemeClr val="dk2"/>
                </a:solidFill>
                <a:latin typeface="Lexend"/>
                <a:ea typeface="Lexend"/>
                <a:cs typeface="Lexend"/>
                <a:sym typeface="Lexend"/>
              </a:rPr>
            </a:br>
            <a:br>
              <a:rPr lang="en-US" sz="2600" b="1">
                <a:solidFill>
                  <a:schemeClr val="dk2"/>
                </a:solidFill>
                <a:latin typeface="Lexend"/>
                <a:ea typeface="Lexend"/>
                <a:cs typeface="Lexend"/>
                <a:sym typeface="Lexend"/>
              </a:rPr>
            </a:br>
            <a:r>
              <a:rPr lang="en-US" sz="2600" b="1">
                <a:solidFill>
                  <a:schemeClr val="dk2"/>
                </a:solidFill>
                <a:latin typeface="Lexend"/>
                <a:ea typeface="Lexend"/>
                <a:cs typeface="Lexend"/>
                <a:sym typeface="Lexend"/>
              </a:rPr>
              <a:t>Things that affect your brain affect your physical &amp; emotional health!</a:t>
            </a:r>
            <a:r>
              <a:rPr lang="en-US" sz="2600">
                <a:solidFill>
                  <a:schemeClr val="dk2"/>
                </a:solidFill>
                <a:latin typeface="Lexend Medium"/>
                <a:ea typeface="Lexend Medium"/>
                <a:cs typeface="Lexend Medium"/>
                <a:sym typeface="Lexend Medium"/>
              </a:rPr>
              <a:t> </a:t>
            </a:r>
            <a:endParaRPr sz="2600" i="0" u="none" strike="noStrike" cap="none">
              <a:solidFill>
                <a:schemeClr val="dk2"/>
              </a:solidFill>
              <a:latin typeface="Lexend Medium"/>
              <a:ea typeface="Lexend Medium"/>
              <a:cs typeface="Lexend Medium"/>
              <a:sym typeface="Lexend Medium"/>
            </a:endParaRPr>
          </a:p>
          <a:p>
            <a:pPr marL="0" marR="0" lvl="0" indent="0" algn="l" rtl="0">
              <a:lnSpc>
                <a:spcPct val="115000"/>
              </a:lnSpc>
              <a:spcBef>
                <a:spcPts val="0"/>
              </a:spcBef>
              <a:spcAft>
                <a:spcPts val="0"/>
              </a:spcAft>
              <a:buClr>
                <a:srgbClr val="595959"/>
              </a:buClr>
              <a:buSzPts val="600"/>
              <a:buFont typeface="Calibri"/>
              <a:buNone/>
            </a:pPr>
            <a:endParaRPr sz="2600">
              <a:solidFill>
                <a:srgbClr val="595959"/>
              </a:solidFill>
              <a:latin typeface="Calibri"/>
              <a:ea typeface="Calibri"/>
              <a:cs typeface="Calibri"/>
              <a:sym typeface="Calibri"/>
            </a:endParaRPr>
          </a:p>
          <a:p>
            <a:pPr marL="0" marR="0" lvl="0" indent="0" algn="l" rtl="0">
              <a:lnSpc>
                <a:spcPct val="115000"/>
              </a:lnSpc>
              <a:spcBef>
                <a:spcPts val="0"/>
              </a:spcBef>
              <a:spcAft>
                <a:spcPts val="0"/>
              </a:spcAft>
              <a:buNone/>
            </a:pPr>
            <a:endParaRPr sz="2600" b="1">
              <a:solidFill>
                <a:srgbClr val="595959"/>
              </a:solidFill>
              <a:latin typeface="Calibri"/>
              <a:ea typeface="Calibri"/>
              <a:cs typeface="Calibri"/>
              <a:sym typeface="Calibri"/>
            </a:endParaRPr>
          </a:p>
        </p:txBody>
      </p:sp>
      <p:cxnSp>
        <p:nvCxnSpPr>
          <p:cNvPr id="972" name="Google Shape;972;p103"/>
          <p:cNvCxnSpPr>
            <a:stCxn id="973" idx="4"/>
            <a:endCxn id="974" idx="0"/>
          </p:cNvCxnSpPr>
          <p:nvPr/>
        </p:nvCxnSpPr>
        <p:spPr>
          <a:xfrm>
            <a:off x="4570188" y="2125038"/>
            <a:ext cx="1800" cy="1835400"/>
          </a:xfrm>
          <a:prstGeom prst="straightConnector1">
            <a:avLst/>
          </a:prstGeom>
          <a:noFill/>
          <a:ln w="9525" cap="flat" cmpd="sng">
            <a:solidFill>
              <a:schemeClr val="dk2"/>
            </a:solidFill>
            <a:prstDash val="solid"/>
            <a:round/>
            <a:headEnd type="none" w="med" len="med"/>
            <a:tailEnd type="none" w="med" len="med"/>
          </a:ln>
        </p:spPr>
      </p:cxnSp>
      <p:sp>
        <p:nvSpPr>
          <p:cNvPr id="973" name="Google Shape;973;p103"/>
          <p:cNvSpPr/>
          <p:nvPr/>
        </p:nvSpPr>
        <p:spPr>
          <a:xfrm>
            <a:off x="4473738" y="1932138"/>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pic>
        <p:nvPicPr>
          <p:cNvPr id="975" name="Google Shape;975;p103"/>
          <p:cNvPicPr preferRelativeResize="0"/>
          <p:nvPr/>
        </p:nvPicPr>
        <p:blipFill>
          <a:blip r:embed="rId3">
            <a:alphaModFix/>
          </a:blip>
          <a:stretch>
            <a:fillRect/>
          </a:stretch>
        </p:blipFill>
        <p:spPr>
          <a:xfrm>
            <a:off x="432688" y="1424488"/>
            <a:ext cx="3325799" cy="5292801"/>
          </a:xfrm>
          <a:prstGeom prst="rect">
            <a:avLst/>
          </a:prstGeom>
          <a:noFill/>
          <a:ln>
            <a:noFill/>
          </a:ln>
        </p:spPr>
      </p:pic>
      <p:sp>
        <p:nvSpPr>
          <p:cNvPr id="974" name="Google Shape;974;p103"/>
          <p:cNvSpPr/>
          <p:nvPr/>
        </p:nvSpPr>
        <p:spPr>
          <a:xfrm>
            <a:off x="4475538" y="3960313"/>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
        <p:nvSpPr>
          <p:cNvPr id="976" name="Google Shape;976;p103"/>
          <p:cNvSpPr txBox="1"/>
          <p:nvPr/>
        </p:nvSpPr>
        <p:spPr>
          <a:xfrm>
            <a:off x="0" y="647910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80"/>
        <p:cNvGrpSpPr/>
        <p:nvPr/>
      </p:nvGrpSpPr>
      <p:grpSpPr>
        <a:xfrm>
          <a:off x="0" y="0"/>
          <a:ext cx="0" cy="0"/>
          <a:chOff x="0" y="0"/>
          <a:chExt cx="0" cy="0"/>
        </a:xfrm>
      </p:grpSpPr>
      <p:pic>
        <p:nvPicPr>
          <p:cNvPr id="981" name="Google Shape;981;p104"/>
          <p:cNvPicPr preferRelativeResize="0"/>
          <p:nvPr/>
        </p:nvPicPr>
        <p:blipFill>
          <a:blip r:embed="rId3">
            <a:alphaModFix/>
          </a:blip>
          <a:stretch>
            <a:fillRect/>
          </a:stretch>
        </p:blipFill>
        <p:spPr>
          <a:xfrm>
            <a:off x="1021362" y="1695425"/>
            <a:ext cx="2520274" cy="4445901"/>
          </a:xfrm>
          <a:prstGeom prst="rect">
            <a:avLst/>
          </a:prstGeom>
          <a:noFill/>
          <a:ln>
            <a:noFill/>
          </a:ln>
        </p:spPr>
      </p:pic>
      <p:sp>
        <p:nvSpPr>
          <p:cNvPr id="982" name="Google Shape;982;p104"/>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83" name="Google Shape;983;p104"/>
          <p:cNvSpPr txBox="1"/>
          <p:nvPr/>
        </p:nvSpPr>
        <p:spPr>
          <a:xfrm>
            <a:off x="4173750" y="1808225"/>
            <a:ext cx="4189200" cy="3474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00"/>
              <a:buFont typeface="Calibri"/>
              <a:buNone/>
            </a:pPr>
            <a:br>
              <a:rPr lang="en-US" sz="2500">
                <a:solidFill>
                  <a:srgbClr val="757AA8"/>
                </a:solidFill>
                <a:latin typeface="Lexend ExtraLight"/>
                <a:ea typeface="Lexend ExtraLight"/>
                <a:cs typeface="Lexend ExtraLight"/>
                <a:sym typeface="Lexend ExtraLight"/>
              </a:rPr>
            </a:br>
            <a:r>
              <a:rPr lang="en-US" sz="2500">
                <a:solidFill>
                  <a:srgbClr val="636463"/>
                </a:solidFill>
                <a:latin typeface="Lexend ExtraLight"/>
                <a:ea typeface="Lexend ExtraLight"/>
                <a:cs typeface="Lexend ExtraLight"/>
                <a:sym typeface="Lexend ExtraLight"/>
              </a:rPr>
              <a:t>What are the </a:t>
            </a:r>
            <a:r>
              <a:rPr lang="en-US" sz="2500" b="1">
                <a:solidFill>
                  <a:srgbClr val="636463"/>
                </a:solidFill>
                <a:latin typeface="Lexend"/>
                <a:ea typeface="Lexend"/>
                <a:cs typeface="Lexend"/>
                <a:sym typeface="Lexend"/>
              </a:rPr>
              <a:t>positive and negative aspects</a:t>
            </a:r>
            <a:r>
              <a:rPr lang="en-US" sz="2500">
                <a:solidFill>
                  <a:srgbClr val="636463"/>
                </a:solidFill>
                <a:latin typeface="Lexend ExtraLight"/>
                <a:ea typeface="Lexend ExtraLight"/>
                <a:cs typeface="Lexend ExtraLight"/>
                <a:sym typeface="Lexend ExtraLight"/>
              </a:rPr>
              <a:t> of media and technology use?</a:t>
            </a:r>
            <a:endParaRPr sz="2500">
              <a:solidFill>
                <a:srgbClr val="636463"/>
              </a:solidFill>
              <a:latin typeface="Lexend ExtraLight"/>
              <a:ea typeface="Lexend ExtraLight"/>
              <a:cs typeface="Lexend ExtraLight"/>
              <a:sym typeface="Lexend ExtraLight"/>
            </a:endParaRPr>
          </a:p>
        </p:txBody>
      </p:sp>
      <p:sp>
        <p:nvSpPr>
          <p:cNvPr id="984" name="Google Shape;984;p10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985" name="Google Shape;985;p104"/>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Technology use</a:t>
            </a:r>
            <a:endParaRPr sz="3000" i="0" u="none" strike="noStrike" cap="none">
              <a:solidFill>
                <a:srgbClr val="FFFFFF"/>
              </a:solidFill>
              <a:latin typeface="Lexend Thin"/>
              <a:ea typeface="Lexend Thin"/>
              <a:cs typeface="Lexend Thin"/>
              <a:sym typeface="Lexend Thin"/>
            </a:endParaRPr>
          </a:p>
        </p:txBody>
      </p:sp>
      <p:sp>
        <p:nvSpPr>
          <p:cNvPr id="986" name="Google Shape;986;p104"/>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91"/>
        <p:cNvGrpSpPr/>
        <p:nvPr/>
      </p:nvGrpSpPr>
      <p:grpSpPr>
        <a:xfrm>
          <a:off x="0" y="0"/>
          <a:ext cx="0" cy="0"/>
          <a:chOff x="0" y="0"/>
          <a:chExt cx="0" cy="0"/>
        </a:xfrm>
      </p:grpSpPr>
      <p:sp>
        <p:nvSpPr>
          <p:cNvPr id="992" name="Google Shape;992;p105"/>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93" name="Google Shape;993;p105"/>
          <p:cNvSpPr txBox="1">
            <a:spLocks noGrp="1"/>
          </p:cNvSpPr>
          <p:nvPr>
            <p:ph type="body" idx="1"/>
          </p:nvPr>
        </p:nvSpPr>
        <p:spPr>
          <a:xfrm>
            <a:off x="3590063" y="1770388"/>
            <a:ext cx="4852500" cy="4398900"/>
          </a:xfrm>
          <a:prstGeom prst="rect">
            <a:avLst/>
          </a:prstGeom>
          <a:noFill/>
          <a:ln>
            <a:noFill/>
          </a:ln>
        </p:spPr>
        <p:txBody>
          <a:bodyPr spcFirstLastPara="1" wrap="square" lIns="91425" tIns="45700" rIns="91425" bIns="45700" anchor="t" anchorCtr="0">
            <a:noAutofit/>
          </a:bodyPr>
          <a:lstStyle/>
          <a:p>
            <a:pPr marL="457200" marR="0" lvl="0" indent="0" algn="l" rtl="0">
              <a:lnSpc>
                <a:spcPct val="100000"/>
              </a:lnSpc>
              <a:spcBef>
                <a:spcPts val="480"/>
              </a:spcBef>
              <a:spcAft>
                <a:spcPts val="0"/>
              </a:spcAft>
              <a:buNone/>
            </a:pPr>
            <a:r>
              <a:rPr lang="en-US" sz="2300">
                <a:solidFill>
                  <a:srgbClr val="666666"/>
                </a:solidFill>
                <a:latin typeface="Lexend ExtraLight"/>
                <a:ea typeface="Lexend ExtraLight"/>
                <a:cs typeface="Lexend ExtraLight"/>
                <a:sym typeface="Lexend ExtraLight"/>
              </a:rPr>
              <a:t>Allows us to connect with friends and family.</a:t>
            </a:r>
            <a:br>
              <a:rPr lang="en-US" sz="2300">
                <a:solidFill>
                  <a:srgbClr val="666666"/>
                </a:solidFill>
                <a:latin typeface="Lexend ExtraLight"/>
                <a:ea typeface="Lexend ExtraLight"/>
                <a:cs typeface="Lexend ExtraLight"/>
                <a:sym typeface="Lexend ExtraLight"/>
              </a:rPr>
            </a:br>
            <a:endParaRPr sz="2300">
              <a:solidFill>
                <a:srgbClr val="666666"/>
              </a:solidFill>
              <a:latin typeface="Lexend ExtraLight"/>
              <a:ea typeface="Lexend ExtraLight"/>
              <a:cs typeface="Lexend ExtraLight"/>
              <a:sym typeface="Lexend ExtraLight"/>
            </a:endParaRPr>
          </a:p>
          <a:p>
            <a:pPr marL="457200" marR="0" lvl="0" indent="0" algn="l" rtl="0">
              <a:lnSpc>
                <a:spcPct val="100000"/>
              </a:lnSpc>
              <a:spcBef>
                <a:spcPts val="480"/>
              </a:spcBef>
              <a:spcAft>
                <a:spcPts val="0"/>
              </a:spcAft>
              <a:buNone/>
            </a:pPr>
            <a:r>
              <a:rPr lang="en-US" sz="2300">
                <a:solidFill>
                  <a:srgbClr val="666666"/>
                </a:solidFill>
                <a:latin typeface="Lexend ExtraLight"/>
                <a:ea typeface="Lexend ExtraLight"/>
                <a:cs typeface="Lexend ExtraLight"/>
                <a:sym typeface="Lexend ExtraLight"/>
              </a:rPr>
              <a:t>Allows us to have fun together.</a:t>
            </a:r>
            <a:endParaRPr sz="2300">
              <a:solidFill>
                <a:srgbClr val="666666"/>
              </a:solidFill>
              <a:latin typeface="Lexend ExtraLight"/>
              <a:ea typeface="Lexend ExtraLight"/>
              <a:cs typeface="Lexend ExtraLight"/>
              <a:sym typeface="Lexend ExtraLight"/>
            </a:endParaRPr>
          </a:p>
          <a:p>
            <a:pPr marL="457200" marR="0" lvl="0" indent="0" algn="l" rtl="0">
              <a:lnSpc>
                <a:spcPct val="100000"/>
              </a:lnSpc>
              <a:spcBef>
                <a:spcPts val="480"/>
              </a:spcBef>
              <a:spcAft>
                <a:spcPts val="0"/>
              </a:spcAft>
              <a:buNone/>
            </a:pPr>
            <a:endParaRPr sz="2300">
              <a:solidFill>
                <a:srgbClr val="666666"/>
              </a:solidFill>
              <a:latin typeface="Lexend ExtraLight"/>
              <a:ea typeface="Lexend ExtraLight"/>
              <a:cs typeface="Lexend ExtraLight"/>
              <a:sym typeface="Lexend ExtraLight"/>
            </a:endParaRPr>
          </a:p>
          <a:p>
            <a:pPr marL="457200" marR="0" lvl="0" indent="0" algn="l" rtl="0">
              <a:lnSpc>
                <a:spcPct val="100000"/>
              </a:lnSpc>
              <a:spcBef>
                <a:spcPts val="480"/>
              </a:spcBef>
              <a:spcAft>
                <a:spcPts val="0"/>
              </a:spcAft>
              <a:buNone/>
            </a:pPr>
            <a:r>
              <a:rPr lang="en-US" sz="2300">
                <a:solidFill>
                  <a:srgbClr val="666666"/>
                </a:solidFill>
                <a:latin typeface="Lexend ExtraLight"/>
                <a:ea typeface="Lexend ExtraLight"/>
                <a:cs typeface="Lexend ExtraLight"/>
                <a:sym typeface="Lexend ExtraLight"/>
              </a:rPr>
              <a:t>Allows us to reach out for help.</a:t>
            </a:r>
            <a:br>
              <a:rPr lang="en-US" sz="2300">
                <a:solidFill>
                  <a:srgbClr val="666666"/>
                </a:solidFill>
                <a:latin typeface="Lexend ExtraLight"/>
                <a:ea typeface="Lexend ExtraLight"/>
                <a:cs typeface="Lexend ExtraLight"/>
                <a:sym typeface="Lexend ExtraLight"/>
              </a:rPr>
            </a:br>
            <a:endParaRPr sz="2300">
              <a:solidFill>
                <a:srgbClr val="666666"/>
              </a:solidFill>
              <a:latin typeface="Lexend ExtraLight"/>
              <a:ea typeface="Lexend ExtraLight"/>
              <a:cs typeface="Lexend ExtraLight"/>
              <a:sym typeface="Lexend ExtraLight"/>
            </a:endParaRPr>
          </a:p>
          <a:p>
            <a:pPr marL="457200" marR="0" lvl="0" indent="0" algn="l" rtl="0">
              <a:lnSpc>
                <a:spcPct val="100000"/>
              </a:lnSpc>
              <a:spcBef>
                <a:spcPts val="480"/>
              </a:spcBef>
              <a:spcAft>
                <a:spcPts val="0"/>
              </a:spcAft>
              <a:buNone/>
            </a:pPr>
            <a:r>
              <a:rPr lang="en-US" sz="2300">
                <a:solidFill>
                  <a:srgbClr val="666666"/>
                </a:solidFill>
                <a:latin typeface="Lexend ExtraLight"/>
                <a:ea typeface="Lexend ExtraLight"/>
                <a:cs typeface="Lexend ExtraLight"/>
                <a:sym typeface="Lexend ExtraLight"/>
              </a:rPr>
              <a:t>Allows us to learn in a way we wouldn’t have been able to do before.</a:t>
            </a:r>
            <a:endParaRPr sz="2300">
              <a:solidFill>
                <a:srgbClr val="666666"/>
              </a:solidFill>
              <a:latin typeface="Lexend ExtraLight"/>
              <a:ea typeface="Lexend ExtraLight"/>
              <a:cs typeface="Lexend ExtraLight"/>
              <a:sym typeface="Lexend ExtraLight"/>
            </a:endParaRPr>
          </a:p>
          <a:p>
            <a:pPr marL="457200" marR="0" lvl="1" indent="0" algn="l" rtl="0">
              <a:lnSpc>
                <a:spcPct val="100000"/>
              </a:lnSpc>
              <a:spcBef>
                <a:spcPts val="480"/>
              </a:spcBef>
              <a:spcAft>
                <a:spcPts val="0"/>
              </a:spcAft>
              <a:buClr>
                <a:srgbClr val="595959"/>
              </a:buClr>
              <a:buSzPts val="600"/>
              <a:buFont typeface="Arial"/>
              <a:buNone/>
            </a:pPr>
            <a:endParaRPr sz="2300" i="0" u="none" strike="noStrike" cap="none">
              <a:solidFill>
                <a:srgbClr val="595959"/>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700"/>
              <a:buFont typeface="Arial"/>
              <a:buNone/>
            </a:pPr>
            <a:endParaRPr sz="2300" i="0" u="none" strike="noStrike" cap="none">
              <a:solidFill>
                <a:srgbClr val="595959"/>
              </a:solidFill>
              <a:latin typeface="Lexend ExtraLight"/>
              <a:ea typeface="Lexend ExtraLight"/>
              <a:cs typeface="Lexend ExtraLight"/>
              <a:sym typeface="Lexend ExtraLight"/>
            </a:endParaRPr>
          </a:p>
        </p:txBody>
      </p:sp>
      <p:sp>
        <p:nvSpPr>
          <p:cNvPr id="994" name="Google Shape;994;p10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995" name="Google Shape;995;p105"/>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Positives 👍</a:t>
            </a:r>
            <a:endParaRPr sz="3000" i="0" u="none" strike="noStrike" cap="none">
              <a:solidFill>
                <a:srgbClr val="FFFFFF"/>
              </a:solidFill>
              <a:latin typeface="Lexend Thin"/>
              <a:ea typeface="Lexend Thin"/>
              <a:cs typeface="Lexend Thin"/>
              <a:sym typeface="Lexend Thin"/>
            </a:endParaRPr>
          </a:p>
        </p:txBody>
      </p:sp>
      <p:sp>
        <p:nvSpPr>
          <p:cNvPr id="996" name="Google Shape;996;p10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997" name="Google Shape;997;p105"/>
          <p:cNvPicPr preferRelativeResize="0"/>
          <p:nvPr/>
        </p:nvPicPr>
        <p:blipFill>
          <a:blip r:embed="rId3">
            <a:alphaModFix/>
          </a:blip>
          <a:stretch>
            <a:fillRect/>
          </a:stretch>
        </p:blipFill>
        <p:spPr>
          <a:xfrm>
            <a:off x="828450" y="1605913"/>
            <a:ext cx="2520274" cy="4445901"/>
          </a:xfrm>
          <a:prstGeom prst="rect">
            <a:avLst/>
          </a:prstGeom>
          <a:noFill/>
          <a:ln>
            <a:noFill/>
          </a:ln>
        </p:spPr>
      </p:pic>
      <p:cxnSp>
        <p:nvCxnSpPr>
          <p:cNvPr id="998" name="Google Shape;998;p105"/>
          <p:cNvCxnSpPr/>
          <p:nvPr/>
        </p:nvCxnSpPr>
        <p:spPr>
          <a:xfrm flipH="1">
            <a:off x="1784813" y="2942763"/>
            <a:ext cx="1070400" cy="1178400"/>
          </a:xfrm>
          <a:prstGeom prst="straightConnector1">
            <a:avLst/>
          </a:prstGeom>
          <a:noFill/>
          <a:ln w="152400" cap="flat" cmpd="sng">
            <a:solidFill>
              <a:srgbClr val="81B9FF"/>
            </a:solidFill>
            <a:prstDash val="solid"/>
            <a:round/>
            <a:headEnd type="none" w="med" len="med"/>
            <a:tailEnd type="none" w="med" len="med"/>
          </a:ln>
        </p:spPr>
      </p:cxnSp>
      <p:cxnSp>
        <p:nvCxnSpPr>
          <p:cNvPr id="999" name="Google Shape;999;p105"/>
          <p:cNvCxnSpPr/>
          <p:nvPr/>
        </p:nvCxnSpPr>
        <p:spPr>
          <a:xfrm>
            <a:off x="1310463" y="3551163"/>
            <a:ext cx="573000" cy="570000"/>
          </a:xfrm>
          <a:prstGeom prst="straightConnector1">
            <a:avLst/>
          </a:prstGeom>
          <a:noFill/>
          <a:ln w="152400" cap="flat" cmpd="sng">
            <a:solidFill>
              <a:srgbClr val="81B9FF"/>
            </a:solidFill>
            <a:prstDash val="solid"/>
            <a:round/>
            <a:headEnd type="none" w="med" len="med"/>
            <a:tailEnd type="none" w="med" len="med"/>
          </a:ln>
        </p:spPr>
      </p:cxnSp>
      <p:sp>
        <p:nvSpPr>
          <p:cNvPr id="1000" name="Google Shape;1000;p105"/>
          <p:cNvSpPr/>
          <p:nvPr/>
        </p:nvSpPr>
        <p:spPr>
          <a:xfrm>
            <a:off x="3729413" y="1958088"/>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
        <p:nvSpPr>
          <p:cNvPr id="1001" name="Google Shape;1001;p105"/>
          <p:cNvSpPr/>
          <p:nvPr/>
        </p:nvSpPr>
        <p:spPr>
          <a:xfrm>
            <a:off x="3729413" y="3122438"/>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
        <p:nvSpPr>
          <p:cNvPr id="1002" name="Google Shape;1002;p105"/>
          <p:cNvSpPr/>
          <p:nvPr/>
        </p:nvSpPr>
        <p:spPr>
          <a:xfrm>
            <a:off x="3729413" y="4645288"/>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
        <p:nvSpPr>
          <p:cNvPr id="1003" name="Google Shape;1003;p105"/>
          <p:cNvSpPr/>
          <p:nvPr/>
        </p:nvSpPr>
        <p:spPr>
          <a:xfrm>
            <a:off x="3729413" y="3873388"/>
            <a:ext cx="192900" cy="192900"/>
          </a:xfrm>
          <a:prstGeom prst="ellipse">
            <a:avLst/>
          </a:prstGeom>
          <a:solidFill>
            <a:srgbClr val="81B9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08"/>
        <p:cNvGrpSpPr/>
        <p:nvPr/>
      </p:nvGrpSpPr>
      <p:grpSpPr>
        <a:xfrm>
          <a:off x="0" y="0"/>
          <a:ext cx="0" cy="0"/>
          <a:chOff x="0" y="0"/>
          <a:chExt cx="0" cy="0"/>
        </a:xfrm>
      </p:grpSpPr>
      <p:sp>
        <p:nvSpPr>
          <p:cNvPr id="1009" name="Google Shape;1009;p106"/>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010" name="Google Shape;1010;p10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011" name="Google Shape;1011;p106"/>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Negatives 👎</a:t>
            </a:r>
            <a:endParaRPr sz="3000" i="0" u="none" strike="noStrike" cap="none">
              <a:solidFill>
                <a:srgbClr val="FFFFFF"/>
              </a:solidFill>
              <a:latin typeface="Lexend Thin"/>
              <a:ea typeface="Lexend Thin"/>
              <a:cs typeface="Lexend Thin"/>
              <a:sym typeface="Lexend Thin"/>
            </a:endParaRPr>
          </a:p>
        </p:txBody>
      </p:sp>
      <p:sp>
        <p:nvSpPr>
          <p:cNvPr id="1012" name="Google Shape;1012;p10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013" name="Google Shape;1013;p106"/>
          <p:cNvSpPr txBox="1">
            <a:spLocks noGrp="1"/>
          </p:cNvSpPr>
          <p:nvPr>
            <p:ph type="body" idx="1"/>
          </p:nvPr>
        </p:nvSpPr>
        <p:spPr>
          <a:xfrm>
            <a:off x="3590063" y="1922788"/>
            <a:ext cx="4852500" cy="4398900"/>
          </a:xfrm>
          <a:prstGeom prst="rect">
            <a:avLst/>
          </a:prstGeom>
          <a:noFill/>
          <a:ln>
            <a:noFill/>
          </a:ln>
        </p:spPr>
        <p:txBody>
          <a:bodyPr spcFirstLastPara="1" wrap="square" lIns="91425" tIns="45700" rIns="91425" bIns="45700" anchor="t" anchorCtr="0">
            <a:noAutofit/>
          </a:bodyPr>
          <a:lstStyle/>
          <a:p>
            <a:pPr marL="457200" marR="0" lvl="0" indent="0" algn="l" rtl="0">
              <a:lnSpc>
                <a:spcPct val="100000"/>
              </a:lnSpc>
              <a:spcBef>
                <a:spcPts val="480"/>
              </a:spcBef>
              <a:spcAft>
                <a:spcPts val="0"/>
              </a:spcAft>
              <a:buNone/>
            </a:pPr>
            <a:r>
              <a:rPr lang="en-US" sz="2300">
                <a:solidFill>
                  <a:srgbClr val="666666"/>
                </a:solidFill>
                <a:latin typeface="Lexend ExtraLight"/>
                <a:ea typeface="Lexend ExtraLight"/>
                <a:cs typeface="Lexend ExtraLight"/>
                <a:sym typeface="Lexend ExtraLight"/>
              </a:rPr>
              <a:t>Distracts </a:t>
            </a:r>
            <a:endParaRPr sz="2300">
              <a:solidFill>
                <a:srgbClr val="666666"/>
              </a:solidFill>
              <a:latin typeface="Lexend ExtraLight"/>
              <a:ea typeface="Lexend ExtraLight"/>
              <a:cs typeface="Lexend ExtraLight"/>
              <a:sym typeface="Lexend ExtraLight"/>
            </a:endParaRPr>
          </a:p>
          <a:p>
            <a:pPr marL="457200" marR="0" lvl="0" indent="0" algn="l" rtl="0">
              <a:lnSpc>
                <a:spcPct val="100000"/>
              </a:lnSpc>
              <a:spcBef>
                <a:spcPts val="480"/>
              </a:spcBef>
              <a:spcAft>
                <a:spcPts val="0"/>
              </a:spcAft>
              <a:buNone/>
            </a:pPr>
            <a:br>
              <a:rPr lang="en-US" sz="2300">
                <a:solidFill>
                  <a:srgbClr val="666666"/>
                </a:solidFill>
                <a:latin typeface="Lexend ExtraLight"/>
                <a:ea typeface="Lexend ExtraLight"/>
                <a:cs typeface="Lexend ExtraLight"/>
                <a:sym typeface="Lexend ExtraLight"/>
              </a:rPr>
            </a:br>
            <a:r>
              <a:rPr lang="en-US" sz="2300">
                <a:solidFill>
                  <a:srgbClr val="666666"/>
                </a:solidFill>
                <a:latin typeface="Lexend ExtraLight"/>
                <a:ea typeface="Lexend ExtraLight"/>
                <a:cs typeface="Lexend ExtraLight"/>
                <a:sym typeface="Lexend ExtraLight"/>
              </a:rPr>
              <a:t>Lowers our attention span </a:t>
            </a:r>
            <a:r>
              <a:rPr lang="en-US" sz="2200">
                <a:solidFill>
                  <a:srgbClr val="666666"/>
                </a:solidFill>
                <a:latin typeface="Lexend ExtraLight"/>
                <a:ea typeface="Lexend ExtraLight"/>
                <a:cs typeface="Lexend ExtraLight"/>
                <a:sym typeface="Lexend ExtraLight"/>
              </a:rPr>
              <a:t>(the ability to focus on one task)</a:t>
            </a:r>
            <a:endParaRPr sz="2200">
              <a:solidFill>
                <a:srgbClr val="666666"/>
              </a:solidFill>
              <a:latin typeface="Lexend ExtraLight"/>
              <a:ea typeface="Lexend ExtraLight"/>
              <a:cs typeface="Lexend ExtraLight"/>
              <a:sym typeface="Lexend ExtraLight"/>
            </a:endParaRPr>
          </a:p>
          <a:p>
            <a:pPr marL="457200" marR="0" lvl="0" indent="0" algn="l" rtl="0">
              <a:lnSpc>
                <a:spcPct val="100000"/>
              </a:lnSpc>
              <a:spcBef>
                <a:spcPts val="480"/>
              </a:spcBef>
              <a:spcAft>
                <a:spcPts val="0"/>
              </a:spcAft>
              <a:buNone/>
            </a:pPr>
            <a:br>
              <a:rPr lang="en-US" sz="2300">
                <a:solidFill>
                  <a:srgbClr val="666666"/>
                </a:solidFill>
                <a:latin typeface="Lexend ExtraLight"/>
                <a:ea typeface="Lexend ExtraLight"/>
                <a:cs typeface="Lexend ExtraLight"/>
                <a:sym typeface="Lexend ExtraLight"/>
              </a:rPr>
            </a:br>
            <a:r>
              <a:rPr lang="en-US" sz="2300">
                <a:solidFill>
                  <a:srgbClr val="666666"/>
                </a:solidFill>
                <a:latin typeface="Lexend ExtraLight"/>
                <a:ea typeface="Lexend ExtraLight"/>
                <a:cs typeface="Lexend ExtraLight"/>
                <a:sym typeface="Lexend ExtraLight"/>
              </a:rPr>
              <a:t>Technology/gaming addiction</a:t>
            </a:r>
            <a:endParaRPr sz="2300">
              <a:solidFill>
                <a:srgbClr val="666666"/>
              </a:solidFill>
              <a:latin typeface="Lexend ExtraLight"/>
              <a:ea typeface="Lexend ExtraLight"/>
              <a:cs typeface="Lexend ExtraLight"/>
              <a:sym typeface="Lexend ExtraLight"/>
            </a:endParaRPr>
          </a:p>
          <a:p>
            <a:pPr marL="457200" marR="0" lvl="0" indent="0" algn="l" rtl="0">
              <a:lnSpc>
                <a:spcPct val="100000"/>
              </a:lnSpc>
              <a:spcBef>
                <a:spcPts val="480"/>
              </a:spcBef>
              <a:spcAft>
                <a:spcPts val="0"/>
              </a:spcAft>
              <a:buNone/>
            </a:pPr>
            <a:endParaRPr sz="2300">
              <a:solidFill>
                <a:srgbClr val="666666"/>
              </a:solidFill>
              <a:latin typeface="Lexend ExtraLight"/>
              <a:ea typeface="Lexend ExtraLight"/>
              <a:cs typeface="Lexend ExtraLight"/>
              <a:sym typeface="Lexend ExtraLight"/>
            </a:endParaRPr>
          </a:p>
          <a:p>
            <a:pPr marL="457200" marR="0" lvl="0" indent="0" algn="l" rtl="0">
              <a:lnSpc>
                <a:spcPct val="100000"/>
              </a:lnSpc>
              <a:spcBef>
                <a:spcPts val="480"/>
              </a:spcBef>
              <a:spcAft>
                <a:spcPts val="0"/>
              </a:spcAft>
              <a:buNone/>
            </a:pPr>
            <a:r>
              <a:rPr lang="en-US" sz="2300">
                <a:solidFill>
                  <a:srgbClr val="666666"/>
                </a:solidFill>
                <a:latin typeface="Lexend ExtraLight"/>
                <a:ea typeface="Lexend ExtraLight"/>
                <a:cs typeface="Lexend ExtraLight"/>
                <a:sym typeface="Lexend ExtraLight"/>
              </a:rPr>
              <a:t>Skipping meals/loss of sleep</a:t>
            </a:r>
            <a:br>
              <a:rPr lang="en-US" sz="2300">
                <a:solidFill>
                  <a:srgbClr val="666666"/>
                </a:solidFill>
                <a:latin typeface="Lexend ExtraLight"/>
                <a:ea typeface="Lexend ExtraLight"/>
                <a:cs typeface="Lexend ExtraLight"/>
                <a:sym typeface="Lexend ExtraLight"/>
              </a:rPr>
            </a:br>
            <a:endParaRPr sz="2300">
              <a:solidFill>
                <a:srgbClr val="666666"/>
              </a:solidFill>
              <a:latin typeface="Lexend ExtraLight"/>
              <a:ea typeface="Lexend ExtraLight"/>
              <a:cs typeface="Lexend ExtraLight"/>
              <a:sym typeface="Lexend ExtraLight"/>
            </a:endParaRPr>
          </a:p>
          <a:p>
            <a:pPr marL="457200" marR="0" lvl="0" indent="0" algn="l" rtl="0">
              <a:lnSpc>
                <a:spcPct val="100000"/>
              </a:lnSpc>
              <a:spcBef>
                <a:spcPts val="480"/>
              </a:spcBef>
              <a:spcAft>
                <a:spcPts val="0"/>
              </a:spcAft>
              <a:buNone/>
            </a:pPr>
            <a:r>
              <a:rPr lang="en-US" sz="2300">
                <a:solidFill>
                  <a:srgbClr val="666666"/>
                </a:solidFill>
                <a:latin typeface="Lexend ExtraLight"/>
                <a:ea typeface="Lexend ExtraLight"/>
                <a:cs typeface="Lexend ExtraLight"/>
                <a:sym typeface="Lexend ExtraLight"/>
              </a:rPr>
              <a:t>Watching porn</a:t>
            </a:r>
            <a:endParaRPr sz="2300">
              <a:solidFill>
                <a:srgbClr val="666666"/>
              </a:solidFill>
              <a:latin typeface="Lexend ExtraLight"/>
              <a:ea typeface="Lexend ExtraLight"/>
              <a:cs typeface="Lexend ExtraLight"/>
              <a:sym typeface="Lexend ExtraLight"/>
            </a:endParaRPr>
          </a:p>
          <a:p>
            <a:pPr marL="457200" marR="0" lvl="1" indent="0" algn="l" rtl="0">
              <a:lnSpc>
                <a:spcPct val="100000"/>
              </a:lnSpc>
              <a:spcBef>
                <a:spcPts val="480"/>
              </a:spcBef>
              <a:spcAft>
                <a:spcPts val="0"/>
              </a:spcAft>
              <a:buClr>
                <a:srgbClr val="595959"/>
              </a:buClr>
              <a:buSzPts val="600"/>
              <a:buFont typeface="Arial"/>
              <a:buNone/>
            </a:pPr>
            <a:endParaRPr sz="2300" i="0" u="none" strike="noStrike" cap="none">
              <a:solidFill>
                <a:srgbClr val="595959"/>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700"/>
              <a:buFont typeface="Arial"/>
              <a:buNone/>
            </a:pPr>
            <a:endParaRPr sz="2300" i="0" u="none" strike="noStrike" cap="none">
              <a:solidFill>
                <a:srgbClr val="595959"/>
              </a:solidFill>
              <a:latin typeface="Lexend ExtraLight"/>
              <a:ea typeface="Lexend ExtraLight"/>
              <a:cs typeface="Lexend ExtraLight"/>
              <a:sym typeface="Lexend ExtraLight"/>
            </a:endParaRPr>
          </a:p>
        </p:txBody>
      </p:sp>
      <p:pic>
        <p:nvPicPr>
          <p:cNvPr id="1014" name="Google Shape;1014;p106"/>
          <p:cNvPicPr preferRelativeResize="0"/>
          <p:nvPr/>
        </p:nvPicPr>
        <p:blipFill>
          <a:blip r:embed="rId3">
            <a:alphaModFix/>
          </a:blip>
          <a:stretch>
            <a:fillRect/>
          </a:stretch>
        </p:blipFill>
        <p:spPr>
          <a:xfrm>
            <a:off x="828450" y="1605913"/>
            <a:ext cx="2520274" cy="4445901"/>
          </a:xfrm>
          <a:prstGeom prst="rect">
            <a:avLst/>
          </a:prstGeom>
          <a:noFill/>
          <a:ln>
            <a:noFill/>
          </a:ln>
        </p:spPr>
      </p:pic>
      <p:cxnSp>
        <p:nvCxnSpPr>
          <p:cNvPr id="1015" name="Google Shape;1015;p106"/>
          <p:cNvCxnSpPr/>
          <p:nvPr/>
        </p:nvCxnSpPr>
        <p:spPr>
          <a:xfrm flipH="1">
            <a:off x="1514688" y="2946325"/>
            <a:ext cx="1147800" cy="1194300"/>
          </a:xfrm>
          <a:prstGeom prst="straightConnector1">
            <a:avLst/>
          </a:prstGeom>
          <a:noFill/>
          <a:ln w="152400" cap="flat" cmpd="sng">
            <a:solidFill>
              <a:schemeClr val="dk1"/>
            </a:solidFill>
            <a:prstDash val="solid"/>
            <a:round/>
            <a:headEnd type="none" w="med" len="med"/>
            <a:tailEnd type="none" w="med" len="med"/>
          </a:ln>
        </p:spPr>
      </p:cxnSp>
      <p:sp>
        <p:nvSpPr>
          <p:cNvPr id="1016" name="Google Shape;1016;p106"/>
          <p:cNvSpPr/>
          <p:nvPr/>
        </p:nvSpPr>
        <p:spPr>
          <a:xfrm>
            <a:off x="3729413" y="2116350"/>
            <a:ext cx="192900" cy="1929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solidFill>
                <a:schemeClr val="dk2"/>
              </a:solidFill>
              <a:latin typeface="Calibri"/>
              <a:ea typeface="Calibri"/>
              <a:cs typeface="Calibri"/>
              <a:sym typeface="Calibri"/>
            </a:endParaRPr>
          </a:p>
        </p:txBody>
      </p:sp>
      <p:sp>
        <p:nvSpPr>
          <p:cNvPr id="1017" name="Google Shape;1017;p106"/>
          <p:cNvSpPr/>
          <p:nvPr/>
        </p:nvSpPr>
        <p:spPr>
          <a:xfrm>
            <a:off x="3729413" y="3944513"/>
            <a:ext cx="192900" cy="1929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solidFill>
                <a:schemeClr val="dk2"/>
              </a:solidFill>
              <a:latin typeface="Calibri"/>
              <a:ea typeface="Calibri"/>
              <a:cs typeface="Calibri"/>
              <a:sym typeface="Calibri"/>
            </a:endParaRPr>
          </a:p>
        </p:txBody>
      </p:sp>
      <p:sp>
        <p:nvSpPr>
          <p:cNvPr id="1018" name="Google Shape;1018;p106"/>
          <p:cNvSpPr/>
          <p:nvPr/>
        </p:nvSpPr>
        <p:spPr>
          <a:xfrm>
            <a:off x="3729413" y="2864838"/>
            <a:ext cx="192900" cy="1929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solidFill>
                <a:schemeClr val="dk2"/>
              </a:solidFill>
              <a:latin typeface="Calibri"/>
              <a:ea typeface="Calibri"/>
              <a:cs typeface="Calibri"/>
              <a:sym typeface="Calibri"/>
            </a:endParaRPr>
          </a:p>
        </p:txBody>
      </p:sp>
      <p:cxnSp>
        <p:nvCxnSpPr>
          <p:cNvPr id="1019" name="Google Shape;1019;p106"/>
          <p:cNvCxnSpPr/>
          <p:nvPr/>
        </p:nvCxnSpPr>
        <p:spPr>
          <a:xfrm>
            <a:off x="1565675" y="2914225"/>
            <a:ext cx="1045800" cy="1258500"/>
          </a:xfrm>
          <a:prstGeom prst="straightConnector1">
            <a:avLst/>
          </a:prstGeom>
          <a:noFill/>
          <a:ln w="152400" cap="flat" cmpd="sng">
            <a:solidFill>
              <a:schemeClr val="dk1"/>
            </a:solidFill>
            <a:prstDash val="solid"/>
            <a:round/>
            <a:headEnd type="none" w="med" len="med"/>
            <a:tailEnd type="none" w="med" len="med"/>
          </a:ln>
        </p:spPr>
      </p:cxnSp>
      <p:sp>
        <p:nvSpPr>
          <p:cNvPr id="1020" name="Google Shape;1020;p106"/>
          <p:cNvSpPr/>
          <p:nvPr/>
        </p:nvSpPr>
        <p:spPr>
          <a:xfrm>
            <a:off x="3729413" y="4779488"/>
            <a:ext cx="192900" cy="1929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solidFill>
                <a:schemeClr val="dk2"/>
              </a:solidFill>
              <a:latin typeface="Calibri"/>
              <a:ea typeface="Calibri"/>
              <a:cs typeface="Calibri"/>
              <a:sym typeface="Calibri"/>
            </a:endParaRPr>
          </a:p>
        </p:txBody>
      </p:sp>
      <p:sp>
        <p:nvSpPr>
          <p:cNvPr id="1021" name="Google Shape;1021;p106"/>
          <p:cNvSpPr/>
          <p:nvPr/>
        </p:nvSpPr>
        <p:spPr>
          <a:xfrm>
            <a:off x="3729413" y="5561138"/>
            <a:ext cx="192900" cy="192900"/>
          </a:xfrm>
          <a:prstGeom prst="ellipse">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solidFill>
                <a:schemeClr val="dk2"/>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1027" name="Google Shape;1027;p107"/>
          <p:cNvSpPr/>
          <p:nvPr/>
        </p:nvSpPr>
        <p:spPr>
          <a:xfrm>
            <a:off x="6656650" y="2495113"/>
            <a:ext cx="1889100" cy="1782000"/>
          </a:xfrm>
          <a:prstGeom prst="roundRect">
            <a:avLst>
              <a:gd name="adj" fmla="val 16667"/>
            </a:avLst>
          </a:prstGeom>
          <a:noFill/>
          <a:ln w="76200" cap="flat" cmpd="sng">
            <a:solidFill>
              <a:srgbClr val="93C4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028" name="Google Shape;1028;p107"/>
          <p:cNvPicPr preferRelativeResize="0"/>
          <p:nvPr/>
        </p:nvPicPr>
        <p:blipFill>
          <a:blip r:embed="rId3">
            <a:alphaModFix/>
          </a:blip>
          <a:stretch>
            <a:fillRect/>
          </a:stretch>
        </p:blipFill>
        <p:spPr>
          <a:xfrm>
            <a:off x="6916826" y="2607681"/>
            <a:ext cx="732735" cy="798197"/>
          </a:xfrm>
          <a:prstGeom prst="rect">
            <a:avLst/>
          </a:prstGeom>
          <a:noFill/>
          <a:ln>
            <a:noFill/>
          </a:ln>
        </p:spPr>
      </p:pic>
      <p:sp>
        <p:nvSpPr>
          <p:cNvPr id="1029" name="Google Shape;1029;p107"/>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30" name="Google Shape;1030;p10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031" name="Google Shape;1031;p107"/>
          <p:cNvSpPr txBox="1">
            <a:spLocks noGrp="1"/>
          </p:cNvSpPr>
          <p:nvPr>
            <p:ph type="body" idx="1"/>
          </p:nvPr>
        </p:nvSpPr>
        <p:spPr>
          <a:xfrm>
            <a:off x="369650" y="1580425"/>
            <a:ext cx="5265600" cy="4398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000">
                <a:solidFill>
                  <a:schemeClr val="dk1"/>
                </a:solidFill>
                <a:latin typeface="Lexend Thin"/>
                <a:ea typeface="Lexend Thin"/>
                <a:cs typeface="Lexend Thin"/>
                <a:sym typeface="Lexend Thin"/>
              </a:rPr>
              <a:t>Be Aware!</a:t>
            </a:r>
            <a:br>
              <a:rPr lang="en-US" sz="1800">
                <a:solidFill>
                  <a:schemeClr val="dk1"/>
                </a:solidFill>
                <a:latin typeface="Lexend Thin"/>
                <a:ea typeface="Lexend Thin"/>
                <a:cs typeface="Lexend Thin"/>
                <a:sym typeface="Lexend Thin"/>
              </a:rPr>
            </a:br>
            <a:endParaRPr sz="1600">
              <a:solidFill>
                <a:schemeClr val="dk1"/>
              </a:solidFill>
              <a:latin typeface="Lexend Thin"/>
              <a:ea typeface="Lexend Thin"/>
              <a:cs typeface="Lexend Thin"/>
              <a:sym typeface="Lexend Thin"/>
            </a:endParaRPr>
          </a:p>
          <a:p>
            <a:pPr marL="0" lvl="0" indent="0" algn="l" rtl="0">
              <a:lnSpc>
                <a:spcPct val="115000"/>
              </a:lnSpc>
              <a:spcBef>
                <a:spcPts val="0"/>
              </a:spcBef>
              <a:spcAft>
                <a:spcPts val="0"/>
              </a:spcAft>
              <a:buNone/>
            </a:pPr>
            <a:r>
              <a:rPr lang="en-US" sz="1600" b="1">
                <a:solidFill>
                  <a:schemeClr val="dk1"/>
                </a:solidFill>
                <a:latin typeface="Lexend"/>
                <a:ea typeface="Lexend"/>
                <a:cs typeface="Lexend"/>
                <a:sym typeface="Lexend"/>
              </a:rPr>
              <a:t>Skipping meals to keep scrolling</a:t>
            </a:r>
            <a:br>
              <a:rPr lang="en-US" sz="1600">
                <a:solidFill>
                  <a:schemeClr val="dk1"/>
                </a:solidFill>
                <a:latin typeface="Lexend Thin"/>
                <a:ea typeface="Lexend Thin"/>
                <a:cs typeface="Lexend Thin"/>
                <a:sym typeface="Lexend Thin"/>
              </a:rPr>
            </a:br>
            <a:r>
              <a:rPr lang="en-US" sz="1600">
                <a:solidFill>
                  <a:schemeClr val="dk1"/>
                </a:solidFill>
                <a:latin typeface="Lexend Thin"/>
                <a:ea typeface="Lexend Thin"/>
                <a:cs typeface="Lexend Thin"/>
                <a:sym typeface="Lexend Thin"/>
              </a:rPr>
              <a:t>Did you know that when you skip a meal, your body sees this as a mini-emergency? </a:t>
            </a:r>
            <a:br>
              <a:rPr lang="en-US" sz="1600">
                <a:solidFill>
                  <a:srgbClr val="FF00FF"/>
                </a:solidFill>
                <a:latin typeface="Lexend Thin"/>
                <a:ea typeface="Lexend Thin"/>
                <a:cs typeface="Lexend Thin"/>
                <a:sym typeface="Lexend Thin"/>
              </a:rPr>
            </a:br>
            <a:br>
              <a:rPr lang="en-US" sz="1600">
                <a:solidFill>
                  <a:schemeClr val="dk1"/>
                </a:solidFill>
                <a:latin typeface="Lexend Thin"/>
                <a:ea typeface="Lexend Thin"/>
                <a:cs typeface="Lexend Thin"/>
                <a:sym typeface="Lexend Thin"/>
              </a:rPr>
            </a:br>
            <a:r>
              <a:rPr lang="en-US" sz="1600" i="1">
                <a:solidFill>
                  <a:schemeClr val="dk1"/>
                </a:solidFill>
                <a:latin typeface="Lexend Thin"/>
                <a:ea typeface="Lexend Thin"/>
                <a:cs typeface="Lexend Thin"/>
                <a:sym typeface="Lexend Thin"/>
              </a:rPr>
              <a:t>It starts to produce the </a:t>
            </a:r>
            <a:r>
              <a:rPr lang="en-US" sz="1600" b="1" i="1">
                <a:solidFill>
                  <a:schemeClr val="dk1"/>
                </a:solidFill>
                <a:latin typeface="Lexend"/>
                <a:ea typeface="Lexend"/>
                <a:cs typeface="Lexend"/>
                <a:sym typeface="Lexend"/>
              </a:rPr>
              <a:t>stress </a:t>
            </a:r>
            <a:r>
              <a:rPr lang="en-US" sz="1600" i="1">
                <a:solidFill>
                  <a:schemeClr val="dk1"/>
                </a:solidFill>
                <a:latin typeface="Lexend Thin"/>
                <a:ea typeface="Lexend Thin"/>
                <a:cs typeface="Lexend Thin"/>
                <a:sym typeface="Lexend Thin"/>
              </a:rPr>
              <a:t>hormone, </a:t>
            </a:r>
            <a:r>
              <a:rPr lang="en-US" sz="1600" b="1" i="1">
                <a:solidFill>
                  <a:schemeClr val="dk1"/>
                </a:solidFill>
                <a:latin typeface="Lexend"/>
                <a:ea typeface="Lexend"/>
                <a:cs typeface="Lexend"/>
                <a:sym typeface="Lexend"/>
              </a:rPr>
              <a:t>cortisol</a:t>
            </a:r>
            <a:r>
              <a:rPr lang="en-US" sz="1600" i="1">
                <a:solidFill>
                  <a:schemeClr val="dk1"/>
                </a:solidFill>
                <a:latin typeface="Lexend Thin"/>
                <a:ea typeface="Lexend Thin"/>
                <a:cs typeface="Lexend Thin"/>
                <a:sym typeface="Lexend Thin"/>
              </a:rPr>
              <a:t>.</a:t>
            </a:r>
            <a:r>
              <a:rPr lang="en-US" sz="1600" i="1">
                <a:solidFill>
                  <a:srgbClr val="FF00FF"/>
                </a:solidFill>
                <a:latin typeface="Lexend Thin"/>
                <a:ea typeface="Lexend Thin"/>
                <a:cs typeface="Lexend Thin"/>
                <a:sym typeface="Lexend Thin"/>
              </a:rPr>
              <a:t> </a:t>
            </a:r>
            <a:br>
              <a:rPr lang="en-US" sz="1600" i="1">
                <a:solidFill>
                  <a:schemeClr val="dk1"/>
                </a:solidFill>
                <a:latin typeface="Lexend Thin"/>
                <a:ea typeface="Lexend Thin"/>
                <a:cs typeface="Lexend Thin"/>
                <a:sym typeface="Lexend Thin"/>
              </a:rPr>
            </a:br>
            <a:br>
              <a:rPr lang="en-US" sz="1600">
                <a:solidFill>
                  <a:schemeClr val="dk1"/>
                </a:solidFill>
                <a:latin typeface="Lexend Thin"/>
                <a:ea typeface="Lexend Thin"/>
                <a:cs typeface="Lexend Thin"/>
                <a:sym typeface="Lexend Thin"/>
              </a:rPr>
            </a:br>
            <a:r>
              <a:rPr lang="en-US" sz="1600" b="1">
                <a:solidFill>
                  <a:schemeClr val="dk1"/>
                </a:solidFill>
                <a:latin typeface="Lexend"/>
                <a:ea typeface="Lexend"/>
                <a:cs typeface="Lexend"/>
                <a:sym typeface="Lexend"/>
              </a:rPr>
              <a:t>This causes irritability, emotional changes and fatigue. </a:t>
            </a:r>
            <a:br>
              <a:rPr lang="en-US" sz="1600" b="1">
                <a:solidFill>
                  <a:schemeClr val="dk1"/>
                </a:solidFill>
                <a:latin typeface="Lexend"/>
                <a:ea typeface="Lexend"/>
                <a:cs typeface="Lexend"/>
                <a:sym typeface="Lexend"/>
              </a:rPr>
            </a:br>
            <a:br>
              <a:rPr lang="en-US" sz="1600" b="1">
                <a:solidFill>
                  <a:schemeClr val="dk1"/>
                </a:solidFill>
                <a:latin typeface="Lexend"/>
                <a:ea typeface="Lexend"/>
                <a:cs typeface="Lexend"/>
                <a:sym typeface="Lexend"/>
              </a:rPr>
            </a:br>
            <a:endParaRPr>
              <a:latin typeface="Lexend ExtraLight"/>
              <a:ea typeface="Lexend ExtraLight"/>
              <a:cs typeface="Lexend ExtraLight"/>
              <a:sym typeface="Lexend ExtraLight"/>
            </a:endParaRPr>
          </a:p>
        </p:txBody>
      </p:sp>
      <p:pic>
        <p:nvPicPr>
          <p:cNvPr id="1032" name="Google Shape;1032;p107"/>
          <p:cNvPicPr preferRelativeResize="0"/>
          <p:nvPr/>
        </p:nvPicPr>
        <p:blipFill>
          <a:blip r:embed="rId4">
            <a:alphaModFix/>
          </a:blip>
          <a:stretch>
            <a:fillRect/>
          </a:stretch>
        </p:blipFill>
        <p:spPr>
          <a:xfrm rot="-670262">
            <a:off x="6754691" y="2999554"/>
            <a:ext cx="517522" cy="668002"/>
          </a:xfrm>
          <a:prstGeom prst="rect">
            <a:avLst/>
          </a:prstGeom>
          <a:noFill/>
          <a:ln>
            <a:noFill/>
          </a:ln>
        </p:spPr>
      </p:pic>
      <p:pic>
        <p:nvPicPr>
          <p:cNvPr id="1033" name="Google Shape;1033;p107"/>
          <p:cNvPicPr preferRelativeResize="0"/>
          <p:nvPr/>
        </p:nvPicPr>
        <p:blipFill>
          <a:blip r:embed="rId5">
            <a:alphaModFix/>
          </a:blip>
          <a:stretch>
            <a:fillRect/>
          </a:stretch>
        </p:blipFill>
        <p:spPr>
          <a:xfrm rot="1467089">
            <a:off x="7718052" y="2430855"/>
            <a:ext cx="698781" cy="1019648"/>
          </a:xfrm>
          <a:prstGeom prst="rect">
            <a:avLst/>
          </a:prstGeom>
          <a:noFill/>
          <a:ln>
            <a:noFill/>
          </a:ln>
        </p:spPr>
      </p:pic>
      <p:pic>
        <p:nvPicPr>
          <p:cNvPr id="1034" name="Google Shape;1034;p107"/>
          <p:cNvPicPr preferRelativeResize="0"/>
          <p:nvPr/>
        </p:nvPicPr>
        <p:blipFill>
          <a:blip r:embed="rId6">
            <a:alphaModFix/>
          </a:blip>
          <a:stretch>
            <a:fillRect/>
          </a:stretch>
        </p:blipFill>
        <p:spPr>
          <a:xfrm>
            <a:off x="7116588" y="3319918"/>
            <a:ext cx="485584" cy="571287"/>
          </a:xfrm>
          <a:prstGeom prst="rect">
            <a:avLst/>
          </a:prstGeom>
          <a:noFill/>
          <a:ln>
            <a:noFill/>
          </a:ln>
        </p:spPr>
      </p:pic>
      <p:pic>
        <p:nvPicPr>
          <p:cNvPr id="1035" name="Google Shape;1035;p107"/>
          <p:cNvPicPr preferRelativeResize="0"/>
          <p:nvPr/>
        </p:nvPicPr>
        <p:blipFill>
          <a:blip r:embed="rId7">
            <a:alphaModFix/>
          </a:blip>
          <a:stretch>
            <a:fillRect/>
          </a:stretch>
        </p:blipFill>
        <p:spPr>
          <a:xfrm rot="419200">
            <a:off x="7885420" y="3410518"/>
            <a:ext cx="350297" cy="390061"/>
          </a:xfrm>
          <a:prstGeom prst="rect">
            <a:avLst/>
          </a:prstGeom>
          <a:noFill/>
          <a:ln>
            <a:noFill/>
          </a:ln>
        </p:spPr>
      </p:pic>
      <p:pic>
        <p:nvPicPr>
          <p:cNvPr id="1036" name="Google Shape;1036;p107"/>
          <p:cNvPicPr preferRelativeResize="0"/>
          <p:nvPr/>
        </p:nvPicPr>
        <p:blipFill rotWithShape="1">
          <a:blip r:embed="rId8">
            <a:alphaModFix/>
          </a:blip>
          <a:srcRect/>
          <a:stretch/>
        </p:blipFill>
        <p:spPr>
          <a:xfrm flipH="1">
            <a:off x="7556375" y="3375217"/>
            <a:ext cx="571305" cy="622342"/>
          </a:xfrm>
          <a:prstGeom prst="rect">
            <a:avLst/>
          </a:prstGeom>
          <a:noFill/>
          <a:ln>
            <a:noFill/>
          </a:ln>
        </p:spPr>
      </p:pic>
      <p:pic>
        <p:nvPicPr>
          <p:cNvPr id="1037" name="Google Shape;1037;p107"/>
          <p:cNvPicPr preferRelativeResize="0"/>
          <p:nvPr/>
        </p:nvPicPr>
        <p:blipFill>
          <a:blip r:embed="rId9">
            <a:alphaModFix/>
          </a:blip>
          <a:stretch>
            <a:fillRect/>
          </a:stretch>
        </p:blipFill>
        <p:spPr>
          <a:xfrm>
            <a:off x="5501962" y="2499738"/>
            <a:ext cx="1004925" cy="1772759"/>
          </a:xfrm>
          <a:prstGeom prst="rect">
            <a:avLst/>
          </a:prstGeom>
          <a:noFill/>
          <a:ln>
            <a:noFill/>
          </a:ln>
        </p:spPr>
      </p:pic>
      <p:pic>
        <p:nvPicPr>
          <p:cNvPr id="1038" name="Google Shape;1038;p107"/>
          <p:cNvPicPr preferRelativeResize="0"/>
          <p:nvPr/>
        </p:nvPicPr>
        <p:blipFill>
          <a:blip r:embed="rId10">
            <a:alphaModFix/>
          </a:blip>
          <a:stretch>
            <a:fillRect/>
          </a:stretch>
        </p:blipFill>
        <p:spPr>
          <a:xfrm rot="511477">
            <a:off x="7291979" y="2749749"/>
            <a:ext cx="706365" cy="769443"/>
          </a:xfrm>
          <a:prstGeom prst="rect">
            <a:avLst/>
          </a:prstGeom>
          <a:noFill/>
          <a:ln>
            <a:noFill/>
          </a:ln>
        </p:spPr>
      </p:pic>
      <p:sp>
        <p:nvSpPr>
          <p:cNvPr id="1039" name="Google Shape;1039;p107"/>
          <p:cNvSpPr/>
          <p:nvPr/>
        </p:nvSpPr>
        <p:spPr>
          <a:xfrm>
            <a:off x="5696037" y="3023062"/>
            <a:ext cx="616800" cy="554100"/>
          </a:xfrm>
          <a:prstGeom prst="triangle">
            <a:avLst>
              <a:gd name="adj" fmla="val 50000"/>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40" name="Google Shape;1040;p107"/>
          <p:cNvSpPr txBox="1"/>
          <p:nvPr/>
        </p:nvSpPr>
        <p:spPr>
          <a:xfrm>
            <a:off x="5862576" y="3023058"/>
            <a:ext cx="2211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solidFill>
                  <a:schemeClr val="lt1"/>
                </a:solidFill>
              </a:rPr>
              <a:t>!</a:t>
            </a:r>
            <a:endParaRPr sz="3200">
              <a:solidFill>
                <a:schemeClr val="lt1"/>
              </a:solidFill>
            </a:endParaRPr>
          </a:p>
        </p:txBody>
      </p:sp>
      <p:sp>
        <p:nvSpPr>
          <p:cNvPr id="1041" name="Google Shape;1041;p107"/>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042" name="Google Shape;1042;p107"/>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Negatives 👎</a:t>
            </a:r>
            <a:endParaRPr sz="3000" i="0" u="none" strike="noStrike" cap="none">
              <a:solidFill>
                <a:srgbClr val="FFFFFF"/>
              </a:solidFill>
              <a:latin typeface="Lexend Thin"/>
              <a:ea typeface="Lexend Thin"/>
              <a:cs typeface="Lexend Thin"/>
              <a:sym typeface="Lexend Thi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10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048" name="Google Shape;1048;p108"/>
          <p:cNvSpPr txBox="1"/>
          <p:nvPr/>
        </p:nvSpPr>
        <p:spPr>
          <a:xfrm>
            <a:off x="3717925" y="1453625"/>
            <a:ext cx="5118900" cy="4936500"/>
          </a:xfrm>
          <a:prstGeom prst="rect">
            <a:avLst/>
          </a:prstGeom>
          <a:noFill/>
          <a:ln>
            <a:noFill/>
          </a:ln>
        </p:spPr>
        <p:txBody>
          <a:bodyPr spcFirstLastPara="1" wrap="square" lIns="91425" tIns="45700" rIns="91425" bIns="45700" anchor="t" anchorCtr="0">
            <a:noAutofit/>
          </a:bodyPr>
          <a:lstStyle/>
          <a:p>
            <a:pPr marL="457200" lvl="0" indent="-349250" algn="l" rtl="0">
              <a:spcBef>
                <a:spcPts val="0"/>
              </a:spcBef>
              <a:spcAft>
                <a:spcPts val="0"/>
              </a:spcAft>
              <a:buClr>
                <a:srgbClr val="1F497D"/>
              </a:buClr>
              <a:buSzPts val="1900"/>
              <a:buFont typeface="Calibri"/>
              <a:buAutoNum type="arabicPeriod"/>
            </a:pPr>
            <a:r>
              <a:rPr lang="en-US" sz="1900">
                <a:solidFill>
                  <a:srgbClr val="1F497D"/>
                </a:solidFill>
                <a:latin typeface="Lexend ExtraLight"/>
                <a:ea typeface="Lexend ExtraLight"/>
                <a:cs typeface="Lexend ExtraLight"/>
                <a:sym typeface="Lexend ExtraLight"/>
              </a:rPr>
              <a:t>Turn off notifications, put your phone on airplane mode or turn off your phone when doing homework. </a:t>
            </a:r>
            <a:br>
              <a:rPr lang="en-US" sz="1900">
                <a:solidFill>
                  <a:srgbClr val="1F497D"/>
                </a:solidFill>
                <a:latin typeface="Lexend ExtraLight"/>
                <a:ea typeface="Lexend ExtraLight"/>
                <a:cs typeface="Lexend ExtraLight"/>
                <a:sym typeface="Lexend ExtraLight"/>
              </a:rPr>
            </a:br>
            <a:endParaRPr sz="1900">
              <a:solidFill>
                <a:srgbClr val="1F497D"/>
              </a:solidFill>
              <a:latin typeface="Lexend ExtraLight"/>
              <a:ea typeface="Lexend ExtraLight"/>
              <a:cs typeface="Lexend ExtraLight"/>
              <a:sym typeface="Lexend ExtraLight"/>
            </a:endParaRPr>
          </a:p>
          <a:p>
            <a:pPr marL="457200" lvl="0" indent="-349250" algn="l" rtl="0">
              <a:spcBef>
                <a:spcPts val="0"/>
              </a:spcBef>
              <a:spcAft>
                <a:spcPts val="0"/>
              </a:spcAft>
              <a:buClr>
                <a:srgbClr val="1F497D"/>
              </a:buClr>
              <a:buSzPts val="1900"/>
              <a:buFont typeface="Calibri"/>
              <a:buAutoNum type="arabicPeriod"/>
            </a:pPr>
            <a:r>
              <a:rPr lang="en-US" sz="1900">
                <a:solidFill>
                  <a:srgbClr val="1F497D"/>
                </a:solidFill>
                <a:latin typeface="Lexend ExtraLight"/>
                <a:ea typeface="Lexend ExtraLight"/>
                <a:cs typeface="Lexend ExtraLight"/>
                <a:sym typeface="Lexend ExtraLight"/>
              </a:rPr>
              <a:t>Put your phone on sleep mode 30 to 60 minutes before bed. </a:t>
            </a:r>
            <a:br>
              <a:rPr lang="en-US" sz="1500">
                <a:solidFill>
                  <a:srgbClr val="1F497D"/>
                </a:solidFill>
                <a:latin typeface="Lexend ExtraLight"/>
                <a:ea typeface="Lexend ExtraLight"/>
                <a:cs typeface="Lexend ExtraLight"/>
                <a:sym typeface="Lexend ExtraLight"/>
              </a:rPr>
            </a:br>
            <a:endParaRPr sz="1900">
              <a:solidFill>
                <a:srgbClr val="1F497D"/>
              </a:solidFill>
              <a:latin typeface="Lexend ExtraLight"/>
              <a:ea typeface="Lexend ExtraLight"/>
              <a:cs typeface="Lexend ExtraLight"/>
              <a:sym typeface="Lexend ExtraLight"/>
            </a:endParaRPr>
          </a:p>
          <a:p>
            <a:pPr marL="457200" lvl="0" indent="-349250" algn="l" rtl="0">
              <a:spcBef>
                <a:spcPts val="0"/>
              </a:spcBef>
              <a:spcAft>
                <a:spcPts val="0"/>
              </a:spcAft>
              <a:buClr>
                <a:srgbClr val="1F497D"/>
              </a:buClr>
              <a:buSzPts val="1900"/>
              <a:buFont typeface="Calibri"/>
              <a:buAutoNum type="arabicPeriod"/>
            </a:pPr>
            <a:r>
              <a:rPr lang="en-US" sz="1900">
                <a:solidFill>
                  <a:srgbClr val="1F497D"/>
                </a:solidFill>
                <a:latin typeface="Lexend ExtraLight"/>
                <a:ea typeface="Lexend ExtraLight"/>
                <a:cs typeface="Lexend ExtraLight"/>
                <a:sym typeface="Lexend ExtraLight"/>
              </a:rPr>
              <a:t>Schedule time to do things without phones or other screens.</a:t>
            </a:r>
            <a:br>
              <a:rPr lang="en-US" sz="1900">
                <a:solidFill>
                  <a:srgbClr val="1F497D"/>
                </a:solidFill>
                <a:latin typeface="Lexend ExtraLight"/>
                <a:ea typeface="Lexend ExtraLight"/>
                <a:cs typeface="Lexend ExtraLight"/>
                <a:sym typeface="Lexend ExtraLight"/>
              </a:rPr>
            </a:br>
            <a:endParaRPr sz="1900">
              <a:solidFill>
                <a:srgbClr val="1F497D"/>
              </a:solidFill>
              <a:latin typeface="Lexend ExtraLight"/>
              <a:ea typeface="Lexend ExtraLight"/>
              <a:cs typeface="Lexend ExtraLight"/>
              <a:sym typeface="Lexend ExtraLight"/>
            </a:endParaRPr>
          </a:p>
          <a:p>
            <a:pPr marL="457200" lvl="0" indent="-349250" algn="l" rtl="0">
              <a:spcBef>
                <a:spcPts val="0"/>
              </a:spcBef>
              <a:spcAft>
                <a:spcPts val="0"/>
              </a:spcAft>
              <a:buClr>
                <a:srgbClr val="1F497D"/>
              </a:buClr>
              <a:buSzPts val="1900"/>
              <a:buFont typeface="Calibri"/>
              <a:buAutoNum type="arabicPeriod"/>
            </a:pPr>
            <a:r>
              <a:rPr lang="en-US" sz="1900">
                <a:solidFill>
                  <a:srgbClr val="1F497D"/>
                </a:solidFill>
                <a:latin typeface="Lexend ExtraLight"/>
                <a:ea typeface="Lexend ExtraLight"/>
                <a:cs typeface="Lexend ExtraLight"/>
                <a:sym typeface="Lexend ExtraLight"/>
              </a:rPr>
              <a:t>Exercise - you’ll feel a natural boost of your brain’s feel-good chemicals. </a:t>
            </a:r>
            <a:br>
              <a:rPr lang="en-US" sz="1900">
                <a:solidFill>
                  <a:srgbClr val="1F497D"/>
                </a:solidFill>
                <a:latin typeface="Lexend ExtraLight"/>
                <a:ea typeface="Lexend ExtraLight"/>
                <a:cs typeface="Lexend ExtraLight"/>
                <a:sym typeface="Lexend ExtraLight"/>
              </a:rPr>
            </a:br>
            <a:endParaRPr sz="1900">
              <a:solidFill>
                <a:srgbClr val="1F497D"/>
              </a:solidFill>
              <a:latin typeface="Lexend ExtraLight"/>
              <a:ea typeface="Lexend ExtraLight"/>
              <a:cs typeface="Lexend ExtraLight"/>
              <a:sym typeface="Lexend ExtraLight"/>
            </a:endParaRPr>
          </a:p>
          <a:p>
            <a:pPr marL="457200" lvl="0" indent="-349250" algn="l" rtl="0">
              <a:spcBef>
                <a:spcPts val="0"/>
              </a:spcBef>
              <a:spcAft>
                <a:spcPts val="0"/>
              </a:spcAft>
              <a:buClr>
                <a:srgbClr val="1F497D"/>
              </a:buClr>
              <a:buSzPts val="1900"/>
              <a:buFont typeface="Calibri"/>
              <a:buAutoNum type="arabicPeriod"/>
            </a:pPr>
            <a:r>
              <a:rPr lang="en-US" sz="1900">
                <a:solidFill>
                  <a:schemeClr val="dk2"/>
                </a:solidFill>
                <a:latin typeface="Lexend ExtraLight"/>
                <a:ea typeface="Lexend ExtraLight"/>
                <a:cs typeface="Lexend ExtraLight"/>
                <a:sym typeface="Lexend ExtraLight"/>
              </a:rPr>
              <a:t>Practice doing one thing at a time. </a:t>
            </a:r>
            <a:r>
              <a:rPr lang="en-US" sz="1900">
                <a:solidFill>
                  <a:srgbClr val="1F497D"/>
                </a:solidFill>
                <a:latin typeface="Lexend ExtraLight"/>
                <a:ea typeface="Lexend ExtraLight"/>
                <a:cs typeface="Lexend ExtraLight"/>
                <a:sym typeface="Lexend ExtraLight"/>
              </a:rPr>
              <a:t>When you’re watching a movie, don’t check your phone. This helps to develop mental focus.</a:t>
            </a:r>
            <a:endParaRPr sz="1900">
              <a:solidFill>
                <a:srgbClr val="1F497D"/>
              </a:solidFill>
              <a:latin typeface="Lexend ExtraLight"/>
              <a:ea typeface="Lexend ExtraLight"/>
              <a:cs typeface="Lexend ExtraLight"/>
              <a:sym typeface="Lexend ExtraLight"/>
            </a:endParaRPr>
          </a:p>
        </p:txBody>
      </p:sp>
      <p:sp>
        <p:nvSpPr>
          <p:cNvPr id="1049" name="Google Shape;1049;p10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050" name="Google Shape;1050;p108"/>
          <p:cNvSpPr txBox="1"/>
          <p:nvPr/>
        </p:nvSpPr>
        <p:spPr>
          <a:xfrm>
            <a:off x="378028" y="512800"/>
            <a:ext cx="6307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iHealth</a:t>
            </a:r>
            <a:r>
              <a:rPr lang="en-US" sz="3000" b="1">
                <a:solidFill>
                  <a:srgbClr val="FFFFFF"/>
                </a:solidFill>
                <a:latin typeface="Lexend"/>
                <a:ea typeface="Lexend"/>
                <a:cs typeface="Lexend"/>
                <a:sym typeface="Lexend"/>
              </a:rPr>
              <a:t> </a:t>
            </a:r>
            <a:r>
              <a:rPr lang="en-US" sz="3000">
                <a:solidFill>
                  <a:srgbClr val="FFFFFF"/>
                </a:solidFill>
                <a:latin typeface="Lexend Thin"/>
                <a:ea typeface="Lexend Thin"/>
                <a:cs typeface="Lexend Thin"/>
                <a:sym typeface="Lexend Thin"/>
              </a:rPr>
              <a:t>Tips: </a:t>
            </a:r>
            <a:r>
              <a:rPr lang="en-US" sz="3000" b="1">
                <a:solidFill>
                  <a:srgbClr val="FFFFFF"/>
                </a:solidFill>
                <a:latin typeface="Lexend"/>
                <a:ea typeface="Lexend"/>
                <a:cs typeface="Lexend"/>
                <a:sym typeface="Lexend"/>
              </a:rPr>
              <a:t>You have the power</a:t>
            </a:r>
            <a:endParaRPr sz="3000" b="1" i="0" u="none" strike="noStrike" cap="none">
              <a:solidFill>
                <a:srgbClr val="FFFFFF"/>
              </a:solidFill>
              <a:latin typeface="Lexend"/>
              <a:ea typeface="Lexend"/>
              <a:cs typeface="Lexend"/>
              <a:sym typeface="Lexend"/>
            </a:endParaRPr>
          </a:p>
        </p:txBody>
      </p:sp>
      <p:pic>
        <p:nvPicPr>
          <p:cNvPr id="1051" name="Google Shape;1051;p108"/>
          <p:cNvPicPr preferRelativeResize="0"/>
          <p:nvPr/>
        </p:nvPicPr>
        <p:blipFill>
          <a:blip r:embed="rId3">
            <a:alphaModFix/>
          </a:blip>
          <a:stretch>
            <a:fillRect/>
          </a:stretch>
        </p:blipFill>
        <p:spPr>
          <a:xfrm>
            <a:off x="609675" y="1448576"/>
            <a:ext cx="2739050" cy="4831850"/>
          </a:xfrm>
          <a:prstGeom prst="rect">
            <a:avLst/>
          </a:prstGeom>
          <a:noFill/>
          <a:ln>
            <a:noFill/>
          </a:ln>
        </p:spPr>
      </p:pic>
      <p:pic>
        <p:nvPicPr>
          <p:cNvPr id="1052" name="Google Shape;1052;p108"/>
          <p:cNvPicPr preferRelativeResize="0"/>
          <p:nvPr/>
        </p:nvPicPr>
        <p:blipFill rotWithShape="1">
          <a:blip r:embed="rId4">
            <a:alphaModFix/>
          </a:blip>
          <a:srcRect l="7304"/>
          <a:stretch/>
        </p:blipFill>
        <p:spPr>
          <a:xfrm>
            <a:off x="955728" y="2101029"/>
            <a:ext cx="2046945" cy="895559"/>
          </a:xfrm>
          <a:prstGeom prst="rect">
            <a:avLst/>
          </a:prstGeom>
          <a:noFill/>
          <a:ln>
            <a:noFill/>
          </a:ln>
        </p:spPr>
      </p:pic>
      <p:sp>
        <p:nvSpPr>
          <p:cNvPr id="1053" name="Google Shape;1053;p108"/>
          <p:cNvSpPr txBox="1"/>
          <p:nvPr/>
        </p:nvSpPr>
        <p:spPr>
          <a:xfrm>
            <a:off x="1547997" y="2379252"/>
            <a:ext cx="1365600" cy="33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a:latin typeface="Lexend"/>
                <a:ea typeface="Lexend"/>
                <a:cs typeface="Lexend"/>
                <a:sym typeface="Lexend"/>
              </a:rPr>
              <a:t>slide to power</a:t>
            </a:r>
            <a:endParaRPr sz="1200">
              <a:latin typeface="Lexend"/>
              <a:ea typeface="Lexend"/>
              <a:cs typeface="Lexend"/>
              <a:sym typeface="Lexend"/>
            </a:endParaRPr>
          </a:p>
        </p:txBody>
      </p:sp>
      <p:sp>
        <p:nvSpPr>
          <p:cNvPr id="1054" name="Google Shape;1054;p108"/>
          <p:cNvSpPr/>
          <p:nvPr/>
        </p:nvSpPr>
        <p:spPr>
          <a:xfrm>
            <a:off x="1020189" y="2294590"/>
            <a:ext cx="570600" cy="570600"/>
          </a:xfrm>
          <a:prstGeom prst="ellipse">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59"/>
        <p:cNvGrpSpPr/>
        <p:nvPr/>
      </p:nvGrpSpPr>
      <p:grpSpPr>
        <a:xfrm>
          <a:off x="0" y="0"/>
          <a:ext cx="0" cy="0"/>
          <a:chOff x="0" y="0"/>
          <a:chExt cx="0" cy="0"/>
        </a:xfrm>
      </p:grpSpPr>
      <p:sp>
        <p:nvSpPr>
          <p:cNvPr id="1060" name="Google Shape;1060;p109"/>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061" name="Google Shape;1061;p109"/>
          <p:cNvSpPr txBox="1"/>
          <p:nvPr/>
        </p:nvSpPr>
        <p:spPr>
          <a:xfrm>
            <a:off x="105788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062" name="Google Shape;1062;p109"/>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063" name="Google Shape;1063;p109"/>
          <p:cNvSpPr txBox="1"/>
          <p:nvPr/>
        </p:nvSpPr>
        <p:spPr>
          <a:xfrm>
            <a:off x="149425" y="512800"/>
            <a:ext cx="8766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Technology and the brain: think it’s </a:t>
            </a:r>
            <a:r>
              <a:rPr lang="en-US" sz="3000" b="1" i="1">
                <a:solidFill>
                  <a:srgbClr val="FFFFFF"/>
                </a:solidFill>
                <a:latin typeface="Lexend"/>
                <a:ea typeface="Lexend"/>
                <a:cs typeface="Lexend"/>
                <a:sym typeface="Lexend"/>
              </a:rPr>
              <a:t>no big deal? </a:t>
            </a:r>
            <a:endParaRPr b="1" i="1">
              <a:latin typeface="Lexend"/>
              <a:ea typeface="Lexend"/>
              <a:cs typeface="Lexend"/>
              <a:sym typeface="Lexend"/>
            </a:endParaRPr>
          </a:p>
        </p:txBody>
      </p:sp>
      <p:pic>
        <p:nvPicPr>
          <p:cNvPr id="1064" name="Google Shape;1064;p109"/>
          <p:cNvPicPr preferRelativeResize="0"/>
          <p:nvPr/>
        </p:nvPicPr>
        <p:blipFill rotWithShape="1">
          <a:blip r:embed="rId3">
            <a:alphaModFix/>
          </a:blip>
          <a:srcRect b="4315"/>
          <a:stretch/>
        </p:blipFill>
        <p:spPr>
          <a:xfrm flipH="1">
            <a:off x="4976349" y="1073425"/>
            <a:ext cx="5166301" cy="5632176"/>
          </a:xfrm>
          <a:prstGeom prst="rect">
            <a:avLst/>
          </a:prstGeom>
          <a:noFill/>
          <a:ln>
            <a:noFill/>
          </a:ln>
        </p:spPr>
      </p:pic>
      <p:sp>
        <p:nvSpPr>
          <p:cNvPr id="1065" name="Google Shape;1065;p109"/>
          <p:cNvSpPr txBox="1"/>
          <p:nvPr/>
        </p:nvSpPr>
        <p:spPr>
          <a:xfrm>
            <a:off x="6452425" y="2470350"/>
            <a:ext cx="934200" cy="908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700" b="1">
                <a:solidFill>
                  <a:srgbClr val="636796"/>
                </a:solidFill>
                <a:latin typeface="Calibri"/>
                <a:ea typeface="Calibri"/>
                <a:cs typeface="Calibri"/>
                <a:sym typeface="Calibri"/>
              </a:rPr>
              <a:t>?</a:t>
            </a:r>
            <a:endParaRPr sz="4700" b="1">
              <a:solidFill>
                <a:srgbClr val="636796"/>
              </a:solidFill>
              <a:latin typeface="Calibri"/>
              <a:ea typeface="Calibri"/>
              <a:cs typeface="Calibri"/>
              <a:sym typeface="Calibri"/>
            </a:endParaRPr>
          </a:p>
        </p:txBody>
      </p:sp>
      <p:sp>
        <p:nvSpPr>
          <p:cNvPr id="1066" name="Google Shape;1066;p109"/>
          <p:cNvSpPr txBox="1"/>
          <p:nvPr/>
        </p:nvSpPr>
        <p:spPr>
          <a:xfrm>
            <a:off x="222150" y="1440475"/>
            <a:ext cx="7258500" cy="4500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700" b="1">
                <a:solidFill>
                  <a:srgbClr val="595959"/>
                </a:solidFill>
                <a:highlight>
                  <a:schemeClr val="lt1"/>
                </a:highlight>
                <a:latin typeface="Lexend"/>
                <a:ea typeface="Lexend"/>
                <a:cs typeface="Lexend"/>
                <a:sym typeface="Lexend"/>
              </a:rPr>
              <a:t>This is the</a:t>
            </a:r>
            <a:r>
              <a:rPr lang="en-US" sz="2700" u="sng">
                <a:solidFill>
                  <a:srgbClr val="595959"/>
                </a:solidFill>
                <a:highlight>
                  <a:schemeClr val="lt1"/>
                </a:highlight>
                <a:latin typeface="Lexend ExtraLight"/>
                <a:ea typeface="Lexend ExtraLight"/>
                <a:cs typeface="Lexend ExtraLight"/>
                <a:sym typeface="Lexend ExtraLight"/>
              </a:rPr>
              <a:t> </a:t>
            </a:r>
            <a:r>
              <a:rPr lang="en-US" sz="2700" b="1" u="sng">
                <a:solidFill>
                  <a:srgbClr val="595959"/>
                </a:solidFill>
                <a:highlight>
                  <a:schemeClr val="lt1"/>
                </a:highlight>
                <a:latin typeface="Lexend"/>
                <a:ea typeface="Lexend"/>
                <a:cs typeface="Lexend"/>
                <a:sym typeface="Lexend"/>
              </a:rPr>
              <a:t>cerebral cortex.</a:t>
            </a:r>
            <a:endParaRPr sz="2000">
              <a:solidFill>
                <a:srgbClr val="595959"/>
              </a:solidFill>
              <a:highlight>
                <a:schemeClr val="lt1"/>
              </a:highlight>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r>
              <a:rPr lang="en-US" sz="1800">
                <a:solidFill>
                  <a:srgbClr val="595959"/>
                </a:solidFill>
                <a:highlight>
                  <a:schemeClr val="lt1"/>
                </a:highlight>
                <a:latin typeface="Lexend ExtraLight"/>
                <a:ea typeface="Lexend ExtraLight"/>
                <a:cs typeface="Lexend ExtraLight"/>
                <a:sym typeface="Lexend ExtraLight"/>
              </a:rPr>
              <a:t>It’s made up of tissue, called ‘gray matter’. </a:t>
            </a:r>
            <a:br>
              <a:rPr lang="en-US" sz="1800">
                <a:solidFill>
                  <a:srgbClr val="595959"/>
                </a:solidFill>
                <a:highlight>
                  <a:schemeClr val="lt1"/>
                </a:highlight>
                <a:latin typeface="Lexend ExtraLight"/>
                <a:ea typeface="Lexend ExtraLight"/>
                <a:cs typeface="Lexend ExtraLight"/>
                <a:sym typeface="Lexend ExtraLight"/>
              </a:rPr>
            </a:br>
            <a:r>
              <a:rPr lang="en-US" sz="1800">
                <a:solidFill>
                  <a:srgbClr val="595959"/>
                </a:solidFill>
                <a:highlight>
                  <a:schemeClr val="lt1"/>
                </a:highlight>
                <a:latin typeface="Lexend ExtraLight"/>
                <a:ea typeface="Lexend ExtraLight"/>
                <a:cs typeface="Lexend ExtraLight"/>
                <a:sym typeface="Lexend ExtraLight"/>
              </a:rPr>
              <a:t>It has a wrinkled appearance from its many folds </a:t>
            </a:r>
            <a:br>
              <a:rPr lang="en-US" sz="1800">
                <a:solidFill>
                  <a:srgbClr val="595959"/>
                </a:solidFill>
                <a:highlight>
                  <a:schemeClr val="lt1"/>
                </a:highlight>
                <a:latin typeface="Lexend ExtraLight"/>
                <a:ea typeface="Lexend ExtraLight"/>
                <a:cs typeface="Lexend ExtraLight"/>
                <a:sym typeface="Lexend ExtraLight"/>
              </a:rPr>
            </a:br>
            <a:r>
              <a:rPr lang="en-US" sz="1800">
                <a:solidFill>
                  <a:srgbClr val="595959"/>
                </a:solidFill>
                <a:highlight>
                  <a:schemeClr val="lt1"/>
                </a:highlight>
                <a:latin typeface="Lexend ExtraLight"/>
                <a:ea typeface="Lexend ExtraLight"/>
                <a:cs typeface="Lexend ExtraLight"/>
                <a:sym typeface="Lexend ExtraLight"/>
              </a:rPr>
              <a:t>and grooves. It plays a key role in memory, thinking, </a:t>
            </a:r>
            <a:br>
              <a:rPr lang="en-US" sz="1800">
                <a:solidFill>
                  <a:srgbClr val="595959"/>
                </a:solidFill>
                <a:highlight>
                  <a:schemeClr val="lt1"/>
                </a:highlight>
                <a:latin typeface="Lexend ExtraLight"/>
                <a:ea typeface="Lexend ExtraLight"/>
                <a:cs typeface="Lexend ExtraLight"/>
                <a:sym typeface="Lexend ExtraLight"/>
              </a:rPr>
            </a:br>
            <a:r>
              <a:rPr lang="en-US" sz="1800">
                <a:solidFill>
                  <a:srgbClr val="595959"/>
                </a:solidFill>
                <a:highlight>
                  <a:schemeClr val="lt1"/>
                </a:highlight>
                <a:latin typeface="Lexend ExtraLight"/>
                <a:ea typeface="Lexend ExtraLight"/>
                <a:cs typeface="Lexend ExtraLight"/>
                <a:sym typeface="Lexend ExtraLight"/>
              </a:rPr>
              <a:t>learning, problem-solving, emotions and more.</a:t>
            </a:r>
            <a:endParaRPr sz="1800">
              <a:solidFill>
                <a:srgbClr val="595959"/>
              </a:solidFill>
              <a:highlight>
                <a:schemeClr val="lt1"/>
              </a:highlight>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2000">
              <a:solidFill>
                <a:srgbClr val="595959"/>
              </a:solidFill>
              <a:highlight>
                <a:schemeClr val="lt1"/>
              </a:highlight>
              <a:latin typeface="Lexend ExtraLight"/>
              <a:ea typeface="Lexend ExtraLight"/>
              <a:cs typeface="Lexend ExtraLight"/>
              <a:sym typeface="Lexend ExtraLight"/>
            </a:endParaRPr>
          </a:p>
          <a:p>
            <a:pPr marL="457200" lvl="0" indent="-355600" algn="l" rtl="0">
              <a:lnSpc>
                <a:spcPct val="115000"/>
              </a:lnSpc>
              <a:spcBef>
                <a:spcPts val="0"/>
              </a:spcBef>
              <a:spcAft>
                <a:spcPts val="0"/>
              </a:spcAft>
              <a:buClr>
                <a:srgbClr val="595959"/>
              </a:buClr>
              <a:buSzPts val="2000"/>
              <a:buFont typeface="Lexend"/>
              <a:buChar char="●"/>
            </a:pPr>
            <a:r>
              <a:rPr lang="en-US" sz="2000" b="1">
                <a:solidFill>
                  <a:srgbClr val="595959"/>
                </a:solidFill>
                <a:highlight>
                  <a:schemeClr val="lt1"/>
                </a:highlight>
                <a:latin typeface="Lexend"/>
                <a:ea typeface="Lexend"/>
                <a:cs typeface="Lexend"/>
                <a:sym typeface="Lexend"/>
              </a:rPr>
              <a:t>It develops in puberty.</a:t>
            </a:r>
            <a:br>
              <a:rPr lang="en-US" sz="2000">
                <a:solidFill>
                  <a:srgbClr val="595959"/>
                </a:solidFill>
                <a:highlight>
                  <a:schemeClr val="lt1"/>
                </a:highlight>
                <a:latin typeface="Lexend ExtraLight"/>
                <a:ea typeface="Lexend ExtraLight"/>
                <a:cs typeface="Lexend ExtraLight"/>
                <a:sym typeface="Lexend ExtraLight"/>
              </a:rPr>
            </a:br>
            <a:endParaRPr sz="2000">
              <a:solidFill>
                <a:srgbClr val="595959"/>
              </a:solidFill>
              <a:highlight>
                <a:schemeClr val="lt1"/>
              </a:highlight>
              <a:latin typeface="Lexend ExtraLight"/>
              <a:ea typeface="Lexend ExtraLight"/>
              <a:cs typeface="Lexend ExtraLight"/>
              <a:sym typeface="Lexend ExtraLight"/>
            </a:endParaRPr>
          </a:p>
          <a:p>
            <a:pPr marL="457200" lvl="0" indent="-355600" algn="l" rtl="0">
              <a:lnSpc>
                <a:spcPct val="115000"/>
              </a:lnSpc>
              <a:spcBef>
                <a:spcPts val="0"/>
              </a:spcBef>
              <a:spcAft>
                <a:spcPts val="0"/>
              </a:spcAft>
              <a:buClr>
                <a:srgbClr val="595959"/>
              </a:buClr>
              <a:buSzPts val="2000"/>
              <a:buFont typeface="Lexend"/>
              <a:buChar char="●"/>
            </a:pPr>
            <a:r>
              <a:rPr lang="en-US" sz="2000" b="1">
                <a:solidFill>
                  <a:srgbClr val="595959"/>
                </a:solidFill>
                <a:highlight>
                  <a:schemeClr val="lt1"/>
                </a:highlight>
                <a:latin typeface="Lexend"/>
                <a:ea typeface="Lexend"/>
                <a:cs typeface="Lexend"/>
                <a:sym typeface="Lexend"/>
              </a:rPr>
              <a:t>It thickens as we learn new ideas,</a:t>
            </a:r>
            <a:r>
              <a:rPr lang="en-US" sz="2000">
                <a:solidFill>
                  <a:srgbClr val="595959"/>
                </a:solidFill>
                <a:highlight>
                  <a:schemeClr val="lt1"/>
                </a:highlight>
                <a:latin typeface="Lexend ExtraLight"/>
                <a:ea typeface="Lexend ExtraLight"/>
                <a:cs typeface="Lexend ExtraLight"/>
                <a:sym typeface="Lexend ExtraLight"/>
              </a:rPr>
              <a:t> </a:t>
            </a:r>
            <a:br>
              <a:rPr lang="en-US" sz="2000">
                <a:solidFill>
                  <a:srgbClr val="595959"/>
                </a:solidFill>
                <a:highlight>
                  <a:schemeClr val="lt1"/>
                </a:highlight>
                <a:latin typeface="Lexend ExtraLight"/>
                <a:ea typeface="Lexend ExtraLight"/>
                <a:cs typeface="Lexend ExtraLight"/>
                <a:sym typeface="Lexend ExtraLight"/>
              </a:rPr>
            </a:br>
            <a:r>
              <a:rPr lang="en-US" sz="2000">
                <a:solidFill>
                  <a:srgbClr val="595959"/>
                </a:solidFill>
                <a:highlight>
                  <a:schemeClr val="lt1"/>
                </a:highlight>
                <a:latin typeface="Lexend ExtraLight"/>
                <a:ea typeface="Lexend ExtraLight"/>
                <a:cs typeface="Lexend ExtraLight"/>
                <a:sym typeface="Lexend ExtraLight"/>
              </a:rPr>
              <a:t>play sports, learn an instrument, etc. </a:t>
            </a:r>
            <a:br>
              <a:rPr lang="en-US" sz="2000">
                <a:solidFill>
                  <a:srgbClr val="595959"/>
                </a:solidFill>
                <a:highlight>
                  <a:schemeClr val="lt1"/>
                </a:highlight>
                <a:latin typeface="Lexend ExtraLight"/>
                <a:ea typeface="Lexend ExtraLight"/>
                <a:cs typeface="Lexend ExtraLight"/>
                <a:sym typeface="Lexend ExtraLight"/>
              </a:rPr>
            </a:br>
            <a:endParaRPr sz="2000">
              <a:solidFill>
                <a:srgbClr val="595959"/>
              </a:solidFill>
              <a:highlight>
                <a:schemeClr val="lt1"/>
              </a:highlight>
              <a:latin typeface="Lexend ExtraLight"/>
              <a:ea typeface="Lexend ExtraLight"/>
              <a:cs typeface="Lexend ExtraLight"/>
              <a:sym typeface="Lexend ExtraLight"/>
            </a:endParaRPr>
          </a:p>
          <a:p>
            <a:pPr marL="457200" lvl="0" indent="-355600" algn="l" rtl="0">
              <a:lnSpc>
                <a:spcPct val="115000"/>
              </a:lnSpc>
              <a:spcBef>
                <a:spcPts val="0"/>
              </a:spcBef>
              <a:spcAft>
                <a:spcPts val="0"/>
              </a:spcAft>
              <a:buClr>
                <a:srgbClr val="595959"/>
              </a:buClr>
              <a:buSzPts val="2000"/>
              <a:buFont typeface="Lexend"/>
              <a:buChar char="●"/>
            </a:pPr>
            <a:r>
              <a:rPr lang="en-US" sz="2000">
                <a:solidFill>
                  <a:schemeClr val="dk1"/>
                </a:solidFill>
                <a:latin typeface="Lexend ExtraLight"/>
                <a:ea typeface="Lexend ExtraLight"/>
                <a:cs typeface="Lexend ExtraLight"/>
                <a:sym typeface="Lexend ExtraLight"/>
              </a:rPr>
              <a:t>Teens who spend 7 hours on screens have </a:t>
            </a:r>
            <a:endParaRPr sz="2000">
              <a:solidFill>
                <a:schemeClr val="dk1"/>
              </a:solidFill>
              <a:latin typeface="Lexend ExtraLight"/>
              <a:ea typeface="Lexend ExtraLight"/>
              <a:cs typeface="Lexend ExtraLight"/>
              <a:sym typeface="Lexend ExtraLight"/>
            </a:endParaRPr>
          </a:p>
          <a:p>
            <a:pPr marL="457200" lvl="0" indent="0" algn="l" rtl="0">
              <a:lnSpc>
                <a:spcPct val="115000"/>
              </a:lnSpc>
              <a:spcBef>
                <a:spcPts val="0"/>
              </a:spcBef>
              <a:spcAft>
                <a:spcPts val="0"/>
              </a:spcAft>
              <a:buNone/>
            </a:pPr>
            <a:r>
              <a:rPr lang="en-US" sz="2000">
                <a:solidFill>
                  <a:schemeClr val="dk1"/>
                </a:solidFill>
                <a:latin typeface="Lexend ExtraLight"/>
                <a:ea typeface="Lexend ExtraLight"/>
                <a:cs typeface="Lexend ExtraLight"/>
                <a:sym typeface="Lexend ExtraLight"/>
              </a:rPr>
              <a:t>a </a:t>
            </a:r>
            <a:r>
              <a:rPr lang="en-US" sz="2000" b="1">
                <a:solidFill>
                  <a:schemeClr val="dk1"/>
                </a:solidFill>
                <a:latin typeface="Lexend"/>
                <a:ea typeface="Lexend"/>
                <a:cs typeface="Lexend"/>
                <a:sym typeface="Lexend"/>
              </a:rPr>
              <a:t>thinner </a:t>
            </a:r>
            <a:r>
              <a:rPr lang="en-US" sz="2000">
                <a:solidFill>
                  <a:schemeClr val="dk1"/>
                </a:solidFill>
                <a:latin typeface="Lexend ExtraLight"/>
                <a:ea typeface="Lexend ExtraLight"/>
                <a:cs typeface="Lexend ExtraLight"/>
                <a:sym typeface="Lexend ExtraLight"/>
              </a:rPr>
              <a:t>cerebral cortex than their peers.</a:t>
            </a:r>
            <a:endParaRPr sz="2000">
              <a:solidFill>
                <a:schemeClr val="dk1"/>
              </a:solidFill>
              <a:latin typeface="Lexend ExtraLight"/>
              <a:ea typeface="Lexend ExtraLight"/>
              <a:cs typeface="Lexend ExtraLight"/>
              <a:sym typeface="Lexend ExtraLight"/>
            </a:endParaRPr>
          </a:p>
          <a:p>
            <a:pPr marL="457200" lvl="0" indent="0" algn="l" rtl="0">
              <a:lnSpc>
                <a:spcPct val="115000"/>
              </a:lnSpc>
              <a:spcBef>
                <a:spcPts val="0"/>
              </a:spcBef>
              <a:spcAft>
                <a:spcPts val="0"/>
              </a:spcAft>
              <a:buNone/>
            </a:pPr>
            <a:r>
              <a:rPr lang="en-US" sz="2000">
                <a:solidFill>
                  <a:schemeClr val="dk1"/>
                </a:solidFill>
                <a:latin typeface="Lexend ExtraLight"/>
                <a:ea typeface="Lexend ExtraLight"/>
                <a:cs typeface="Lexend ExtraLight"/>
                <a:sym typeface="Lexend ExtraLight"/>
              </a:rPr>
              <a:t> </a:t>
            </a:r>
            <a:endParaRPr sz="2000">
              <a:solidFill>
                <a:schemeClr val="dk1"/>
              </a:solidFill>
              <a:latin typeface="Lexend ExtraLight"/>
              <a:ea typeface="Lexend ExtraLight"/>
              <a:cs typeface="Lexend ExtraLight"/>
              <a:sym typeface="Lexend ExtraLight"/>
            </a:endParaRPr>
          </a:p>
          <a:p>
            <a:pPr marL="457200" lvl="0" indent="0" algn="l" rtl="0">
              <a:lnSpc>
                <a:spcPct val="115000"/>
              </a:lnSpc>
              <a:spcBef>
                <a:spcPts val="0"/>
              </a:spcBef>
              <a:spcAft>
                <a:spcPts val="0"/>
              </a:spcAft>
              <a:buNone/>
            </a:pPr>
            <a:endParaRPr sz="2000">
              <a:solidFill>
                <a:srgbClr val="595959"/>
              </a:solidFill>
              <a:highlight>
                <a:schemeClr val="lt1"/>
              </a:highlight>
              <a:latin typeface="Lexend ExtraLight"/>
              <a:ea typeface="Lexend ExtraLight"/>
              <a:cs typeface="Lexend ExtraLight"/>
              <a:sym typeface="Lexend ExtraLight"/>
            </a:endParaRPr>
          </a:p>
        </p:txBody>
      </p:sp>
      <p:pic>
        <p:nvPicPr>
          <p:cNvPr id="1067" name="Google Shape;1067;p109"/>
          <p:cNvPicPr preferRelativeResize="0"/>
          <p:nvPr/>
        </p:nvPicPr>
        <p:blipFill rotWithShape="1">
          <a:blip r:embed="rId4">
            <a:alphaModFix/>
          </a:blip>
          <a:srcRect l="38668" t="1807" r="29648" b="83596"/>
          <a:stretch/>
        </p:blipFill>
        <p:spPr>
          <a:xfrm>
            <a:off x="6332650" y="1898300"/>
            <a:ext cx="2498400" cy="1912799"/>
          </a:xfrm>
          <a:prstGeom prst="rect">
            <a:avLst/>
          </a:prstGeom>
          <a:noFill/>
          <a:ln>
            <a:noFill/>
          </a:ln>
        </p:spPr>
      </p:pic>
      <p:cxnSp>
        <p:nvCxnSpPr>
          <p:cNvPr id="1068" name="Google Shape;1068;p109"/>
          <p:cNvCxnSpPr/>
          <p:nvPr/>
        </p:nvCxnSpPr>
        <p:spPr>
          <a:xfrm>
            <a:off x="4877975" y="1754275"/>
            <a:ext cx="1684200" cy="739200"/>
          </a:xfrm>
          <a:prstGeom prst="straightConnector1">
            <a:avLst/>
          </a:prstGeom>
          <a:noFill/>
          <a:ln w="19050" cap="flat" cmpd="sng">
            <a:solidFill>
              <a:schemeClr val="dk1"/>
            </a:solidFill>
            <a:prstDash val="solid"/>
            <a:round/>
            <a:headEnd type="none" w="med" len="med"/>
            <a:tailEnd type="triangle" w="med" len="med"/>
          </a:ln>
        </p:spPr>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sp>
        <p:nvSpPr>
          <p:cNvPr id="1073" name="Google Shape;1073;p11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074" name="Google Shape;1074;p110"/>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1075" name="Google Shape;1075;p110"/>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076" name="Google Shape;1076;p110"/>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Health Challenge!</a:t>
            </a:r>
            <a:endParaRPr>
              <a:latin typeface="Lexend Thin"/>
              <a:ea typeface="Lexend Thin"/>
              <a:cs typeface="Lexend Thin"/>
              <a:sym typeface="Lexend Thin"/>
            </a:endParaRPr>
          </a:p>
        </p:txBody>
      </p:sp>
      <p:pic>
        <p:nvPicPr>
          <p:cNvPr id="1077" name="Google Shape;1077;p110"/>
          <p:cNvPicPr preferRelativeResize="0"/>
          <p:nvPr/>
        </p:nvPicPr>
        <p:blipFill>
          <a:blip r:embed="rId3">
            <a:alphaModFix/>
          </a:blip>
          <a:stretch>
            <a:fillRect/>
          </a:stretch>
        </p:blipFill>
        <p:spPr>
          <a:xfrm>
            <a:off x="1038050" y="1320150"/>
            <a:ext cx="7005179" cy="541122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081"/>
        <p:cNvGrpSpPr/>
        <p:nvPr/>
      </p:nvGrpSpPr>
      <p:grpSpPr>
        <a:xfrm>
          <a:off x="0" y="0"/>
          <a:ext cx="0" cy="0"/>
          <a:chOff x="0" y="0"/>
          <a:chExt cx="0" cy="0"/>
        </a:xfrm>
      </p:grpSpPr>
      <p:sp>
        <p:nvSpPr>
          <p:cNvPr id="1082" name="Google Shape;1082;p11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083" name="Google Shape;1083;p111"/>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084" name="Google Shape;1084;p111"/>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085" name="Google Shape;1085;p111"/>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1086" name="Google Shape;1086;p111"/>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6</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4624</Words>
  <Application>Microsoft Office PowerPoint</Application>
  <PresentationFormat>On-screen Show (4:3)</PresentationFormat>
  <Paragraphs>323</Paragraphs>
  <Slides>27</Slides>
  <Notes>27</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27</vt:i4>
      </vt:variant>
    </vt:vector>
  </HeadingPairs>
  <TitlesOfParts>
    <vt:vector size="43" baseType="lpstr">
      <vt:lpstr>Lexend</vt:lpstr>
      <vt:lpstr>Calibri</vt:lpstr>
      <vt:lpstr>Open Sans</vt:lpstr>
      <vt:lpstr>Lexend ExtraLight</vt:lpstr>
      <vt:lpstr>Lexend ExtraBold</vt:lpstr>
      <vt:lpstr>Caveat</vt:lpstr>
      <vt:lpstr>Lexend Medium</vt:lpstr>
      <vt:lpstr>Annie Use Your Telescope</vt:lpstr>
      <vt:lpstr>Lexend SemiBold</vt:lpstr>
      <vt:lpstr>Lexend Thin</vt:lpstr>
      <vt:lpstr>Arial</vt:lpstr>
      <vt:lpstr>Lexend Light</vt:lpstr>
      <vt:lpstr>1_femmtrial</vt:lpstr>
      <vt:lpstr>4_FEMM Powerpoint_VER02</vt:lpstr>
      <vt:lpstr>5_femmtrial</vt:lpstr>
      <vt:lpstr>2_FEMM Powerpoint_VER02</vt:lpstr>
      <vt:lpstr>Grade 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Does technology influence the brain?</vt:lpstr>
      <vt:lpstr>PowerPoint Presentation</vt:lpstr>
      <vt:lpstr>PowerPoint Presentation</vt:lpstr>
      <vt:lpstr>PowerPoint Presentation</vt:lpstr>
      <vt:lpstr>PowerPoint Presentation</vt:lpstr>
      <vt:lpstr>PowerPoint Presentation</vt:lpstr>
      <vt:lpstr>PowerPoint Presentation</vt:lpstr>
      <vt:lpstr>Health Challenge!</vt:lpstr>
      <vt:lpstr>Grade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2024-11-16T13:15:50Z</dcterms:modified>
</cp:coreProperties>
</file>