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3.xml" ContentType="application/vnd.openxmlformats-officedocument.theme+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850" r:id="rId1"/>
    <p:sldMasterId id="2147483851" r:id="rId2"/>
    <p:sldMasterId id="2147483852" r:id="rId3"/>
    <p:sldMasterId id="2147483853" r:id="rId4"/>
  </p:sldMasterIdLst>
  <p:notesMasterIdLst>
    <p:notesMasterId r:id="rId22"/>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x="9144000" cy="6858000" type="screen4x3"/>
  <p:notesSz cx="6858000" cy="9144000"/>
  <p:embeddedFontLst>
    <p:embeddedFont>
      <p:font typeface="Annie Use Your Telescope" panose="02000000000000000000" pitchFamily="2" charset="0"/>
      <p:regular r:id="rId23"/>
    </p:embeddedFont>
    <p:embeddedFont>
      <p:font typeface="Caveat" pitchFamily="2" charset="0"/>
      <p:regular r:id="rId24"/>
      <p:bold r:id="rId25"/>
    </p:embeddedFont>
    <p:embeddedFont>
      <p:font typeface="Comfortaa" pitchFamily="2" charset="0"/>
      <p:regular r:id="rId26"/>
      <p:bold r:id="rId27"/>
    </p:embeddedFont>
    <p:embeddedFont>
      <p:font typeface="Lexend" pitchFamily="2" charset="0"/>
      <p:regular r:id="rId28"/>
      <p:bold r:id="rId29"/>
    </p:embeddedFont>
    <p:embeddedFont>
      <p:font typeface="Lexend ExtraBold" pitchFamily="2" charset="0"/>
      <p:bold r:id="rId30"/>
    </p:embeddedFont>
    <p:embeddedFont>
      <p:font typeface="Lexend ExtraLight" pitchFamily="2" charset="0"/>
      <p:regular r:id="rId31"/>
      <p:bold r:id="rId32"/>
    </p:embeddedFont>
    <p:embeddedFont>
      <p:font typeface="Lexend Light" pitchFamily="2" charset="0"/>
      <p:regular r:id="rId33"/>
      <p:bold r:id="rId34"/>
    </p:embeddedFont>
    <p:embeddedFont>
      <p:font typeface="Lexend Medium" pitchFamily="2" charset="0"/>
      <p:regular r:id="rId35"/>
      <p:bold r:id="rId36"/>
    </p:embeddedFont>
    <p:embeddedFont>
      <p:font typeface="Lexend SemiBold" pitchFamily="2" charset="0"/>
      <p:regular r:id="rId37"/>
      <p:bold r:id="rId38"/>
    </p:embeddedFont>
    <p:embeddedFont>
      <p:font typeface="Lexend Thin" pitchFamily="2" charset="0"/>
      <p:regular r:id="rId39"/>
      <p:bold r:id="rId40"/>
    </p:embeddedFont>
    <p:embeddedFont>
      <p:font typeface="Open Sans" panose="020B0606030504020204" pitchFamily="3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9" Type="http://schemas.openxmlformats.org/officeDocument/2006/relationships/font" Target="fonts/font17.fntdata"/><Relationship Id="rId21" Type="http://schemas.openxmlformats.org/officeDocument/2006/relationships/slide" Target="slides/slide17.xml"/><Relationship Id="rId34" Type="http://schemas.openxmlformats.org/officeDocument/2006/relationships/font" Target="fonts/font12.fntdata"/><Relationship Id="rId42" Type="http://schemas.openxmlformats.org/officeDocument/2006/relationships/font" Target="fonts/font20.fntdata"/><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font" Target="fonts/font18.fntdata"/><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9.fntdata"/><Relationship Id="rId44" Type="http://schemas.openxmlformats.org/officeDocument/2006/relationships/font" Target="fonts/font22.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font" Target="fonts/font21.fntdata"/><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font" Target="fonts/font1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2"/>
        <p:cNvGrpSpPr/>
        <p:nvPr/>
      </p:nvGrpSpPr>
      <p:grpSpPr>
        <a:xfrm>
          <a:off x="0" y="0"/>
          <a:ext cx="0" cy="0"/>
          <a:chOff x="0" y="0"/>
          <a:chExt cx="0" cy="0"/>
        </a:xfrm>
      </p:grpSpPr>
      <p:sp>
        <p:nvSpPr>
          <p:cNvPr id="1023" name="Google Shape;1023;g1e9e969bfe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4" name="Google Shape;1024;g1e9e969bfec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1"/>
        <p:cNvGrpSpPr/>
        <p:nvPr/>
      </p:nvGrpSpPr>
      <p:grpSpPr>
        <a:xfrm>
          <a:off x="0" y="0"/>
          <a:ext cx="0" cy="0"/>
          <a:chOff x="0" y="0"/>
          <a:chExt cx="0" cy="0"/>
        </a:xfrm>
      </p:grpSpPr>
      <p:sp>
        <p:nvSpPr>
          <p:cNvPr id="1032" name="Google Shape;1032;g312322f022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1 (5 minutes): Health Habits Challenge! </a:t>
            </a:r>
            <a:endParaRPr sz="1300" b="1" i="1">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i="1"/>
              <a:t>Have students get out their </a:t>
            </a:r>
            <a:r>
              <a:rPr lang="en-US" sz="1300" b="1" i="1">
                <a:solidFill>
                  <a:srgbClr val="386394"/>
                </a:solidFill>
              </a:rPr>
              <a:t>Health Habits Challenge </a:t>
            </a:r>
            <a:r>
              <a:rPr lang="en-US" sz="1300" i="1"/>
              <a:t>worksheet from the previous class. </a:t>
            </a:r>
            <a:r>
              <a:rPr lang="en-US" sz="1300"/>
              <a:t>Let’s see how you all did with the Health Habits Challenge and tally the points! For every meal that's healthy, give yourself one point. For every day that you achieve 60 minutes of exercise, give yourself one point. For every night of 8 hours of sleep, award yourself one point. For media, add up your total time (phone and/or tablet, computer, screen) and for every day that is fewer than 6 hours, give yourself one point. </a:t>
            </a:r>
            <a:r>
              <a:rPr lang="en-US" sz="1300" i="1"/>
              <a:t>See slide for example of adding up the points. Offer a prize to the winner(s).</a:t>
            </a:r>
            <a:endParaRPr sz="1300" b="1">
              <a:solidFill>
                <a:srgbClr val="0055A4"/>
              </a:solidFill>
            </a:endParaRPr>
          </a:p>
          <a:p>
            <a:pPr marL="0" lvl="0" indent="0" algn="l" rtl="0">
              <a:lnSpc>
                <a:spcPct val="115000"/>
              </a:lnSpc>
              <a:spcBef>
                <a:spcPts val="0"/>
              </a:spcBef>
              <a:spcAft>
                <a:spcPts val="0"/>
              </a:spcAft>
              <a:buClr>
                <a:schemeClr val="dk1"/>
              </a:buClr>
              <a:buSzPts val="1100"/>
              <a:buFont typeface="Arial"/>
              <a:buNone/>
            </a:pPr>
            <a:endParaRPr sz="1800" b="1">
              <a:latin typeface="Arial"/>
              <a:ea typeface="Arial"/>
              <a:cs typeface="Arial"/>
              <a:sym typeface="Arial"/>
            </a:endParaRPr>
          </a:p>
        </p:txBody>
      </p:sp>
      <p:sp>
        <p:nvSpPr>
          <p:cNvPr id="1033" name="Google Shape;1033;g312322f022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6"/>
        <p:cNvGrpSpPr/>
        <p:nvPr/>
      </p:nvGrpSpPr>
      <p:grpSpPr>
        <a:xfrm>
          <a:off x="0" y="0"/>
          <a:ext cx="0" cy="0"/>
          <a:chOff x="0" y="0"/>
          <a:chExt cx="0" cy="0"/>
        </a:xfrm>
      </p:grpSpPr>
      <p:sp>
        <p:nvSpPr>
          <p:cNvPr id="1067" name="Google Shape;1067;g1d4abfdf93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2 (5 minutes): </a:t>
            </a:r>
            <a:r>
              <a:rPr lang="en-US" sz="1300">
                <a:solidFill>
                  <a:srgbClr val="0055A4"/>
                </a:solidFill>
              </a:rPr>
              <a:t>The Brain: Health Habits Matter</a:t>
            </a:r>
            <a:br>
              <a:rPr lang="en-US" sz="1300"/>
            </a:br>
            <a:r>
              <a:rPr lang="en-US" sz="1300"/>
              <a:t>As we have learned, hormones cause all of the growing and changing that the body does during puberty. Testosterone is the main male hormone. After testosterone is produced, it acts as a messenger back to the brain. This is called hormonal feedback. The brain and the body are in constant communication. This is why </a:t>
            </a:r>
            <a:r>
              <a:rPr lang="en-US" sz="1300" b="1"/>
              <a:t>things that affect your brain affect your physical and emotional health. </a:t>
            </a:r>
            <a:r>
              <a:rPr lang="en-US" sz="1300"/>
              <a:t>And the reverse is true, too!</a:t>
            </a:r>
            <a:endParaRPr/>
          </a:p>
        </p:txBody>
      </p:sp>
      <p:sp>
        <p:nvSpPr>
          <p:cNvPr id="1068" name="Google Shape;1068;g1d4abfdf93a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1"/>
        <p:cNvGrpSpPr/>
        <p:nvPr/>
      </p:nvGrpSpPr>
      <p:grpSpPr>
        <a:xfrm>
          <a:off x="0" y="0"/>
          <a:ext cx="0" cy="0"/>
          <a:chOff x="0" y="0"/>
          <a:chExt cx="0" cy="0"/>
        </a:xfrm>
      </p:grpSpPr>
      <p:sp>
        <p:nvSpPr>
          <p:cNvPr id="1082" name="Google Shape;1082;g312322f022d_0_2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3" name="Google Shape;1083;g312322f022d_0_249: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Your choices matter. To be precise: your choices are not only important but they increase or decrease your brain’s </a:t>
            </a:r>
            <a:r>
              <a:rPr lang="en-US" sz="1300" i="1"/>
              <a:t>gray matter</a:t>
            </a:r>
            <a:r>
              <a:rPr lang="en-US" sz="1300"/>
              <a:t>. The outer layer of the brain is called the cerebral cortex; it is made up of tissue, called “gray matter”. Gray matter is wrinkled in appearance, as the more you learn new things, the more folds and wrinkles you put in your brain. Gray matter increases rapidly during adolescence until around age 25. </a:t>
            </a:r>
            <a:endParaRPr sz="1300"/>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5000"/>
              </a:lnSpc>
              <a:spcBef>
                <a:spcPts val="0"/>
              </a:spcBef>
              <a:spcAft>
                <a:spcPts val="0"/>
              </a:spcAft>
              <a:buClr>
                <a:schemeClr val="dk1"/>
              </a:buClr>
              <a:buSzPts val="1100"/>
              <a:buFont typeface="Arial"/>
              <a:buNone/>
            </a:pPr>
            <a:r>
              <a:rPr lang="en-US" sz="1300"/>
              <a:t>Lifestyle choices that build or increase gray matter, include: getting enough sleep, exercising, eating healthy food, reading, learning new skills and practicing hobbies that challenge your brain.  </a:t>
            </a:r>
            <a:endParaRPr sz="1300"/>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0000"/>
              </a:lnSpc>
              <a:spcBef>
                <a:spcPts val="0"/>
              </a:spcBef>
              <a:spcAft>
                <a:spcPts val="0"/>
              </a:spcAft>
              <a:buClr>
                <a:schemeClr val="dk1"/>
              </a:buClr>
              <a:buSzPts val="1100"/>
              <a:buFont typeface="Arial"/>
              <a:buNone/>
            </a:pPr>
            <a:br>
              <a:rPr lang="en-US" sz="1300"/>
            </a:br>
            <a:endParaRPr sz="1300"/>
          </a:p>
        </p:txBody>
      </p:sp>
      <p:sp>
        <p:nvSpPr>
          <p:cNvPr id="1084" name="Google Shape;1084;g312322f022d_0_249: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8"/>
        <p:cNvGrpSpPr/>
        <p:nvPr/>
      </p:nvGrpSpPr>
      <p:grpSpPr>
        <a:xfrm>
          <a:off x="0" y="0"/>
          <a:ext cx="0" cy="0"/>
          <a:chOff x="0" y="0"/>
          <a:chExt cx="0" cy="0"/>
        </a:xfrm>
      </p:grpSpPr>
      <p:sp>
        <p:nvSpPr>
          <p:cNvPr id="1099" name="Google Shape;1099;g312322f022d_0_5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0" name="Google Shape;1100;g312322f022d_0_516: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Lifestyle choices that </a:t>
            </a:r>
            <a:r>
              <a:rPr lang="en-US" sz="1300" i="1"/>
              <a:t>decrease </a:t>
            </a:r>
            <a:r>
              <a:rPr lang="en-US" sz="1300"/>
              <a:t>gray matter and can even do damage to a healthy brain, are: lack of sleep, alcohol, drugs, smoking, pornography and too much screen time. </a:t>
            </a:r>
            <a:endParaRPr sz="1300"/>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0000"/>
              </a:lnSpc>
              <a:spcBef>
                <a:spcPts val="0"/>
              </a:spcBef>
              <a:spcAft>
                <a:spcPts val="0"/>
              </a:spcAft>
              <a:buClr>
                <a:schemeClr val="dk1"/>
              </a:buClr>
              <a:buSzPts val="1100"/>
              <a:buFont typeface="Arial"/>
              <a:buNone/>
            </a:pPr>
            <a:br>
              <a:rPr lang="en-US" sz="1300"/>
            </a:br>
            <a:endParaRPr sz="1300"/>
          </a:p>
        </p:txBody>
      </p:sp>
      <p:sp>
        <p:nvSpPr>
          <p:cNvPr id="1101" name="Google Shape;1101;g312322f022d_0_516: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6"/>
        <p:cNvGrpSpPr/>
        <p:nvPr/>
      </p:nvGrpSpPr>
      <p:grpSpPr>
        <a:xfrm>
          <a:off x="0" y="0"/>
          <a:ext cx="0" cy="0"/>
          <a:chOff x="0" y="0"/>
          <a:chExt cx="0" cy="0"/>
        </a:xfrm>
      </p:grpSpPr>
      <p:sp>
        <p:nvSpPr>
          <p:cNvPr id="1117" name="Google Shape;1117;g25777819789_0_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18" name="Google Shape;1118;g25777819789_0_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The adolescent brain is still “under construction”, growing and developing. The choices you make now will shape your brain for the rest of your life. Alcohol and marijuana use decrease memory and mental performance, damaging brain cells. Getting in the habit of the three pillars of health: nutrition, exercise and sleep, increase mental performance, build brain cells and support your hormonal and overall health. </a:t>
            </a:r>
            <a:endParaRPr/>
          </a:p>
        </p:txBody>
      </p:sp>
      <p:sp>
        <p:nvSpPr>
          <p:cNvPr id="1119" name="Google Shape;1119;g25777819789_0_23: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0"/>
        <p:cNvGrpSpPr/>
        <p:nvPr/>
      </p:nvGrpSpPr>
      <p:grpSpPr>
        <a:xfrm>
          <a:off x="0" y="0"/>
          <a:ext cx="0" cy="0"/>
          <a:chOff x="0" y="0"/>
          <a:chExt cx="0" cy="0"/>
        </a:xfrm>
      </p:grpSpPr>
      <p:sp>
        <p:nvSpPr>
          <p:cNvPr id="1141" name="Google Shape;1141;g312322f022d_0_6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42" name="Google Shape;1142;g312322f022d_0_63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3 (10 minutes): </a:t>
            </a:r>
            <a:r>
              <a:rPr lang="en-US" sz="1300">
                <a:solidFill>
                  <a:srgbClr val="0055A4"/>
                </a:solidFill>
              </a:rPr>
              <a:t>Self-Awareness and Excellent Habits of Thinking; </a:t>
            </a:r>
            <a:r>
              <a:rPr lang="en-US" sz="1300" b="1">
                <a:solidFill>
                  <a:srgbClr val="0055A4"/>
                </a:solidFill>
              </a:rPr>
              <a:t>Feel. Think. Act. </a:t>
            </a:r>
            <a:br>
              <a:rPr lang="en-US" sz="1300"/>
            </a:br>
            <a:r>
              <a:rPr lang="en-US" sz="1300"/>
              <a:t>Part of becoming a mature person is becoming more self-aware. </a:t>
            </a:r>
            <a:r>
              <a:rPr lang="en-US" sz="1300" b="1">
                <a:solidFill>
                  <a:srgbClr val="0055A4"/>
                </a:solidFill>
              </a:rPr>
              <a:t>Self Awareness</a:t>
            </a:r>
            <a:r>
              <a:rPr lang="en-US" sz="1300"/>
              <a:t> means </a:t>
            </a:r>
            <a:r>
              <a:rPr lang="en-US" sz="1300" b="1"/>
              <a:t>having a strong understanding of who you are, </a:t>
            </a:r>
            <a:r>
              <a:rPr lang="en-US" sz="1300" b="1" i="1"/>
              <a:t>how you feel and think,</a:t>
            </a:r>
            <a:r>
              <a:rPr lang="en-US" sz="1300" b="1"/>
              <a:t> and the reasons for your actions. </a:t>
            </a:r>
            <a:br>
              <a:rPr lang="en-US" sz="1300" b="1"/>
            </a:br>
            <a:br>
              <a:rPr lang="en-US" sz="13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just" rtl="0">
              <a:lnSpc>
                <a:spcPct val="110000"/>
              </a:lnSpc>
              <a:spcBef>
                <a:spcPts val="0"/>
              </a:spcBef>
              <a:spcAft>
                <a:spcPts val="0"/>
              </a:spcAft>
              <a:buClr>
                <a:schemeClr val="dk1"/>
              </a:buClr>
              <a:buSzPts val="1100"/>
              <a:buFont typeface="Arial"/>
              <a:buNone/>
            </a:pPr>
            <a:endParaRPr sz="1400" b="1" i="1">
              <a:solidFill>
                <a:srgbClr val="757AA8"/>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200">
              <a:solidFill>
                <a:schemeClr val="dk1"/>
              </a:solidFill>
            </a:endParaRPr>
          </a:p>
        </p:txBody>
      </p:sp>
      <p:sp>
        <p:nvSpPr>
          <p:cNvPr id="1143" name="Google Shape;1143;g312322f022d_0_633: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7</a:t>
            </a:fld>
            <a:endParaRPr sz="1200">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2"/>
        <p:cNvGrpSpPr/>
        <p:nvPr/>
      </p:nvGrpSpPr>
      <p:grpSpPr>
        <a:xfrm>
          <a:off x="0" y="0"/>
          <a:ext cx="0" cy="0"/>
          <a:chOff x="0" y="0"/>
          <a:chExt cx="0" cy="0"/>
        </a:xfrm>
      </p:grpSpPr>
      <p:sp>
        <p:nvSpPr>
          <p:cNvPr id="1153" name="Google Shape;1153;g312322f022d_0_5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4" name="Google Shape;1154;g312322f022d_0_5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Self-awareness is understanding how our nutrition choices, exercise and sleep (or lack of) all contribute to our mood, ability to think and make good decisions. There are other factors, too, like who you spend your time with (peers) and how much time you spend online. All of these things play a big role in our emotional and physical health. Having the self-awareness to check-in with ourselves about how we are feeling and why we are behaving in a certain way, is a sign of maturity in a person. </a:t>
            </a:r>
            <a:endParaRPr/>
          </a:p>
        </p:txBody>
      </p:sp>
      <p:sp>
        <p:nvSpPr>
          <p:cNvPr id="1155" name="Google Shape;1155;g312322f022d_0_584: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8"/>
        <p:cNvGrpSpPr/>
        <p:nvPr/>
      </p:nvGrpSpPr>
      <p:grpSpPr>
        <a:xfrm>
          <a:off x="0" y="0"/>
          <a:ext cx="0" cy="0"/>
          <a:chOff x="0" y="0"/>
          <a:chExt cx="0" cy="0"/>
        </a:xfrm>
      </p:grpSpPr>
      <p:sp>
        <p:nvSpPr>
          <p:cNvPr id="1189" name="Google Shape;1189;g252af4c921c_1_8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90" name="Google Shape;1190;g252af4c921c_1_8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Want to develop and mature your prefrontal cortex? Excellent thinking! Here are five </a:t>
            </a:r>
            <a:r>
              <a:rPr lang="en-US" sz="1300" b="1"/>
              <a:t>excellent habits of thinking:</a:t>
            </a:r>
            <a:br>
              <a:rPr lang="en-US" sz="1300"/>
            </a:br>
            <a:r>
              <a:rPr lang="en-US" sz="1300"/>
              <a:t>1. Listening to different points of view.</a:t>
            </a:r>
            <a:endParaRPr sz="1300"/>
          </a:p>
          <a:p>
            <a:pPr marL="0" lvl="0" indent="0" algn="l" rtl="0">
              <a:lnSpc>
                <a:spcPct val="115000"/>
              </a:lnSpc>
              <a:spcBef>
                <a:spcPts val="0"/>
              </a:spcBef>
              <a:spcAft>
                <a:spcPts val="0"/>
              </a:spcAft>
              <a:buClr>
                <a:schemeClr val="dk1"/>
              </a:buClr>
              <a:buSzPts val="1100"/>
              <a:buFont typeface="Arial"/>
              <a:buNone/>
            </a:pPr>
            <a:r>
              <a:rPr lang="en-US" sz="1300"/>
              <a:t>2. Making a judgment based on good reasons.</a:t>
            </a:r>
            <a:endParaRPr sz="1300"/>
          </a:p>
          <a:p>
            <a:pPr marL="0" lvl="0" indent="0" algn="l" rtl="0">
              <a:lnSpc>
                <a:spcPct val="115000"/>
              </a:lnSpc>
              <a:spcBef>
                <a:spcPts val="0"/>
              </a:spcBef>
              <a:spcAft>
                <a:spcPts val="0"/>
              </a:spcAft>
              <a:buClr>
                <a:schemeClr val="dk1"/>
              </a:buClr>
              <a:buSzPts val="1100"/>
              <a:buFont typeface="Arial"/>
              <a:buNone/>
            </a:pPr>
            <a:r>
              <a:rPr lang="en-US" sz="1300"/>
              <a:t>3. Considering if you might be wrong.</a:t>
            </a:r>
            <a:endParaRPr sz="1300"/>
          </a:p>
          <a:p>
            <a:pPr marL="0" lvl="0" indent="0" algn="l" rtl="0">
              <a:lnSpc>
                <a:spcPct val="115000"/>
              </a:lnSpc>
              <a:spcBef>
                <a:spcPts val="0"/>
              </a:spcBef>
              <a:spcAft>
                <a:spcPts val="0"/>
              </a:spcAft>
              <a:buClr>
                <a:schemeClr val="dk1"/>
              </a:buClr>
              <a:buSzPts val="1100"/>
              <a:buFont typeface="Arial"/>
              <a:buNone/>
            </a:pPr>
            <a:r>
              <a:rPr lang="en-US" sz="1300"/>
              <a:t>4. Asking advice from people with more knowledge or experience than you have.</a:t>
            </a:r>
            <a:endParaRPr sz="1300"/>
          </a:p>
          <a:p>
            <a:pPr marL="0" lvl="0" indent="0" algn="l" rtl="0">
              <a:lnSpc>
                <a:spcPct val="115000"/>
              </a:lnSpc>
              <a:spcBef>
                <a:spcPts val="0"/>
              </a:spcBef>
              <a:spcAft>
                <a:spcPts val="0"/>
              </a:spcAft>
              <a:buClr>
                <a:schemeClr val="dk1"/>
              </a:buClr>
              <a:buSzPts val="1100"/>
              <a:buFont typeface="Arial"/>
              <a:buNone/>
            </a:pPr>
            <a:r>
              <a:rPr lang="en-US" sz="1300"/>
              <a:t>5. Thinking about the consequences of your ideas and actions.</a:t>
            </a:r>
            <a:br>
              <a:rPr lang="en-US" sz="1300"/>
            </a:br>
            <a:br>
              <a:rPr lang="en-US" sz="1300"/>
            </a:br>
            <a:r>
              <a:rPr lang="en-US" sz="1300"/>
              <a:t>Here are five </a:t>
            </a:r>
            <a:r>
              <a:rPr lang="en-US" sz="1300" b="1"/>
              <a:t>non-excellent habits of thinking</a:t>
            </a:r>
            <a:r>
              <a:rPr lang="en-US" sz="1300"/>
              <a:t>:</a:t>
            </a:r>
            <a:br>
              <a:rPr lang="en-US" sz="1300"/>
            </a:br>
            <a:r>
              <a:rPr lang="en-US" sz="1300"/>
              <a:t>1. Rushing to conclusions.</a:t>
            </a:r>
            <a:endParaRPr sz="1300"/>
          </a:p>
          <a:p>
            <a:pPr marL="0" lvl="0" indent="0" algn="l" rtl="0">
              <a:lnSpc>
                <a:spcPct val="115000"/>
              </a:lnSpc>
              <a:spcBef>
                <a:spcPts val="0"/>
              </a:spcBef>
              <a:spcAft>
                <a:spcPts val="0"/>
              </a:spcAft>
              <a:buClr>
                <a:schemeClr val="dk1"/>
              </a:buClr>
              <a:buSzPts val="1100"/>
              <a:buFont typeface="Arial"/>
              <a:buNone/>
            </a:pPr>
            <a:r>
              <a:rPr lang="en-US" sz="1300"/>
              <a:t>2. Ignoring valid criticism just because it makes you feel bad.</a:t>
            </a:r>
            <a:endParaRPr sz="1300"/>
          </a:p>
          <a:p>
            <a:pPr marL="0" lvl="0" indent="0" algn="l" rtl="0">
              <a:lnSpc>
                <a:spcPct val="115000"/>
              </a:lnSpc>
              <a:spcBef>
                <a:spcPts val="0"/>
              </a:spcBef>
              <a:spcAft>
                <a:spcPts val="0"/>
              </a:spcAft>
              <a:buClr>
                <a:schemeClr val="dk1"/>
              </a:buClr>
              <a:buSzPts val="1100"/>
              <a:buFont typeface="Arial"/>
              <a:buNone/>
            </a:pPr>
            <a:r>
              <a:rPr lang="en-US" sz="1300"/>
              <a:t>3. Not listening to different opinions because you don’t like the person saying it.</a:t>
            </a:r>
            <a:endParaRPr sz="1300"/>
          </a:p>
          <a:p>
            <a:pPr marL="0" lvl="0" indent="0" algn="l" rtl="0">
              <a:lnSpc>
                <a:spcPct val="115000"/>
              </a:lnSpc>
              <a:spcBef>
                <a:spcPts val="0"/>
              </a:spcBef>
              <a:spcAft>
                <a:spcPts val="0"/>
              </a:spcAft>
              <a:buClr>
                <a:schemeClr val="dk1"/>
              </a:buClr>
              <a:buSzPts val="1100"/>
              <a:buFont typeface="Arial"/>
              <a:buNone/>
            </a:pPr>
            <a:r>
              <a:rPr lang="en-US" sz="1300"/>
              <a:t>4. Letting anger blur your judgment.</a:t>
            </a:r>
            <a:endParaRPr sz="1300"/>
          </a:p>
          <a:p>
            <a:pPr marL="0" lvl="0" indent="0" algn="l" rtl="0">
              <a:lnSpc>
                <a:spcPct val="115000"/>
              </a:lnSpc>
              <a:spcBef>
                <a:spcPts val="0"/>
              </a:spcBef>
              <a:spcAft>
                <a:spcPts val="0"/>
              </a:spcAft>
              <a:buClr>
                <a:schemeClr val="dk1"/>
              </a:buClr>
              <a:buSzPts val="1100"/>
              <a:buFont typeface="Arial"/>
              <a:buNone/>
            </a:pPr>
            <a:r>
              <a:rPr lang="en-US" sz="1300"/>
              <a:t>5. Arguing that something is true simply because you say so.</a:t>
            </a:r>
            <a:endParaRPr sz="1300" i="1"/>
          </a:p>
          <a:p>
            <a:pPr marL="0" lvl="0" indent="0" algn="l" rtl="0">
              <a:lnSpc>
                <a:spcPct val="115000"/>
              </a:lnSpc>
              <a:spcBef>
                <a:spcPts val="0"/>
              </a:spcBef>
              <a:spcAft>
                <a:spcPts val="0"/>
              </a:spcAft>
              <a:buClr>
                <a:schemeClr val="dk1"/>
              </a:buClr>
              <a:buSzPts val="1100"/>
              <a:buFont typeface="Arial"/>
              <a:buNone/>
            </a:pPr>
            <a:br>
              <a:rPr lang="en-US" sz="1300" i="1"/>
            </a:br>
            <a:endParaRPr sz="1300"/>
          </a:p>
        </p:txBody>
      </p:sp>
      <p:sp>
        <p:nvSpPr>
          <p:cNvPr id="1191" name="Google Shape;1191;g252af4c921c_1_855: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9"/>
        <p:cNvGrpSpPr/>
        <p:nvPr/>
      </p:nvGrpSpPr>
      <p:grpSpPr>
        <a:xfrm>
          <a:off x="0" y="0"/>
          <a:ext cx="0" cy="0"/>
          <a:chOff x="0" y="0"/>
          <a:chExt cx="0" cy="0"/>
        </a:xfrm>
      </p:grpSpPr>
      <p:sp>
        <p:nvSpPr>
          <p:cNvPr id="1210" name="Google Shape;1210;g312322f022d_0_11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1" name="Google Shape;1211;g312322f022d_0_1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t>Divide students into three groups and give each group one of the </a:t>
            </a:r>
            <a:r>
              <a:rPr lang="en-US" sz="1300" b="1" i="1">
                <a:solidFill>
                  <a:srgbClr val="0055A4"/>
                </a:solidFill>
              </a:rPr>
              <a:t>Feel. Think. Act.</a:t>
            </a:r>
            <a:r>
              <a:rPr lang="en-US" sz="1300" i="1"/>
              <a:t> scenarios. </a:t>
            </a:r>
            <a:br>
              <a:rPr lang="en-US" sz="1300" i="1"/>
            </a:br>
            <a:r>
              <a:rPr lang="en-US" sz="1300" i="1"/>
              <a:t>Give groups a few minutes to read, discuss and write down their responses to the questions. Then, discuss the answers with the class using the </a:t>
            </a:r>
            <a:r>
              <a:rPr lang="en-US" sz="1300" b="1" i="1"/>
              <a:t>Answer Key</a:t>
            </a:r>
            <a:r>
              <a:rPr lang="en-US" sz="1300" i="1"/>
              <a:t> provided in the materials.  </a:t>
            </a:r>
            <a:br>
              <a:rPr lang="en-US" sz="1300" i="1"/>
            </a:br>
            <a:endParaRPr/>
          </a:p>
        </p:txBody>
      </p:sp>
      <p:sp>
        <p:nvSpPr>
          <p:cNvPr id="1212" name="Google Shape;1212;g312322f022d_0_1153: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5"/>
        <p:cNvGrpSpPr/>
        <p:nvPr/>
      </p:nvGrpSpPr>
      <p:grpSpPr>
        <a:xfrm>
          <a:off x="0" y="0"/>
          <a:ext cx="0" cy="0"/>
          <a:chOff x="0" y="0"/>
          <a:chExt cx="0" cy="0"/>
        </a:xfrm>
      </p:grpSpPr>
      <p:sp>
        <p:nvSpPr>
          <p:cNvPr id="1226" name="Google Shape;1226;g252af4c921c_1_8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27" name="Google Shape;1227;g252af4c921c_1_8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4 (5 minutes): </a:t>
            </a:r>
            <a:r>
              <a:rPr lang="en-US" sz="1300">
                <a:solidFill>
                  <a:srgbClr val="0055A4"/>
                </a:solidFill>
              </a:rPr>
              <a:t>Self-Awareness and Online Information  </a:t>
            </a:r>
            <a:br>
              <a:rPr lang="en-US" sz="1300"/>
            </a:br>
            <a:r>
              <a:rPr lang="en-US" sz="1300"/>
              <a:t>Self-awareness is vital when it comes to navigating the many different kinds of influences we are bombarded with online. In seeking out </a:t>
            </a:r>
            <a:r>
              <a:rPr lang="en-US" sz="1300" i="1"/>
              <a:t>reliable sources of information</a:t>
            </a:r>
            <a:r>
              <a:rPr lang="en-US" sz="1300"/>
              <a:t> online, here are some key things to consider: </a:t>
            </a:r>
            <a:br>
              <a:rPr lang="en-US" sz="1300"/>
            </a:br>
            <a:br>
              <a:rPr lang="en-US" sz="1300"/>
            </a:br>
            <a:r>
              <a:rPr lang="en-US" sz="1300" b="1" i="1"/>
              <a:t>Ask for help</a:t>
            </a:r>
            <a:r>
              <a:rPr lang="en-US" sz="1300" b="1"/>
              <a:t>. </a:t>
            </a:r>
            <a:r>
              <a:rPr lang="en-US" sz="1300"/>
              <a:t>Ask a parent, trusted family member, teacher or librarian which resources they would </a:t>
            </a:r>
            <a:r>
              <a:rPr lang="en-US" sz="1300">
                <a:highlight>
                  <a:srgbClr val="FFFFFF"/>
                </a:highlight>
              </a:rPr>
              <a:t>recommend. For school work, m</a:t>
            </a:r>
            <a:r>
              <a:rPr lang="en-US" sz="1300"/>
              <a:t>ake sure the internet isn’t your only research tool! There are great books, encyclopedias, and more.</a:t>
            </a:r>
            <a:endParaRPr sz="1300"/>
          </a:p>
          <a:p>
            <a:pPr marL="0" lvl="0" indent="0" algn="l" rtl="0">
              <a:lnSpc>
                <a:spcPct val="115000"/>
              </a:lnSpc>
              <a:spcBef>
                <a:spcPts val="0"/>
              </a:spcBef>
              <a:spcAft>
                <a:spcPts val="0"/>
              </a:spcAft>
              <a:buClr>
                <a:schemeClr val="dk1"/>
              </a:buClr>
              <a:buSzPts val="1100"/>
              <a:buFont typeface="Arial"/>
              <a:buNone/>
            </a:pPr>
            <a:endParaRPr sz="1300" i="1"/>
          </a:p>
          <a:p>
            <a:pPr marL="0" lvl="0" indent="0" algn="l" rtl="0">
              <a:lnSpc>
                <a:spcPct val="115000"/>
              </a:lnSpc>
              <a:spcBef>
                <a:spcPts val="0"/>
              </a:spcBef>
              <a:spcAft>
                <a:spcPts val="0"/>
              </a:spcAft>
              <a:buClr>
                <a:schemeClr val="dk1"/>
              </a:buClr>
              <a:buSzPts val="1100"/>
              <a:buFont typeface="Arial"/>
              <a:buNone/>
            </a:pPr>
            <a:r>
              <a:rPr lang="en-US" sz="1300" b="1" i="1"/>
              <a:t>Get all the facts.</a:t>
            </a:r>
            <a:r>
              <a:rPr lang="en-US" sz="1300"/>
              <a:t> If you’re reading an article from a news site, check the original source that the news article mentions; sometimes the original source is </a:t>
            </a:r>
            <a:r>
              <a:rPr lang="en-US" sz="1300" i="1"/>
              <a:t>entirely different</a:t>
            </a:r>
            <a:r>
              <a:rPr lang="en-US" sz="1300"/>
              <a:t> from the headline!  </a:t>
            </a:r>
            <a:br>
              <a:rPr lang="en-US" sz="1300"/>
            </a:br>
            <a:br>
              <a:rPr lang="en-US" sz="1300"/>
            </a:br>
            <a:r>
              <a:rPr lang="en-US" sz="1300" b="1" i="1"/>
              <a:t>Watch out for ads</a:t>
            </a:r>
            <a:r>
              <a:rPr lang="en-US" sz="1300"/>
              <a:t>. Sometimes it says “Ad” beside an ad, but other times paid advertising fits seamlessly into a web page. Getting your information from Instagram or Tiktok can also be problematic, since </a:t>
            </a:r>
            <a:r>
              <a:rPr lang="en-US" sz="1300" i="1"/>
              <a:t>anything</a:t>
            </a:r>
            <a:r>
              <a:rPr lang="en-US" sz="1300"/>
              <a:t> can be posted on social media. </a:t>
            </a:r>
            <a:br>
              <a:rPr lang="en-US" sz="1300"/>
            </a:br>
            <a:endParaRPr sz="1300"/>
          </a:p>
          <a:p>
            <a:pPr marL="0" lvl="0" indent="0" algn="just" rtl="0">
              <a:lnSpc>
                <a:spcPct val="115000"/>
              </a:lnSpc>
              <a:spcBef>
                <a:spcPts val="0"/>
              </a:spcBef>
              <a:spcAft>
                <a:spcPts val="0"/>
              </a:spcAft>
              <a:buClr>
                <a:schemeClr val="dk1"/>
              </a:buClr>
              <a:buSzPts val="1100"/>
              <a:buFont typeface="Arial"/>
              <a:buNone/>
            </a:pPr>
            <a:endParaRPr sz="1100">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300"/>
          </a:p>
          <a:p>
            <a:pPr marL="0" marR="0" lvl="0" indent="0" algn="l" rtl="0">
              <a:lnSpc>
                <a:spcPct val="100000"/>
              </a:lnSpc>
              <a:spcBef>
                <a:spcPts val="0"/>
              </a:spcBef>
              <a:spcAft>
                <a:spcPts val="0"/>
              </a:spcAft>
              <a:buClr>
                <a:schemeClr val="dk1"/>
              </a:buClr>
              <a:buSzPts val="300"/>
              <a:buFont typeface="Calibri"/>
              <a:buNone/>
            </a:pPr>
            <a:endParaRPr/>
          </a:p>
        </p:txBody>
      </p:sp>
      <p:sp>
        <p:nvSpPr>
          <p:cNvPr id="1228" name="Google Shape;1228;g252af4c921c_1_866: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9"/>
        <p:cNvGrpSpPr/>
        <p:nvPr/>
      </p:nvGrpSpPr>
      <p:grpSpPr>
        <a:xfrm>
          <a:off x="0" y="0"/>
          <a:ext cx="0" cy="0"/>
          <a:chOff x="0" y="0"/>
          <a:chExt cx="0" cy="0"/>
        </a:xfrm>
      </p:grpSpPr>
      <p:sp>
        <p:nvSpPr>
          <p:cNvPr id="1240" name="Google Shape;1240;g25777819789_0_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i="1"/>
              <a:t>Avoid clickbait!</a:t>
            </a:r>
            <a:r>
              <a:rPr lang="en-US" sz="1300" b="1"/>
              <a:t> </a:t>
            </a:r>
            <a:r>
              <a:rPr lang="en-US" sz="1300"/>
              <a:t>Clickbait are links that sensationalize article headlines to make people click on them. Most are trying to sell you something and sometimes, they can infect your computer with viruses. </a:t>
            </a:r>
            <a:br>
              <a:rPr lang="en-US" sz="1300" b="1"/>
            </a:br>
            <a:endParaRPr b="1"/>
          </a:p>
        </p:txBody>
      </p:sp>
      <p:sp>
        <p:nvSpPr>
          <p:cNvPr id="1241" name="Google Shape;1241;g25777819789_0_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3"/>
        <p:cNvGrpSpPr/>
        <p:nvPr/>
      </p:nvGrpSpPr>
      <p:grpSpPr>
        <a:xfrm>
          <a:off x="0" y="0"/>
          <a:ext cx="0" cy="0"/>
          <a:chOff x="0" y="0"/>
          <a:chExt cx="0" cy="0"/>
        </a:xfrm>
      </p:grpSpPr>
      <p:sp>
        <p:nvSpPr>
          <p:cNvPr id="1254" name="Google Shape;1254;g25777819789_0_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t>Last but not least, </a:t>
            </a:r>
            <a:r>
              <a:rPr lang="en-US" sz="1300" b="1" i="1"/>
              <a:t>protect yourself online!</a:t>
            </a:r>
            <a:r>
              <a:rPr lang="en-US" sz="1300"/>
              <a:t> </a:t>
            </a:r>
            <a:br>
              <a:rPr lang="en-US" sz="1300"/>
            </a:br>
            <a:r>
              <a:rPr lang="en-US" sz="1300"/>
              <a:t>It is not safe to send photos of yourself to someone you don’t know online. It is also not appropriate to share photos of anyone else online, in a group chat, etc. It can even lead to legal charges. Don’t trust a website or a person online asking you to provide a lot of personal information. If a site looks poorly made, has spelling mistakes or asks for a lot of information, it’s probably a scam and you should check with a parent before continuing. </a:t>
            </a:r>
            <a:br>
              <a:rPr lang="en-US" sz="1300"/>
            </a:br>
            <a:br>
              <a:rPr lang="en-US" sz="1300"/>
            </a:br>
            <a:endParaRPr b="1"/>
          </a:p>
        </p:txBody>
      </p:sp>
      <p:sp>
        <p:nvSpPr>
          <p:cNvPr id="1255" name="Google Shape;1255;g25777819789_0_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6"/>
        <p:cNvGrpSpPr/>
        <p:nvPr/>
      </p:nvGrpSpPr>
      <p:grpSpPr>
        <a:xfrm>
          <a:off x="0" y="0"/>
          <a:ext cx="0" cy="0"/>
          <a:chOff x="0" y="0"/>
          <a:chExt cx="0" cy="0"/>
        </a:xfrm>
      </p:grpSpPr>
      <p:sp>
        <p:nvSpPr>
          <p:cNvPr id="1267" name="Google Shape;1267;g2587acc639b_0_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b="1">
                <a:solidFill>
                  <a:srgbClr val="0055A4"/>
                </a:solidFill>
              </a:rPr>
              <a:t>Step 5 (10 minutes): </a:t>
            </a:r>
            <a:r>
              <a:rPr lang="en-US" sz="1300">
                <a:solidFill>
                  <a:srgbClr val="0055A4"/>
                </a:solidFill>
              </a:rPr>
              <a:t>Advertising Types; </a:t>
            </a:r>
            <a:r>
              <a:rPr lang="en-US" sz="1300" b="1">
                <a:solidFill>
                  <a:srgbClr val="0055A4"/>
                </a:solidFill>
              </a:rPr>
              <a:t>Case Studies: teenMEN Advertising Agency</a:t>
            </a:r>
            <a:endParaRPr sz="1300" b="1">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a:t>There are lots of messages out there, telling us: “Do this!” “Be this!” “Try this!” Let’s look at four common types of advertising:</a:t>
            </a:r>
            <a:br>
              <a:rPr lang="en-US" sz="1300"/>
            </a:br>
            <a:endParaRPr sz="1300"/>
          </a:p>
          <a:p>
            <a:pPr marL="457200" lvl="0" indent="-311150" algn="l" rtl="0">
              <a:lnSpc>
                <a:spcPct val="115000"/>
              </a:lnSpc>
              <a:spcBef>
                <a:spcPts val="0"/>
              </a:spcBef>
              <a:spcAft>
                <a:spcPts val="0"/>
              </a:spcAft>
              <a:buClr>
                <a:schemeClr val="dk1"/>
              </a:buClr>
              <a:buSzPts val="1300"/>
              <a:buFont typeface="Calibri"/>
              <a:buAutoNum type="arabicPeriod"/>
            </a:pPr>
            <a:r>
              <a:rPr lang="en-US" sz="1300" b="1"/>
              <a:t>Clickbait:</a:t>
            </a:r>
            <a:r>
              <a:rPr lang="en-US" sz="1300"/>
              <a:t> these are sensationalized headlines containing a “hack” or “secret” to make people want to check them out. </a:t>
            </a:r>
            <a:r>
              <a:rPr lang="en-US" sz="1300" i="1"/>
              <a:t>“The money making </a:t>
            </a:r>
            <a:r>
              <a:rPr lang="en-US" sz="1300" i="1" u="sng"/>
              <a:t>secret that banks don’t want you to know</a:t>
            </a:r>
            <a:r>
              <a:rPr lang="en-US" sz="1300" i="1"/>
              <a:t>!”</a:t>
            </a:r>
            <a:br>
              <a:rPr lang="en-US" sz="1300" i="1"/>
            </a:br>
            <a:r>
              <a:rPr lang="en-US" sz="1300"/>
              <a:t> </a:t>
            </a:r>
            <a:endParaRPr sz="1300"/>
          </a:p>
          <a:p>
            <a:pPr marL="457200" lvl="0" indent="-311150" algn="l" rtl="0">
              <a:lnSpc>
                <a:spcPct val="115000"/>
              </a:lnSpc>
              <a:spcBef>
                <a:spcPts val="0"/>
              </a:spcBef>
              <a:spcAft>
                <a:spcPts val="0"/>
              </a:spcAft>
              <a:buClr>
                <a:schemeClr val="dk1"/>
              </a:buClr>
              <a:buSzPts val="1300"/>
              <a:buFont typeface="Calibri"/>
              <a:buAutoNum type="arabicPeriod"/>
            </a:pPr>
            <a:r>
              <a:rPr lang="en-US" sz="1300" b="1"/>
              <a:t>Bandwagon Effect</a:t>
            </a:r>
            <a:r>
              <a:rPr lang="en-US" sz="1300"/>
              <a:t>: this type of advertising may play up the fear of missing out. Or, the message may claim that you should try something because everyone else is! </a:t>
            </a:r>
            <a:r>
              <a:rPr lang="en-US" sz="1300" i="1"/>
              <a:t>“</a:t>
            </a:r>
            <a:r>
              <a:rPr lang="en-US" sz="1300" i="1" u="sng"/>
              <a:t>Eight out of ten homes</a:t>
            </a:r>
            <a:r>
              <a:rPr lang="en-US" sz="1300" i="1"/>
              <a:t> are equipped with Eyespy Home Security system. Don’t let your house be the target.”        </a:t>
            </a:r>
            <a:r>
              <a:rPr lang="en-US" sz="1300"/>
              <a:t> 		</a:t>
            </a:r>
            <a:br>
              <a:rPr lang="en-US" sz="1300"/>
            </a:br>
            <a:r>
              <a:rPr lang="en-US" sz="1300"/>
              <a:t>                   </a:t>
            </a:r>
            <a:endParaRPr sz="1300"/>
          </a:p>
          <a:p>
            <a:pPr marL="457200" lvl="0" indent="-311150" algn="l" rtl="0">
              <a:lnSpc>
                <a:spcPct val="115000"/>
              </a:lnSpc>
              <a:spcBef>
                <a:spcPts val="0"/>
              </a:spcBef>
              <a:spcAft>
                <a:spcPts val="0"/>
              </a:spcAft>
              <a:buClr>
                <a:schemeClr val="dk1"/>
              </a:buClr>
              <a:buSzPts val="1300"/>
              <a:buFont typeface="Calibri"/>
              <a:buAutoNum type="arabicPeriod"/>
            </a:pPr>
            <a:r>
              <a:rPr lang="en-US" sz="1300" b="1"/>
              <a:t>Pseudo-science</a:t>
            </a:r>
            <a:r>
              <a:rPr lang="en-US" sz="1300"/>
              <a:t>: this is when advertisers exaggerate claims or make up scientific names to sell a product. </a:t>
            </a:r>
            <a:r>
              <a:rPr lang="en-US" sz="1300" i="1"/>
              <a:t>“Phyto-Dorphine™ Skin Booster by L'Oréal.”</a:t>
            </a:r>
            <a:br>
              <a:rPr lang="en-US" sz="1300" i="1"/>
            </a:br>
            <a:endParaRPr sz="1300"/>
          </a:p>
          <a:p>
            <a:pPr marL="457200" lvl="0" indent="-311150" algn="l" rtl="0">
              <a:lnSpc>
                <a:spcPct val="115000"/>
              </a:lnSpc>
              <a:spcBef>
                <a:spcPts val="0"/>
              </a:spcBef>
              <a:spcAft>
                <a:spcPts val="0"/>
              </a:spcAft>
              <a:buClr>
                <a:schemeClr val="dk1"/>
              </a:buClr>
              <a:buSzPts val="1300"/>
              <a:buFont typeface="Calibri"/>
              <a:buAutoNum type="arabicPeriod"/>
            </a:pPr>
            <a:r>
              <a:rPr lang="en-US" sz="1300" b="1"/>
              <a:t>Endorsement:</a:t>
            </a:r>
            <a:r>
              <a:rPr lang="en-US" sz="1300"/>
              <a:t> this type of ad usually shows a celebrity using the product, so that consumers will want to buy the product:</a:t>
            </a:r>
            <a:r>
              <a:rPr lang="en-US" sz="1300" i="1"/>
              <a:t> “Be like Mike” </a:t>
            </a:r>
            <a:r>
              <a:rPr lang="en-US" sz="1300"/>
              <a:t>was a Gatorade campaign featuring Michael Jordan. </a:t>
            </a:r>
            <a:endParaRPr sz="1300"/>
          </a:p>
          <a:p>
            <a:pPr marL="0" lvl="0" indent="0" algn="l" rtl="0">
              <a:lnSpc>
                <a:spcPct val="115000"/>
              </a:lnSpc>
              <a:spcBef>
                <a:spcPts val="0"/>
              </a:spcBef>
              <a:spcAft>
                <a:spcPts val="0"/>
              </a:spcAft>
              <a:buClr>
                <a:schemeClr val="dk1"/>
              </a:buClr>
              <a:buSzPts val="1100"/>
              <a:buFont typeface="Arial"/>
              <a:buNone/>
            </a:pPr>
            <a:br>
              <a:rPr lang="en-US" sz="1300" b="1">
                <a:solidFill>
                  <a:srgbClr val="0055A4"/>
                </a:solidFill>
              </a:rPr>
            </a:br>
            <a:endParaRPr sz="1300"/>
          </a:p>
        </p:txBody>
      </p:sp>
      <p:sp>
        <p:nvSpPr>
          <p:cNvPr id="1268" name="Google Shape;1268;g2587acc639b_0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5"/>
        <p:cNvGrpSpPr/>
        <p:nvPr/>
      </p:nvGrpSpPr>
      <p:grpSpPr>
        <a:xfrm>
          <a:off x="0" y="0"/>
          <a:ext cx="0" cy="0"/>
          <a:chOff x="0" y="0"/>
          <a:chExt cx="0" cy="0"/>
        </a:xfrm>
      </p:grpSpPr>
      <p:sp>
        <p:nvSpPr>
          <p:cNvPr id="1276" name="Google Shape;1276;g2587acc639b_0_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t>Divide students into four groups. Give each group one of the </a:t>
            </a:r>
            <a:r>
              <a:rPr lang="en-US" sz="1300" b="1">
                <a:solidFill>
                  <a:srgbClr val="0055A4"/>
                </a:solidFill>
              </a:rPr>
              <a:t>teenMEN Advertising Agency </a:t>
            </a:r>
            <a:r>
              <a:rPr lang="en-US" sz="1300" i="1"/>
              <a:t>case studies. Give groups a few minutes to come up with their ad to present. Then, have each group present their ad to the class. If groups run out of time to present, they can present their ad at the beginning of the next class.</a:t>
            </a:r>
            <a:endParaRPr sz="1400" b="1">
              <a:solidFill>
                <a:srgbClr val="0055A4"/>
              </a:solidFill>
            </a:endParaRPr>
          </a:p>
          <a:p>
            <a:pPr marL="0" lvl="0" indent="0" algn="l" rtl="0">
              <a:lnSpc>
                <a:spcPct val="115000"/>
              </a:lnSpc>
              <a:spcBef>
                <a:spcPts val="0"/>
              </a:spcBef>
              <a:spcAft>
                <a:spcPts val="0"/>
              </a:spcAft>
              <a:buClr>
                <a:schemeClr val="dk1"/>
              </a:buClr>
              <a:buSzPts val="1100"/>
              <a:buFont typeface="Arial"/>
              <a:buNone/>
            </a:pPr>
            <a:endParaRPr sz="1300" i="1"/>
          </a:p>
        </p:txBody>
      </p:sp>
      <p:sp>
        <p:nvSpPr>
          <p:cNvPr id="1277" name="Google Shape;1277;g2587acc639b_0_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7"/>
        <p:cNvGrpSpPr/>
        <p:nvPr/>
      </p:nvGrpSpPr>
      <p:grpSpPr>
        <a:xfrm>
          <a:off x="0" y="0"/>
          <a:ext cx="0" cy="0"/>
          <a:chOff x="0" y="0"/>
          <a:chExt cx="0" cy="0"/>
        </a:xfrm>
      </p:grpSpPr>
      <p:sp>
        <p:nvSpPr>
          <p:cNvPr id="1288" name="Google Shape;1288;g2a9301a32af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400" b="1">
                <a:solidFill>
                  <a:srgbClr val="0055A4"/>
                </a:solidFill>
              </a:rPr>
              <a:t>CONCLUSION </a:t>
            </a:r>
            <a:endParaRPr sz="1400" b="1">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a:solidFill>
                  <a:srgbClr val="434343"/>
                </a:solidFill>
              </a:rPr>
              <a:t>Growing up and becoming a mature person means taking responsibility for our choices. </a:t>
            </a:r>
            <a:r>
              <a:rPr lang="en-US" sz="1300"/>
              <a:t>As we discussed today, practicing excellent habits of thinking and being self-aware when it comes to what you’re seeing and doing online is an important step to growing in maturity. </a:t>
            </a:r>
            <a:r>
              <a:rPr lang="en-US" sz="1300">
                <a:solidFill>
                  <a:srgbClr val="434343"/>
                </a:solidFill>
              </a:rPr>
              <a:t>E</a:t>
            </a:r>
            <a:r>
              <a:rPr lang="en-US" sz="1300"/>
              <a:t>xcellent, healthy choices, not only shape and develop your prefrontal cortex, but they shape your life!</a:t>
            </a:r>
            <a:endParaRPr sz="1400"/>
          </a:p>
          <a:p>
            <a:pPr marL="0" lvl="0" indent="0" algn="l" rtl="0">
              <a:lnSpc>
                <a:spcPct val="115000"/>
              </a:lnSpc>
              <a:spcBef>
                <a:spcPts val="0"/>
              </a:spcBef>
              <a:spcAft>
                <a:spcPts val="0"/>
              </a:spcAft>
              <a:buClr>
                <a:schemeClr val="dk1"/>
              </a:buClr>
              <a:buSzPts val="1100"/>
              <a:buFont typeface="Arial"/>
              <a:buNone/>
            </a:pPr>
            <a:br>
              <a:rPr lang="en-US" sz="1300"/>
            </a:br>
            <a:endParaRPr sz="1300"/>
          </a:p>
        </p:txBody>
      </p:sp>
      <p:sp>
        <p:nvSpPr>
          <p:cNvPr id="1289" name="Google Shape;1289;g2a9301a32af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6"/>
        <p:cNvGrpSpPr/>
        <p:nvPr/>
      </p:nvGrpSpPr>
      <p:grpSpPr>
        <a:xfrm>
          <a:off x="0" y="0"/>
          <a:ext cx="0" cy="0"/>
          <a:chOff x="0" y="0"/>
          <a:chExt cx="0" cy="0"/>
        </a:xfrm>
      </p:grpSpPr>
      <p:sp>
        <p:nvSpPr>
          <p:cNvPr id="1297" name="Google Shape;1297;g1e9e969bfec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8" name="Google Shape;1298;g1e9e969bfec_0_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3" name="Google Shape;23;p3"/>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 name="Google Shape;24;p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6"/>
        <p:cNvGrpSpPr/>
        <p:nvPr/>
      </p:nvGrpSpPr>
      <p:grpSpPr>
        <a:xfrm>
          <a:off x="0" y="0"/>
          <a:ext cx="0" cy="0"/>
          <a:chOff x="0" y="0"/>
          <a:chExt cx="0" cy="0"/>
        </a:xfrm>
      </p:grpSpPr>
      <p:sp>
        <p:nvSpPr>
          <p:cNvPr id="27" name="Google Shape;27;p4"/>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8" name="Google Shape;28;p4"/>
          <p:cNvSpPr txBox="1">
            <a:spLocks noGrp="1"/>
          </p:cNvSpPr>
          <p:nvPr>
            <p:ph type="body" idx="1"/>
          </p:nvPr>
        </p:nvSpPr>
        <p:spPr>
          <a:xfrm>
            <a:off x="457200" y="1600200"/>
            <a:ext cx="4038600" cy="4525963"/>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4"/>
          <p:cNvSpPr txBox="1">
            <a:spLocks noGrp="1"/>
          </p:cNvSpPr>
          <p:nvPr>
            <p:ph type="body" idx="2"/>
          </p:nvPr>
        </p:nvSpPr>
        <p:spPr>
          <a:xfrm>
            <a:off x="4648200" y="1600200"/>
            <a:ext cx="4038600" cy="4525963"/>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5" name="Google Shape;35;p5"/>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 name="Google Shape;36;p5"/>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 name="Google Shape;38;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1" name="Google Shape;41;p6"/>
          <p:cNvSpPr txBox="1">
            <a:spLocks noGrp="1"/>
          </p:cNvSpPr>
          <p:nvPr>
            <p:ph type="body" idx="1"/>
          </p:nvPr>
        </p:nvSpPr>
        <p:spPr>
          <a:xfrm>
            <a:off x="457200" y="1417638"/>
            <a:ext cx="8229600" cy="44497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457200" y="609600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ftr" idx="11"/>
          </p:nvPr>
        </p:nvSpPr>
        <p:spPr>
          <a:xfrm>
            <a:off x="3124200" y="609600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6"/>
          <p:cNvSpPr txBox="1">
            <a:spLocks noGrp="1"/>
          </p:cNvSpPr>
          <p:nvPr>
            <p:ph type="sldNum" idx="12"/>
          </p:nvPr>
        </p:nvSpPr>
        <p:spPr>
          <a:xfrm>
            <a:off x="6553200" y="609600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7" name="Google Shape;47;p7"/>
          <p:cNvSpPr txBox="1">
            <a:spLocks noGrp="1"/>
          </p:cNvSpPr>
          <p:nvPr>
            <p:ph type="dt" idx="10"/>
          </p:nvPr>
        </p:nvSpPr>
        <p:spPr>
          <a:xfrm>
            <a:off x="457200" y="61118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ftr" idx="11"/>
          </p:nvPr>
        </p:nvSpPr>
        <p:spPr>
          <a:xfrm>
            <a:off x="3124200" y="61118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sldNum" idx="12"/>
          </p:nvPr>
        </p:nvSpPr>
        <p:spPr>
          <a:xfrm>
            <a:off x="8458200" y="6111875"/>
            <a:ext cx="609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52" name="Google Shape;52;p8"/>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3" name="Google Shape;53;p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8"/>
          <p:cNvSpPr txBox="1">
            <a:spLocks noGrp="1"/>
          </p:cNvSpPr>
          <p:nvPr>
            <p:ph type="sldNum" idx="12"/>
          </p:nvPr>
        </p:nvSpPr>
        <p:spPr>
          <a:xfrm>
            <a:off x="6324600" y="6356350"/>
            <a:ext cx="762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5"/>
        <p:cNvGrpSpPr/>
        <p:nvPr/>
      </p:nvGrpSpPr>
      <p:grpSpPr>
        <a:xfrm>
          <a:off x="0" y="0"/>
          <a:ext cx="0" cy="0"/>
          <a:chOff x="0" y="0"/>
          <a:chExt cx="0" cy="0"/>
        </a:xfrm>
      </p:grpSpPr>
      <p:sp>
        <p:nvSpPr>
          <p:cNvPr id="56" name="Google Shape;56;p9"/>
          <p:cNvSpPr txBox="1">
            <a:spLocks noGrp="1"/>
          </p:cNvSpPr>
          <p:nvPr>
            <p:ph type="title"/>
          </p:nvPr>
        </p:nvSpPr>
        <p:spPr>
          <a:xfrm>
            <a:off x="722313" y="3100387"/>
            <a:ext cx="7772400" cy="136207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57" name="Google Shape;57;p9"/>
          <p:cNvSpPr txBox="1">
            <a:spLocks noGrp="1"/>
          </p:cNvSpPr>
          <p:nvPr>
            <p:ph type="body" idx="1"/>
          </p:nvPr>
        </p:nvSpPr>
        <p:spPr>
          <a:xfrm>
            <a:off x="722313" y="1600200"/>
            <a:ext cx="7772400" cy="1500187"/>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63" name="Google Shape;63;p10"/>
          <p:cNvSpPr txBox="1">
            <a:spLocks noGrp="1"/>
          </p:cNvSpPr>
          <p:nvPr>
            <p:ph type="body" idx="1"/>
          </p:nvPr>
        </p:nvSpPr>
        <p:spPr>
          <a:xfrm>
            <a:off x="457200" y="1535113"/>
            <a:ext cx="4040188" cy="6397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2"/>
          </p:nvPr>
        </p:nvSpPr>
        <p:spPr>
          <a:xfrm>
            <a:off x="457200" y="2174875"/>
            <a:ext cx="4040188"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5" name="Google Shape;65;p10"/>
          <p:cNvSpPr txBox="1">
            <a:spLocks noGrp="1"/>
          </p:cNvSpPr>
          <p:nvPr>
            <p:ph type="body" idx="3"/>
          </p:nvPr>
        </p:nvSpPr>
        <p:spPr>
          <a:xfrm>
            <a:off x="4645025" y="1535113"/>
            <a:ext cx="4041775" cy="6397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body" idx="4"/>
          </p:nvPr>
        </p:nvSpPr>
        <p:spPr>
          <a:xfrm>
            <a:off x="4645025" y="2174875"/>
            <a:ext cx="4041775"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7" name="Google Shape;67;p10"/>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9" name="Google Shape;69;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0"/>
        <p:cNvGrpSpPr/>
        <p:nvPr/>
      </p:nvGrpSpPr>
      <p:grpSpPr>
        <a:xfrm>
          <a:off x="0" y="0"/>
          <a:ext cx="0" cy="0"/>
          <a:chOff x="0" y="0"/>
          <a:chExt cx="0" cy="0"/>
        </a:xfrm>
      </p:grpSpPr>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a:off x="457200" y="273050"/>
            <a:ext cx="3008313" cy="116205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76" name="Google Shape;76;p12"/>
          <p:cNvSpPr txBox="1">
            <a:spLocks noGrp="1"/>
          </p:cNvSpPr>
          <p:nvPr>
            <p:ph type="body" idx="1"/>
          </p:nvPr>
        </p:nvSpPr>
        <p:spPr>
          <a:xfrm>
            <a:off x="3575050" y="273050"/>
            <a:ext cx="5111750" cy="585311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7" name="Google Shape;77;p12"/>
          <p:cNvSpPr txBox="1">
            <a:spLocks noGrp="1"/>
          </p:cNvSpPr>
          <p:nvPr>
            <p:ph type="body" idx="2"/>
          </p:nvPr>
        </p:nvSpPr>
        <p:spPr>
          <a:xfrm>
            <a:off x="457200" y="1435100"/>
            <a:ext cx="3008313" cy="4691063"/>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8" name="Google Shape;78;p1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 name="Google Shape;79;p1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0" name="Google Shape;80;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1"/>
        <p:cNvGrpSpPr/>
        <p:nvPr/>
      </p:nvGrpSpPr>
      <p:grpSpPr>
        <a:xfrm>
          <a:off x="0" y="0"/>
          <a:ext cx="0" cy="0"/>
          <a:chOff x="0" y="0"/>
          <a:chExt cx="0" cy="0"/>
        </a:xfrm>
      </p:grpSpPr>
      <p:sp>
        <p:nvSpPr>
          <p:cNvPr id="82" name="Google Shape;82;p13"/>
          <p:cNvSpPr txBox="1">
            <a:spLocks noGrp="1"/>
          </p:cNvSpPr>
          <p:nvPr>
            <p:ph type="title"/>
          </p:nvPr>
        </p:nvSpPr>
        <p:spPr>
          <a:xfrm>
            <a:off x="1792288" y="4572000"/>
            <a:ext cx="5486400" cy="566738"/>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3" name="Google Shape;83;p13"/>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4" name="Google Shape;84;p13"/>
          <p:cNvSpPr txBox="1">
            <a:spLocks noGrp="1"/>
          </p:cNvSpPr>
          <p:nvPr>
            <p:ph type="body" idx="1"/>
          </p:nvPr>
        </p:nvSpPr>
        <p:spPr>
          <a:xfrm>
            <a:off x="1792288" y="5138738"/>
            <a:ext cx="5486400" cy="804862"/>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5" name="Google Shape;85;p13"/>
          <p:cNvSpPr txBox="1">
            <a:spLocks noGrp="1"/>
          </p:cNvSpPr>
          <p:nvPr>
            <p:ph type="dt" idx="10"/>
          </p:nvPr>
        </p:nvSpPr>
        <p:spPr>
          <a:xfrm>
            <a:off x="457200" y="624840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6" name="Google Shape;86;p13"/>
          <p:cNvSpPr txBox="1">
            <a:spLocks noGrp="1"/>
          </p:cNvSpPr>
          <p:nvPr>
            <p:ph type="ftr" idx="11"/>
          </p:nvPr>
        </p:nvSpPr>
        <p:spPr>
          <a:xfrm>
            <a:off x="3124200" y="624840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7" name="Google Shape;87;p13"/>
          <p:cNvSpPr txBox="1">
            <a:spLocks noGrp="1"/>
          </p:cNvSpPr>
          <p:nvPr>
            <p:ph type="sldNum" idx="12"/>
          </p:nvPr>
        </p:nvSpPr>
        <p:spPr>
          <a:xfrm>
            <a:off x="6400800" y="6248400"/>
            <a:ext cx="685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90" name="Google Shape;90;p1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1" name="Google Shape;91;p1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2" name="Google Shape;92;p1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3" name="Google Shape;93;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94"/>
        <p:cNvGrpSpPr/>
        <p:nvPr/>
      </p:nvGrpSpPr>
      <p:grpSpPr>
        <a:xfrm>
          <a:off x="0" y="0"/>
          <a:ext cx="0" cy="0"/>
          <a:chOff x="0" y="0"/>
          <a:chExt cx="0" cy="0"/>
        </a:xfrm>
      </p:grpSpPr>
      <p:sp>
        <p:nvSpPr>
          <p:cNvPr id="95" name="Google Shape;95;p15"/>
          <p:cNvSpPr txBox="1">
            <a:spLocks noGrp="1"/>
          </p:cNvSpPr>
          <p:nvPr>
            <p:ph type="title"/>
          </p:nvPr>
        </p:nvSpPr>
        <p:spPr>
          <a:xfrm>
            <a:off x="331788" y="2883894"/>
            <a:ext cx="8482012"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96"/>
        <p:cNvGrpSpPr/>
        <p:nvPr/>
      </p:nvGrpSpPr>
      <p:grpSpPr>
        <a:xfrm>
          <a:off x="0" y="0"/>
          <a:ext cx="0" cy="0"/>
          <a:chOff x="0" y="0"/>
          <a:chExt cx="0" cy="0"/>
        </a:xfrm>
      </p:grpSpPr>
      <p:cxnSp>
        <p:nvCxnSpPr>
          <p:cNvPr id="97" name="Google Shape;97;p16"/>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98" name="Google Shape;98;p16"/>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9" name="Google Shape;99;p16"/>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00"/>
        <p:cNvGrpSpPr/>
        <p:nvPr/>
      </p:nvGrpSpPr>
      <p:grpSpPr>
        <a:xfrm>
          <a:off x="0" y="0"/>
          <a:ext cx="0" cy="0"/>
          <a:chOff x="0" y="0"/>
          <a:chExt cx="0" cy="0"/>
        </a:xfrm>
      </p:grpSpPr>
      <p:cxnSp>
        <p:nvCxnSpPr>
          <p:cNvPr id="101" name="Google Shape;101;p17"/>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02" name="Google Shape;102;p17"/>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03" name="Google Shape;103;p17"/>
          <p:cNvSpPr txBox="1">
            <a:spLocks noGrp="1"/>
          </p:cNvSpPr>
          <p:nvPr>
            <p:ph type="body" idx="1"/>
          </p:nvPr>
        </p:nvSpPr>
        <p:spPr>
          <a:xfrm>
            <a:off x="349250" y="1150697"/>
            <a:ext cx="845820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04"/>
        <p:cNvGrpSpPr/>
        <p:nvPr/>
      </p:nvGrpSpPr>
      <p:grpSpPr>
        <a:xfrm>
          <a:off x="0" y="0"/>
          <a:ext cx="0" cy="0"/>
          <a:chOff x="0" y="0"/>
          <a:chExt cx="0" cy="0"/>
        </a:xfrm>
      </p:grpSpPr>
      <p:sp>
        <p:nvSpPr>
          <p:cNvPr id="105" name="Google Shape;105;p18"/>
          <p:cNvSpPr txBox="1">
            <a:spLocks noGrp="1"/>
          </p:cNvSpPr>
          <p:nvPr>
            <p:ph type="body" idx="1"/>
          </p:nvPr>
        </p:nvSpPr>
        <p:spPr>
          <a:xfrm>
            <a:off x="349250" y="1365299"/>
            <a:ext cx="8458200"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6" name="Google Shape;106;p18"/>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07"/>
        <p:cNvGrpSpPr/>
        <p:nvPr/>
      </p:nvGrpSpPr>
      <p:grpSpPr>
        <a:xfrm>
          <a:off x="0" y="0"/>
          <a:ext cx="0" cy="0"/>
          <a:chOff x="0" y="0"/>
          <a:chExt cx="0" cy="0"/>
        </a:xfrm>
      </p:grpSpPr>
      <p:pic>
        <p:nvPicPr>
          <p:cNvPr id="108" name="Google Shape;108;p19"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09" name="Google Shape;109;p1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10" name="Google Shape;110;p1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1" name="Google Shape;111;p19"/>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2" name="Google Shape;112;p19"/>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3" name="Google Shape;113;p19"/>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14"/>
        <p:cNvGrpSpPr/>
        <p:nvPr/>
      </p:nvGrpSpPr>
      <p:grpSpPr>
        <a:xfrm>
          <a:off x="0" y="0"/>
          <a:ext cx="0" cy="0"/>
          <a:chOff x="0" y="0"/>
          <a:chExt cx="0" cy="0"/>
        </a:xfrm>
      </p:grpSpPr>
      <p:sp>
        <p:nvSpPr>
          <p:cNvPr id="115" name="Google Shape;115;p20"/>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6" name="Google Shape;116;p2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17" name="Google Shape;117;p20"/>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8" name="Google Shape;118;p20"/>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9" name="Google Shape;119;p20"/>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20"/>
        <p:cNvGrpSpPr/>
        <p:nvPr/>
      </p:nvGrpSpPr>
      <p:grpSpPr>
        <a:xfrm>
          <a:off x="0" y="0"/>
          <a:ext cx="0" cy="0"/>
          <a:chOff x="0" y="0"/>
          <a:chExt cx="0" cy="0"/>
        </a:xfrm>
      </p:grpSpPr>
      <p:sp>
        <p:nvSpPr>
          <p:cNvPr id="121" name="Google Shape;121;p21"/>
          <p:cNvSpPr txBox="1">
            <a:spLocks noGrp="1"/>
          </p:cNvSpPr>
          <p:nvPr>
            <p:ph type="body" idx="1"/>
          </p:nvPr>
        </p:nvSpPr>
        <p:spPr>
          <a:xfrm>
            <a:off x="309563" y="1365299"/>
            <a:ext cx="8497887"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2" name="Google Shape;122;p21"/>
          <p:cNvSpPr txBox="1">
            <a:spLocks noGrp="1"/>
          </p:cNvSpPr>
          <p:nvPr>
            <p:ph type="title"/>
          </p:nvPr>
        </p:nvSpPr>
        <p:spPr>
          <a:xfrm>
            <a:off x="309562" y="317803"/>
            <a:ext cx="8497887"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23"/>
        <p:cNvGrpSpPr/>
        <p:nvPr/>
      </p:nvGrpSpPr>
      <p:grpSpPr>
        <a:xfrm>
          <a:off x="0" y="0"/>
          <a:ext cx="0" cy="0"/>
          <a:chOff x="0" y="0"/>
          <a:chExt cx="0" cy="0"/>
        </a:xfrm>
      </p:grpSpPr>
      <p:pic>
        <p:nvPicPr>
          <p:cNvPr id="124" name="Google Shape;124;p22"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25" name="Google Shape;125;p2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26" name="Google Shape;126;p2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27" name="Google Shape;127;p22"/>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8" name="Google Shape;128;p22"/>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9" name="Google Shape;129;p22"/>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30"/>
        <p:cNvGrpSpPr/>
        <p:nvPr/>
      </p:nvGrpSpPr>
      <p:grpSpPr>
        <a:xfrm>
          <a:off x="0" y="0"/>
          <a:ext cx="0" cy="0"/>
          <a:chOff x="0" y="0"/>
          <a:chExt cx="0" cy="0"/>
        </a:xfrm>
      </p:grpSpPr>
      <p:cxnSp>
        <p:nvCxnSpPr>
          <p:cNvPr id="131" name="Google Shape;131;p23"/>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32" name="Google Shape;132;p23"/>
          <p:cNvSpPr>
            <a:spLocks noGrp="1"/>
          </p:cNvSpPr>
          <p:nvPr>
            <p:ph type="pic" idx="2"/>
          </p:nvPr>
        </p:nvSpPr>
        <p:spPr>
          <a:xfrm>
            <a:off x="349250" y="1142999"/>
            <a:ext cx="8458199"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3" name="Google Shape;133;p23"/>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34"/>
        <p:cNvGrpSpPr/>
        <p:nvPr/>
      </p:nvGrpSpPr>
      <p:grpSpPr>
        <a:xfrm>
          <a:off x="0" y="0"/>
          <a:ext cx="0" cy="0"/>
          <a:chOff x="0" y="0"/>
          <a:chExt cx="0" cy="0"/>
        </a:xfrm>
      </p:grpSpPr>
      <p:cxnSp>
        <p:nvCxnSpPr>
          <p:cNvPr id="135" name="Google Shape;135;p24"/>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36" name="Google Shape;136;p2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37" name="Google Shape;137;p24"/>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38"/>
        <p:cNvGrpSpPr/>
        <p:nvPr/>
      </p:nvGrpSpPr>
      <p:grpSpPr>
        <a:xfrm>
          <a:off x="0" y="0"/>
          <a:ext cx="0" cy="0"/>
          <a:chOff x="0" y="0"/>
          <a:chExt cx="0" cy="0"/>
        </a:xfrm>
      </p:grpSpPr>
      <p:pic>
        <p:nvPicPr>
          <p:cNvPr id="139" name="Google Shape;139;p25"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40" name="Google Shape;140;p2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41" name="Google Shape;141;p2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42" name="Google Shape;142;p25"/>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3" name="Google Shape;143;p2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4" name="Google Shape;144;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145"/>
        <p:cNvGrpSpPr/>
        <p:nvPr/>
      </p:nvGrpSpPr>
      <p:grpSpPr>
        <a:xfrm>
          <a:off x="0" y="0"/>
          <a:ext cx="0" cy="0"/>
          <a:chOff x="0" y="0"/>
          <a:chExt cx="0" cy="0"/>
        </a:xfrm>
      </p:grpSpPr>
      <p:sp>
        <p:nvSpPr>
          <p:cNvPr id="146" name="Google Shape;146;p26"/>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7" name="Google Shape;147;p2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48" name="Google Shape;148;p26"/>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9" name="Google Shape;149;p26"/>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0" name="Google Shape;150;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51"/>
        <p:cNvGrpSpPr/>
        <p:nvPr/>
      </p:nvGrpSpPr>
      <p:grpSpPr>
        <a:xfrm>
          <a:off x="0" y="0"/>
          <a:ext cx="0" cy="0"/>
          <a:chOff x="0" y="0"/>
          <a:chExt cx="0" cy="0"/>
        </a:xfrm>
      </p:grpSpPr>
      <p:pic>
        <p:nvPicPr>
          <p:cNvPr id="152" name="Google Shape;152;p27"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53" name="Google Shape;153;p2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54" name="Google Shape;154;p2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55" name="Google Shape;155;p27"/>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6" name="Google Shape;156;p27"/>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7" name="Google Shape;157;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343451"/>
                </a:solidFill>
                <a:latin typeface="Calibri"/>
                <a:ea typeface="Calibri"/>
                <a:cs typeface="Calibri"/>
                <a:sym typeface="Calibri"/>
              </a:defRPr>
            </a:lvl1pPr>
            <a:lvl2pPr marL="0" marR="0" lvl="1" indent="0" algn="r" rtl="0">
              <a:spcBef>
                <a:spcPts val="0"/>
              </a:spcBef>
              <a:buNone/>
              <a:defRPr sz="1200" b="0" i="0" u="none" strike="noStrike" cap="none">
                <a:solidFill>
                  <a:srgbClr val="343451"/>
                </a:solidFill>
                <a:latin typeface="Calibri"/>
                <a:ea typeface="Calibri"/>
                <a:cs typeface="Calibri"/>
                <a:sym typeface="Calibri"/>
              </a:defRPr>
            </a:lvl2pPr>
            <a:lvl3pPr marL="0" marR="0" lvl="2" indent="0" algn="r" rtl="0">
              <a:spcBef>
                <a:spcPts val="0"/>
              </a:spcBef>
              <a:buNone/>
              <a:defRPr sz="1200" b="0" i="0" u="none" strike="noStrike" cap="none">
                <a:solidFill>
                  <a:srgbClr val="343451"/>
                </a:solidFill>
                <a:latin typeface="Calibri"/>
                <a:ea typeface="Calibri"/>
                <a:cs typeface="Calibri"/>
                <a:sym typeface="Calibri"/>
              </a:defRPr>
            </a:lvl3pPr>
            <a:lvl4pPr marL="0" marR="0" lvl="3" indent="0" algn="r" rtl="0">
              <a:spcBef>
                <a:spcPts val="0"/>
              </a:spcBef>
              <a:buNone/>
              <a:defRPr sz="1200" b="0" i="0" u="none" strike="noStrike" cap="none">
                <a:solidFill>
                  <a:srgbClr val="343451"/>
                </a:solidFill>
                <a:latin typeface="Calibri"/>
                <a:ea typeface="Calibri"/>
                <a:cs typeface="Calibri"/>
                <a:sym typeface="Calibri"/>
              </a:defRPr>
            </a:lvl4pPr>
            <a:lvl5pPr marL="0" marR="0" lvl="4" indent="0" algn="r" rtl="0">
              <a:spcBef>
                <a:spcPts val="0"/>
              </a:spcBef>
              <a:buNone/>
              <a:defRPr sz="1200" b="0" i="0" u="none" strike="noStrike" cap="none">
                <a:solidFill>
                  <a:srgbClr val="343451"/>
                </a:solidFill>
                <a:latin typeface="Calibri"/>
                <a:ea typeface="Calibri"/>
                <a:cs typeface="Calibri"/>
                <a:sym typeface="Calibri"/>
              </a:defRPr>
            </a:lvl5pPr>
            <a:lvl6pPr marL="0" marR="0" lvl="5" indent="0" algn="r" rtl="0">
              <a:spcBef>
                <a:spcPts val="0"/>
              </a:spcBef>
              <a:buNone/>
              <a:defRPr sz="1200" b="0" i="0" u="none" strike="noStrike" cap="none">
                <a:solidFill>
                  <a:srgbClr val="343451"/>
                </a:solidFill>
                <a:latin typeface="Calibri"/>
                <a:ea typeface="Calibri"/>
                <a:cs typeface="Calibri"/>
                <a:sym typeface="Calibri"/>
              </a:defRPr>
            </a:lvl6pPr>
            <a:lvl7pPr marL="0" marR="0" lvl="6" indent="0" algn="r" rtl="0">
              <a:spcBef>
                <a:spcPts val="0"/>
              </a:spcBef>
              <a:buNone/>
              <a:defRPr sz="1200" b="0" i="0" u="none" strike="noStrike" cap="none">
                <a:solidFill>
                  <a:srgbClr val="343451"/>
                </a:solidFill>
                <a:latin typeface="Calibri"/>
                <a:ea typeface="Calibri"/>
                <a:cs typeface="Calibri"/>
                <a:sym typeface="Calibri"/>
              </a:defRPr>
            </a:lvl7pPr>
            <a:lvl8pPr marL="0" marR="0" lvl="7" indent="0" algn="r" rtl="0">
              <a:spcBef>
                <a:spcPts val="0"/>
              </a:spcBef>
              <a:buNone/>
              <a:defRPr sz="1200" b="0" i="0" u="none" strike="noStrike" cap="none">
                <a:solidFill>
                  <a:srgbClr val="343451"/>
                </a:solidFill>
                <a:latin typeface="Calibri"/>
                <a:ea typeface="Calibri"/>
                <a:cs typeface="Calibri"/>
                <a:sym typeface="Calibri"/>
              </a:defRPr>
            </a:lvl8pPr>
            <a:lvl9pPr marL="0" marR="0" lvl="8" indent="0" algn="r" rtl="0">
              <a:spcBef>
                <a:spcPts val="0"/>
              </a:spcBef>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58"/>
        <p:cNvGrpSpPr/>
        <p:nvPr/>
      </p:nvGrpSpPr>
      <p:grpSpPr>
        <a:xfrm>
          <a:off x="0" y="0"/>
          <a:ext cx="0" cy="0"/>
          <a:chOff x="0" y="0"/>
          <a:chExt cx="0" cy="0"/>
        </a:xfrm>
      </p:grpSpPr>
      <p:sp>
        <p:nvSpPr>
          <p:cNvPr id="159" name="Google Shape;159;p28"/>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60" name="Google Shape;160;p2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61" name="Google Shape;161;p28"/>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2" name="Google Shape;162;p2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3" name="Google Shape;163;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64"/>
        <p:cNvGrpSpPr/>
        <p:nvPr/>
      </p:nvGrpSpPr>
      <p:grpSpPr>
        <a:xfrm>
          <a:off x="0" y="0"/>
          <a:ext cx="0" cy="0"/>
          <a:chOff x="0" y="0"/>
          <a:chExt cx="0" cy="0"/>
        </a:xfrm>
      </p:grpSpPr>
      <p:sp>
        <p:nvSpPr>
          <p:cNvPr id="165" name="Google Shape;165;p29"/>
          <p:cNvSpPr txBox="1">
            <a:spLocks noGrp="1"/>
          </p:cNvSpPr>
          <p:nvPr>
            <p:ph type="body" idx="1"/>
          </p:nvPr>
        </p:nvSpPr>
        <p:spPr>
          <a:xfrm>
            <a:off x="309563" y="1365299"/>
            <a:ext cx="8497887"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6" name="Google Shape;166;p29"/>
          <p:cNvSpPr txBox="1">
            <a:spLocks noGrp="1"/>
          </p:cNvSpPr>
          <p:nvPr>
            <p:ph type="title"/>
          </p:nvPr>
        </p:nvSpPr>
        <p:spPr>
          <a:xfrm>
            <a:off x="309562" y="317803"/>
            <a:ext cx="8497887"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67"/>
        <p:cNvGrpSpPr/>
        <p:nvPr/>
      </p:nvGrpSpPr>
      <p:grpSpPr>
        <a:xfrm>
          <a:off x="0" y="0"/>
          <a:ext cx="0" cy="0"/>
          <a:chOff x="0" y="0"/>
          <a:chExt cx="0" cy="0"/>
        </a:xfrm>
      </p:grpSpPr>
      <p:pic>
        <p:nvPicPr>
          <p:cNvPr id="168" name="Google Shape;168;p30"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69" name="Google Shape;169;p3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70" name="Google Shape;170;p3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1" name="Google Shape;171;p30"/>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2" name="Google Shape;172;p3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3" name="Google Shape;173;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174"/>
        <p:cNvGrpSpPr/>
        <p:nvPr/>
      </p:nvGrpSpPr>
      <p:grpSpPr>
        <a:xfrm>
          <a:off x="0" y="0"/>
          <a:ext cx="0" cy="0"/>
          <a:chOff x="0" y="0"/>
          <a:chExt cx="0" cy="0"/>
        </a:xfrm>
      </p:grpSpPr>
      <p:cxnSp>
        <p:nvCxnSpPr>
          <p:cNvPr id="175" name="Google Shape;175;p31"/>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76" name="Google Shape;176;p31"/>
          <p:cNvSpPr>
            <a:spLocks noGrp="1"/>
          </p:cNvSpPr>
          <p:nvPr>
            <p:ph type="pic" idx="2"/>
          </p:nvPr>
        </p:nvSpPr>
        <p:spPr>
          <a:xfrm>
            <a:off x="349250" y="1142999"/>
            <a:ext cx="8458199"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7" name="Google Shape;177;p31"/>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178"/>
        <p:cNvGrpSpPr/>
        <p:nvPr/>
      </p:nvGrpSpPr>
      <p:grpSpPr>
        <a:xfrm>
          <a:off x="0" y="0"/>
          <a:ext cx="0" cy="0"/>
          <a:chOff x="0" y="0"/>
          <a:chExt cx="0" cy="0"/>
        </a:xfrm>
      </p:grpSpPr>
      <p:cxnSp>
        <p:nvCxnSpPr>
          <p:cNvPr id="179" name="Google Shape;179;p32"/>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0" name="Google Shape;180;p32"/>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81" name="Google Shape;181;p32"/>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182"/>
        <p:cNvGrpSpPr/>
        <p:nvPr/>
      </p:nvGrpSpPr>
      <p:grpSpPr>
        <a:xfrm>
          <a:off x="0" y="0"/>
          <a:ext cx="0" cy="0"/>
          <a:chOff x="0" y="0"/>
          <a:chExt cx="0" cy="0"/>
        </a:xfrm>
      </p:grpSpPr>
      <p:cxnSp>
        <p:nvCxnSpPr>
          <p:cNvPr id="183" name="Google Shape;183;p33"/>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4" name="Google Shape;184;p33"/>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85" name="Google Shape;185;p33"/>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186"/>
        <p:cNvGrpSpPr/>
        <p:nvPr/>
      </p:nvGrpSpPr>
      <p:grpSpPr>
        <a:xfrm>
          <a:off x="0" y="0"/>
          <a:ext cx="0" cy="0"/>
          <a:chOff x="0" y="0"/>
          <a:chExt cx="0" cy="0"/>
        </a:xfrm>
      </p:grpSpPr>
      <p:cxnSp>
        <p:nvCxnSpPr>
          <p:cNvPr id="187" name="Google Shape;187;p34"/>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8" name="Google Shape;188;p34"/>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89" name="Google Shape;189;p3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190"/>
        <p:cNvGrpSpPr/>
        <p:nvPr/>
      </p:nvGrpSpPr>
      <p:grpSpPr>
        <a:xfrm>
          <a:off x="0" y="0"/>
          <a:ext cx="0" cy="0"/>
          <a:chOff x="0" y="0"/>
          <a:chExt cx="0" cy="0"/>
        </a:xfrm>
      </p:grpSpPr>
      <p:sp>
        <p:nvSpPr>
          <p:cNvPr id="191" name="Google Shape;191;p35"/>
          <p:cNvSpPr txBox="1">
            <a:spLocks noGrp="1"/>
          </p:cNvSpPr>
          <p:nvPr>
            <p:ph type="body" idx="1"/>
          </p:nvPr>
        </p:nvSpPr>
        <p:spPr>
          <a:xfrm>
            <a:off x="346076" y="1365299"/>
            <a:ext cx="8451850"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92" name="Google Shape;192;p35"/>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193"/>
        <p:cNvGrpSpPr/>
        <p:nvPr/>
      </p:nvGrpSpPr>
      <p:grpSpPr>
        <a:xfrm>
          <a:off x="0" y="0"/>
          <a:ext cx="0" cy="0"/>
          <a:chOff x="0" y="0"/>
          <a:chExt cx="0" cy="0"/>
        </a:xfrm>
      </p:grpSpPr>
      <p:cxnSp>
        <p:nvCxnSpPr>
          <p:cNvPr id="194" name="Google Shape;194;p36"/>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95" name="Google Shape;195;p36"/>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96" name="Google Shape;196;p36"/>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197"/>
        <p:cNvGrpSpPr/>
        <p:nvPr/>
      </p:nvGrpSpPr>
      <p:grpSpPr>
        <a:xfrm>
          <a:off x="0" y="0"/>
          <a:ext cx="0" cy="0"/>
          <a:chOff x="0" y="0"/>
          <a:chExt cx="0" cy="0"/>
        </a:xfrm>
      </p:grpSpPr>
      <p:cxnSp>
        <p:nvCxnSpPr>
          <p:cNvPr id="198" name="Google Shape;198;p37"/>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99" name="Google Shape;199;p37"/>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00" name="Google Shape;200;p37"/>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201"/>
        <p:cNvGrpSpPr/>
        <p:nvPr/>
      </p:nvGrpSpPr>
      <p:grpSpPr>
        <a:xfrm>
          <a:off x="0" y="0"/>
          <a:ext cx="0" cy="0"/>
          <a:chOff x="0" y="0"/>
          <a:chExt cx="0" cy="0"/>
        </a:xfrm>
      </p:grpSpPr>
      <p:cxnSp>
        <p:nvCxnSpPr>
          <p:cNvPr id="202" name="Google Shape;202;p38"/>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203" name="Google Shape;203;p38"/>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04" name="Google Shape;204;p38"/>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205"/>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2_Comparison">
  <p:cSld name="2_Comparison">
    <p:spTree>
      <p:nvGrpSpPr>
        <p:cNvPr id="1" name="Shape 206"/>
        <p:cNvGrpSpPr/>
        <p:nvPr/>
      </p:nvGrpSpPr>
      <p:grpSpPr>
        <a:xfrm>
          <a:off x="0" y="0"/>
          <a:ext cx="0" cy="0"/>
          <a:chOff x="0" y="0"/>
          <a:chExt cx="0" cy="0"/>
        </a:xfrm>
      </p:grpSpPr>
      <p:sp>
        <p:nvSpPr>
          <p:cNvPr id="207" name="Google Shape;207;p40"/>
          <p:cNvSpPr txBox="1">
            <a:spLocks noGrp="1"/>
          </p:cNvSpPr>
          <p:nvPr>
            <p:ph type="title"/>
          </p:nvPr>
        </p:nvSpPr>
        <p:spPr>
          <a:xfrm>
            <a:off x="331788" y="2883894"/>
            <a:ext cx="8482012"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208"/>
        <p:cNvGrpSpPr/>
        <p:nvPr/>
      </p:nvGrpSpPr>
      <p:grpSpPr>
        <a:xfrm>
          <a:off x="0" y="0"/>
          <a:ext cx="0" cy="0"/>
          <a:chOff x="0" y="0"/>
          <a:chExt cx="0" cy="0"/>
        </a:xfrm>
      </p:grpSpPr>
      <p:sp>
        <p:nvSpPr>
          <p:cNvPr id="209" name="Google Shape;209;p41"/>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10" name="Google Shape;210;p41"/>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7"/>
        <p:cNvGrpSpPr/>
        <p:nvPr/>
      </p:nvGrpSpPr>
      <p:grpSpPr>
        <a:xfrm>
          <a:off x="0" y="0"/>
          <a:ext cx="0" cy="0"/>
          <a:chOff x="0" y="0"/>
          <a:chExt cx="0" cy="0"/>
        </a:xfrm>
      </p:grpSpPr>
      <p:sp>
        <p:nvSpPr>
          <p:cNvPr id="218" name="Google Shape;218;p4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19" name="Google Shape;219;p4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20" name="Google Shape;220;p4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21" name="Google Shape;221;p4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22" name="Google Shape;222;p4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23"/>
        <p:cNvGrpSpPr/>
        <p:nvPr/>
      </p:nvGrpSpPr>
      <p:grpSpPr>
        <a:xfrm>
          <a:off x="0" y="0"/>
          <a:ext cx="0" cy="0"/>
          <a:chOff x="0" y="0"/>
          <a:chExt cx="0" cy="0"/>
        </a:xfrm>
      </p:grpSpPr>
      <p:sp>
        <p:nvSpPr>
          <p:cNvPr id="224" name="Google Shape;224;p44"/>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25" name="Google Shape;225;p44"/>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26" name="Google Shape;226;p44"/>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27" name="Google Shape;227;p44"/>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8" name="Google Shape;228;p44"/>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9" name="Google Shape;229;p44"/>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Picture with Caption 1">
  <p:cSld name="PICTURE_WITH_CAPTION_TEXT_1">
    <p:spTree>
      <p:nvGrpSpPr>
        <p:cNvPr id="1" name="Shape 230"/>
        <p:cNvGrpSpPr/>
        <p:nvPr/>
      </p:nvGrpSpPr>
      <p:grpSpPr>
        <a:xfrm>
          <a:off x="0" y="0"/>
          <a:ext cx="0" cy="0"/>
          <a:chOff x="0" y="0"/>
          <a:chExt cx="0" cy="0"/>
        </a:xfrm>
      </p:grpSpPr>
      <p:sp>
        <p:nvSpPr>
          <p:cNvPr id="231" name="Google Shape;231;p45"/>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32" name="Google Shape;232;p45"/>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33" name="Google Shape;233;p45"/>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34" name="Google Shape;234;p45"/>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35" name="Google Shape;235;p45"/>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36" name="Google Shape;236;p45"/>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898989"/>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37"/>
        <p:cNvGrpSpPr/>
        <p:nvPr/>
      </p:nvGrpSpPr>
      <p:grpSpPr>
        <a:xfrm>
          <a:off x="0" y="0"/>
          <a:ext cx="0" cy="0"/>
          <a:chOff x="0" y="0"/>
          <a:chExt cx="0" cy="0"/>
        </a:xfrm>
      </p:grpSpPr>
      <p:sp>
        <p:nvSpPr>
          <p:cNvPr id="238" name="Google Shape;238;p46"/>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39" name="Google Shape;239;p46"/>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32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28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2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240" name="Google Shape;240;p46"/>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32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28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2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241" name="Google Shape;241;p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2" name="Google Shape;242;p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3" name="Google Shape;243;p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200">
              <a:latin typeface="Arial"/>
              <a:ea typeface="Arial"/>
              <a:cs typeface="Arial"/>
              <a:sym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4"/>
        <p:cNvGrpSpPr/>
        <p:nvPr/>
      </p:nvGrpSpPr>
      <p:grpSpPr>
        <a:xfrm>
          <a:off x="0" y="0"/>
          <a:ext cx="0" cy="0"/>
          <a:chOff x="0" y="0"/>
          <a:chExt cx="0" cy="0"/>
        </a:xfrm>
      </p:grpSpPr>
      <p:sp>
        <p:nvSpPr>
          <p:cNvPr id="245" name="Google Shape;245;p4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46" name="Google Shape;246;p4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7" name="Google Shape;247;p4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8" name="Google Shape;248;p4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solidFill>
                <a:srgbClr val="898989"/>
              </a:solidFill>
              <a:latin typeface="Arial"/>
              <a:ea typeface="Arial"/>
              <a:cs typeface="Arial"/>
              <a:sym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49"/>
        <p:cNvGrpSpPr/>
        <p:nvPr/>
      </p:nvGrpSpPr>
      <p:grpSpPr>
        <a:xfrm>
          <a:off x="0" y="0"/>
          <a:ext cx="0" cy="0"/>
          <a:chOff x="0" y="0"/>
          <a:chExt cx="0" cy="0"/>
        </a:xfrm>
      </p:grpSpPr>
      <p:sp>
        <p:nvSpPr>
          <p:cNvPr id="250" name="Google Shape;250;p4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51" name="Google Shape;251;p48"/>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2" name="Google Shape;252;p48"/>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ctr">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3" name="Google Shape;253;p48"/>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b="0" i="0" u="none" strike="noStrike" cap="none">
                <a:solidFill>
                  <a:srgbClr val="FFFFFF"/>
                </a:solidFill>
                <a:latin typeface="Calibri"/>
                <a:ea typeface="Calibri"/>
                <a:cs typeface="Calibri"/>
                <a:sym typeface="Calibri"/>
              </a:defRPr>
            </a:lvl1pPr>
            <a:lvl2pPr marL="0" marR="0" lvl="1" indent="0" algn="r">
              <a:spcBef>
                <a:spcPts val="0"/>
              </a:spcBef>
              <a:buNone/>
              <a:defRPr sz="1200" b="0" i="0" u="none" strike="noStrike" cap="none">
                <a:solidFill>
                  <a:srgbClr val="FFFFFF"/>
                </a:solidFill>
                <a:latin typeface="Calibri"/>
                <a:ea typeface="Calibri"/>
                <a:cs typeface="Calibri"/>
                <a:sym typeface="Calibri"/>
              </a:defRPr>
            </a:lvl2pPr>
            <a:lvl3pPr marL="0" marR="0" lvl="2" indent="0" algn="r">
              <a:spcBef>
                <a:spcPts val="0"/>
              </a:spcBef>
              <a:buNone/>
              <a:defRPr sz="1200" b="0" i="0" u="none" strike="noStrike" cap="none">
                <a:solidFill>
                  <a:srgbClr val="FFFFFF"/>
                </a:solidFill>
                <a:latin typeface="Calibri"/>
                <a:ea typeface="Calibri"/>
                <a:cs typeface="Calibri"/>
                <a:sym typeface="Calibri"/>
              </a:defRPr>
            </a:lvl3pPr>
            <a:lvl4pPr marL="0" marR="0" lvl="3" indent="0" algn="r">
              <a:spcBef>
                <a:spcPts val="0"/>
              </a:spcBef>
              <a:buNone/>
              <a:defRPr sz="1200" b="0" i="0" u="none" strike="noStrike" cap="none">
                <a:solidFill>
                  <a:srgbClr val="FFFFFF"/>
                </a:solidFill>
                <a:latin typeface="Calibri"/>
                <a:ea typeface="Calibri"/>
                <a:cs typeface="Calibri"/>
                <a:sym typeface="Calibri"/>
              </a:defRPr>
            </a:lvl4pPr>
            <a:lvl5pPr marL="0" marR="0" lvl="4" indent="0" algn="r">
              <a:spcBef>
                <a:spcPts val="0"/>
              </a:spcBef>
              <a:buNone/>
              <a:defRPr sz="1200" b="0" i="0" u="none" strike="noStrike" cap="none">
                <a:solidFill>
                  <a:srgbClr val="FFFFFF"/>
                </a:solidFill>
                <a:latin typeface="Calibri"/>
                <a:ea typeface="Calibri"/>
                <a:cs typeface="Calibri"/>
                <a:sym typeface="Calibri"/>
              </a:defRPr>
            </a:lvl5pPr>
            <a:lvl6pPr marL="0" marR="0" lvl="5" indent="0" algn="r">
              <a:spcBef>
                <a:spcPts val="0"/>
              </a:spcBef>
              <a:buNone/>
              <a:defRPr sz="1200" b="0" i="0" u="none" strike="noStrike" cap="none">
                <a:solidFill>
                  <a:srgbClr val="FFFFFF"/>
                </a:solidFill>
                <a:latin typeface="Calibri"/>
                <a:ea typeface="Calibri"/>
                <a:cs typeface="Calibri"/>
                <a:sym typeface="Calibri"/>
              </a:defRPr>
            </a:lvl6pPr>
            <a:lvl7pPr marL="0" marR="0" lvl="6" indent="0" algn="r">
              <a:spcBef>
                <a:spcPts val="0"/>
              </a:spcBef>
              <a:buNone/>
              <a:defRPr sz="1200" b="0" i="0" u="none" strike="noStrike" cap="none">
                <a:solidFill>
                  <a:srgbClr val="FFFFFF"/>
                </a:solidFill>
                <a:latin typeface="Calibri"/>
                <a:ea typeface="Calibri"/>
                <a:cs typeface="Calibri"/>
                <a:sym typeface="Calibri"/>
              </a:defRPr>
            </a:lvl7pPr>
            <a:lvl8pPr marL="0" marR="0" lvl="7" indent="0" algn="r">
              <a:spcBef>
                <a:spcPts val="0"/>
              </a:spcBef>
              <a:buNone/>
              <a:defRPr sz="1200" b="0" i="0" u="none" strike="noStrike" cap="none">
                <a:solidFill>
                  <a:srgbClr val="FFFFFF"/>
                </a:solidFill>
                <a:latin typeface="Calibri"/>
                <a:ea typeface="Calibri"/>
                <a:cs typeface="Calibri"/>
                <a:sym typeface="Calibri"/>
              </a:defRPr>
            </a:lvl8pPr>
            <a:lvl9pPr marL="0" marR="0" lvl="8" indent="0" algn="r">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60"/>
        <p:cNvGrpSpPr/>
        <p:nvPr/>
      </p:nvGrpSpPr>
      <p:grpSpPr>
        <a:xfrm>
          <a:off x="0" y="0"/>
          <a:ext cx="0" cy="0"/>
          <a:chOff x="0" y="0"/>
          <a:chExt cx="0" cy="0"/>
        </a:xfrm>
      </p:grpSpPr>
      <p:sp>
        <p:nvSpPr>
          <p:cNvPr id="261" name="Google Shape;261;p50"/>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62" name="Google Shape;262;p50"/>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3" name="Google Shape;263;p50"/>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4" name="Google Shape;264;p5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65" name="Google Shape;265;p5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66" name="Google Shape;266;p5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7"/>
        <p:cNvGrpSpPr/>
        <p:nvPr/>
      </p:nvGrpSpPr>
      <p:grpSpPr>
        <a:xfrm>
          <a:off x="0" y="0"/>
          <a:ext cx="0" cy="0"/>
          <a:chOff x="0" y="0"/>
          <a:chExt cx="0" cy="0"/>
        </a:xfrm>
      </p:grpSpPr>
      <p:sp>
        <p:nvSpPr>
          <p:cNvPr id="268" name="Google Shape;268;p51"/>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Calibri"/>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69" name="Google Shape;269;p51"/>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70" name="Google Shape;270;p5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1" name="Google Shape;271;p5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2" name="Google Shape;272;p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3"/>
        <p:cNvGrpSpPr/>
        <p:nvPr/>
      </p:nvGrpSpPr>
      <p:grpSpPr>
        <a:xfrm>
          <a:off x="0" y="0"/>
          <a:ext cx="0" cy="0"/>
          <a:chOff x="0" y="0"/>
          <a:chExt cx="0" cy="0"/>
        </a:xfrm>
      </p:grpSpPr>
      <p:sp>
        <p:nvSpPr>
          <p:cNvPr id="274" name="Google Shape;274;p5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75" name="Google Shape;275;p5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76" name="Google Shape;276;p5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7" name="Google Shape;277;p5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8" name="Google Shape;278;p5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79"/>
        <p:cNvGrpSpPr/>
        <p:nvPr/>
      </p:nvGrpSpPr>
      <p:grpSpPr>
        <a:xfrm>
          <a:off x="0" y="0"/>
          <a:ext cx="0" cy="0"/>
          <a:chOff x="0" y="0"/>
          <a:chExt cx="0" cy="0"/>
        </a:xfrm>
      </p:grpSpPr>
      <p:sp>
        <p:nvSpPr>
          <p:cNvPr id="280" name="Google Shape;280;p5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81" name="Google Shape;281;p53"/>
          <p:cNvSpPr txBox="1">
            <a:spLocks noGrp="1"/>
          </p:cNvSpPr>
          <p:nvPr>
            <p:ph type="body" idx="1"/>
          </p:nvPr>
        </p:nvSpPr>
        <p:spPr>
          <a:xfrm>
            <a:off x="457200" y="1417637"/>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82" name="Google Shape;282;p53"/>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83" name="Google Shape;283;p53"/>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84" name="Google Shape;284;p53"/>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85"/>
        <p:cNvGrpSpPr/>
        <p:nvPr/>
      </p:nvGrpSpPr>
      <p:grpSpPr>
        <a:xfrm>
          <a:off x="0" y="0"/>
          <a:ext cx="0" cy="0"/>
          <a:chOff x="0" y="0"/>
          <a:chExt cx="0" cy="0"/>
        </a:xfrm>
      </p:grpSpPr>
      <p:sp>
        <p:nvSpPr>
          <p:cNvPr id="286" name="Google Shape;286;p5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87" name="Google Shape;287;p54"/>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88" name="Google Shape;288;p54"/>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89" name="Google Shape;289;p54"/>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90"/>
        <p:cNvGrpSpPr/>
        <p:nvPr/>
      </p:nvGrpSpPr>
      <p:grpSpPr>
        <a:xfrm>
          <a:off x="0" y="0"/>
          <a:ext cx="0" cy="0"/>
          <a:chOff x="0" y="0"/>
          <a:chExt cx="0" cy="0"/>
        </a:xfrm>
      </p:grpSpPr>
      <p:sp>
        <p:nvSpPr>
          <p:cNvPr id="291" name="Google Shape;291;p5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92" name="Google Shape;292;p5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93" name="Google Shape;293;p5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94" name="Google Shape;294;p55"/>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95"/>
        <p:cNvGrpSpPr/>
        <p:nvPr/>
      </p:nvGrpSpPr>
      <p:grpSpPr>
        <a:xfrm>
          <a:off x="0" y="0"/>
          <a:ext cx="0" cy="0"/>
          <a:chOff x="0" y="0"/>
          <a:chExt cx="0" cy="0"/>
        </a:xfrm>
      </p:grpSpPr>
      <p:sp>
        <p:nvSpPr>
          <p:cNvPr id="296" name="Google Shape;296;p56"/>
          <p:cNvSpPr txBox="1">
            <a:spLocks noGrp="1"/>
          </p:cNvSpPr>
          <p:nvPr>
            <p:ph type="title"/>
          </p:nvPr>
        </p:nvSpPr>
        <p:spPr>
          <a:xfrm>
            <a:off x="722312" y="3100386"/>
            <a:ext cx="7772400" cy="13620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585572"/>
              </a:buClr>
              <a:buSzPts val="4000"/>
              <a:buFont typeface="Calibri"/>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97" name="Google Shape;297;p56"/>
          <p:cNvSpPr txBox="1">
            <a:spLocks noGrp="1"/>
          </p:cNvSpPr>
          <p:nvPr>
            <p:ph type="body" idx="1"/>
          </p:nvPr>
        </p:nvSpPr>
        <p:spPr>
          <a:xfrm>
            <a:off x="722312"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298" name="Google Shape;298;p5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99" name="Google Shape;299;p5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0" name="Google Shape;300;p5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01"/>
        <p:cNvGrpSpPr/>
        <p:nvPr/>
      </p:nvGrpSpPr>
      <p:grpSpPr>
        <a:xfrm>
          <a:off x="0" y="0"/>
          <a:ext cx="0" cy="0"/>
          <a:chOff x="0" y="0"/>
          <a:chExt cx="0" cy="0"/>
        </a:xfrm>
      </p:grpSpPr>
      <p:sp>
        <p:nvSpPr>
          <p:cNvPr id="302" name="Google Shape;302;p5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03" name="Google Shape;303;p57"/>
          <p:cNvSpPr txBox="1">
            <a:spLocks noGrp="1"/>
          </p:cNvSpPr>
          <p:nvPr>
            <p:ph type="body" idx="1"/>
          </p:nvPr>
        </p:nvSpPr>
        <p:spPr>
          <a:xfrm>
            <a:off x="457200" y="1535112"/>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04" name="Google Shape;304;p57"/>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305" name="Google Shape;305;p57"/>
          <p:cNvSpPr txBox="1">
            <a:spLocks noGrp="1"/>
          </p:cNvSpPr>
          <p:nvPr>
            <p:ph type="body" idx="3"/>
          </p:nvPr>
        </p:nvSpPr>
        <p:spPr>
          <a:xfrm>
            <a:off x="4645025" y="1535112"/>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06" name="Google Shape;306;p57"/>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307" name="Google Shape;307;p5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8" name="Google Shape;308;p5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9" name="Google Shape;309;p5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0"/>
        <p:cNvGrpSpPr/>
        <p:nvPr/>
      </p:nvGrpSpPr>
      <p:grpSpPr>
        <a:xfrm>
          <a:off x="0" y="0"/>
          <a:ext cx="0" cy="0"/>
          <a:chOff x="0" y="0"/>
          <a:chExt cx="0" cy="0"/>
        </a:xfrm>
      </p:grpSpPr>
      <p:sp>
        <p:nvSpPr>
          <p:cNvPr id="311" name="Google Shape;311;p5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12" name="Google Shape;312;p5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13" name="Google Shape;313;p5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14" name="Google Shape;314;p5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15"/>
        <p:cNvGrpSpPr/>
        <p:nvPr/>
      </p:nvGrpSpPr>
      <p:grpSpPr>
        <a:xfrm>
          <a:off x="0" y="0"/>
          <a:ext cx="0" cy="0"/>
          <a:chOff x="0" y="0"/>
          <a:chExt cx="0" cy="0"/>
        </a:xfrm>
      </p:grpSpPr>
      <p:sp>
        <p:nvSpPr>
          <p:cNvPr id="316" name="Google Shape;316;p5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17" name="Google Shape;317;p5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18" name="Google Shape;318;p5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19"/>
        <p:cNvGrpSpPr/>
        <p:nvPr/>
      </p:nvGrpSpPr>
      <p:grpSpPr>
        <a:xfrm>
          <a:off x="0" y="0"/>
          <a:ext cx="0" cy="0"/>
          <a:chOff x="0" y="0"/>
          <a:chExt cx="0" cy="0"/>
        </a:xfrm>
      </p:grpSpPr>
      <p:sp>
        <p:nvSpPr>
          <p:cNvPr id="320" name="Google Shape;320;p60"/>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21" name="Google Shape;321;p60"/>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22" name="Google Shape;322;p60"/>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23" name="Google Shape;323;p6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24" name="Google Shape;324;p6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25" name="Google Shape;325;p6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26"/>
        <p:cNvGrpSpPr/>
        <p:nvPr/>
      </p:nvGrpSpPr>
      <p:grpSpPr>
        <a:xfrm>
          <a:off x="0" y="0"/>
          <a:ext cx="0" cy="0"/>
          <a:chOff x="0" y="0"/>
          <a:chExt cx="0" cy="0"/>
        </a:xfrm>
      </p:grpSpPr>
      <p:sp>
        <p:nvSpPr>
          <p:cNvPr id="327" name="Google Shape;327;p61"/>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28" name="Google Shape;328;p61"/>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29" name="Google Shape;329;p61"/>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30" name="Google Shape;330;p61"/>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31" name="Google Shape;331;p61"/>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32" name="Google Shape;332;p61"/>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33"/>
        <p:cNvGrpSpPr/>
        <p:nvPr/>
      </p:nvGrpSpPr>
      <p:grpSpPr>
        <a:xfrm>
          <a:off x="0" y="0"/>
          <a:ext cx="0" cy="0"/>
          <a:chOff x="0" y="0"/>
          <a:chExt cx="0" cy="0"/>
        </a:xfrm>
      </p:grpSpPr>
      <p:sp>
        <p:nvSpPr>
          <p:cNvPr id="334" name="Google Shape;334;p6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35" name="Google Shape;335;p62"/>
          <p:cNvSpPr txBox="1">
            <a:spLocks noGrp="1"/>
          </p:cNvSpPr>
          <p:nvPr>
            <p:ph type="body" idx="1"/>
          </p:nvPr>
        </p:nvSpPr>
        <p:spPr>
          <a:xfrm rot="5400000">
            <a:off x="2308949"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36" name="Google Shape;336;p6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37" name="Google Shape;337;p6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38" name="Google Shape;338;p6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339"/>
        <p:cNvGrpSpPr/>
        <p:nvPr/>
      </p:nvGrpSpPr>
      <p:grpSpPr>
        <a:xfrm>
          <a:off x="0" y="0"/>
          <a:ext cx="0" cy="0"/>
          <a:chOff x="0" y="0"/>
          <a:chExt cx="0" cy="0"/>
        </a:xfrm>
      </p:grpSpPr>
      <p:sp>
        <p:nvSpPr>
          <p:cNvPr id="340" name="Google Shape;340;p63"/>
          <p:cNvSpPr txBox="1">
            <a:spLocks noGrp="1"/>
          </p:cNvSpPr>
          <p:nvPr>
            <p:ph type="body" idx="1"/>
          </p:nvPr>
        </p:nvSpPr>
        <p:spPr>
          <a:xfrm>
            <a:off x="327025" y="1365299"/>
            <a:ext cx="84804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41" name="Google Shape;341;p6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342"/>
        <p:cNvGrpSpPr/>
        <p:nvPr/>
      </p:nvGrpSpPr>
      <p:grpSpPr>
        <a:xfrm>
          <a:off x="0" y="0"/>
          <a:ext cx="0" cy="0"/>
          <a:chOff x="0" y="0"/>
          <a:chExt cx="0" cy="0"/>
        </a:xfrm>
      </p:grpSpPr>
      <p:sp>
        <p:nvSpPr>
          <p:cNvPr id="343" name="Google Shape;343;p64"/>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44" name="Google Shape;344;p64"/>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345"/>
        <p:cNvGrpSpPr/>
        <p:nvPr/>
      </p:nvGrpSpPr>
      <p:grpSpPr>
        <a:xfrm>
          <a:off x="0" y="0"/>
          <a:ext cx="0" cy="0"/>
          <a:chOff x="0" y="0"/>
          <a:chExt cx="0" cy="0"/>
        </a:xfrm>
      </p:grpSpPr>
      <p:pic>
        <p:nvPicPr>
          <p:cNvPr id="346" name="Google Shape;346;p65"/>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47" name="Google Shape;347;p6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48" name="Google Shape;348;p6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49" name="Google Shape;349;p6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50" name="Google Shape;350;p6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51" name="Google Shape;351;p6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352"/>
        <p:cNvGrpSpPr/>
        <p:nvPr/>
      </p:nvGrpSpPr>
      <p:grpSpPr>
        <a:xfrm>
          <a:off x="0" y="0"/>
          <a:ext cx="0" cy="0"/>
          <a:chOff x="0" y="0"/>
          <a:chExt cx="0" cy="0"/>
        </a:xfrm>
      </p:grpSpPr>
      <p:sp>
        <p:nvSpPr>
          <p:cNvPr id="353" name="Google Shape;353;p6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54" name="Google Shape;354;p6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55" name="Google Shape;355;p6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56" name="Google Shape;356;p6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57" name="Google Shape;357;p6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358"/>
        <p:cNvGrpSpPr/>
        <p:nvPr/>
      </p:nvGrpSpPr>
      <p:grpSpPr>
        <a:xfrm>
          <a:off x="0" y="0"/>
          <a:ext cx="0" cy="0"/>
          <a:chOff x="0" y="0"/>
          <a:chExt cx="0" cy="0"/>
        </a:xfrm>
      </p:grpSpPr>
      <p:sp>
        <p:nvSpPr>
          <p:cNvPr id="359" name="Google Shape;359;p67"/>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0" name="Google Shape;360;p67"/>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361"/>
        <p:cNvGrpSpPr/>
        <p:nvPr/>
      </p:nvGrpSpPr>
      <p:grpSpPr>
        <a:xfrm>
          <a:off x="0" y="0"/>
          <a:ext cx="0" cy="0"/>
          <a:chOff x="0" y="0"/>
          <a:chExt cx="0" cy="0"/>
        </a:xfrm>
      </p:grpSpPr>
      <p:pic>
        <p:nvPicPr>
          <p:cNvPr id="362" name="Google Shape;362;p68"/>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63" name="Google Shape;363;p68"/>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64" name="Google Shape;364;p6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65" name="Google Shape;365;p6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66" name="Google Shape;366;p6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67" name="Google Shape;367;p6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368"/>
        <p:cNvGrpSpPr/>
        <p:nvPr/>
      </p:nvGrpSpPr>
      <p:grpSpPr>
        <a:xfrm>
          <a:off x="0" y="0"/>
          <a:ext cx="0" cy="0"/>
          <a:chOff x="0" y="0"/>
          <a:chExt cx="0" cy="0"/>
        </a:xfrm>
      </p:grpSpPr>
      <p:sp>
        <p:nvSpPr>
          <p:cNvPr id="369" name="Google Shape;369;p69"/>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70" name="Google Shape;370;p69"/>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71" name="Google Shape;371;p6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72" name="Google Shape;372;p6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73" name="Google Shape;373;p6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4_Blank">
  <p:cSld name="4_Blank">
    <p:spTree>
      <p:nvGrpSpPr>
        <p:cNvPr id="1" name="Shape 374"/>
        <p:cNvGrpSpPr/>
        <p:nvPr/>
      </p:nvGrpSpPr>
      <p:grpSpPr>
        <a:xfrm>
          <a:off x="0" y="0"/>
          <a:ext cx="0" cy="0"/>
          <a:chOff x="0" y="0"/>
          <a:chExt cx="0" cy="0"/>
        </a:xfrm>
      </p:grpSpPr>
      <p:sp>
        <p:nvSpPr>
          <p:cNvPr id="375" name="Google Shape;375;p7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76" name="Google Shape;376;p7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377"/>
        <p:cNvGrpSpPr/>
        <p:nvPr/>
      </p:nvGrpSpPr>
      <p:grpSpPr>
        <a:xfrm>
          <a:off x="0" y="0"/>
          <a:ext cx="0" cy="0"/>
          <a:chOff x="0" y="0"/>
          <a:chExt cx="0" cy="0"/>
        </a:xfrm>
      </p:grpSpPr>
      <p:cxnSp>
        <p:nvCxnSpPr>
          <p:cNvPr id="378" name="Google Shape;378;p7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79" name="Google Shape;379;p7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80" name="Google Shape;380;p7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381"/>
        <p:cNvGrpSpPr/>
        <p:nvPr/>
      </p:nvGrpSpPr>
      <p:grpSpPr>
        <a:xfrm>
          <a:off x="0" y="0"/>
          <a:ext cx="0" cy="0"/>
          <a:chOff x="0" y="0"/>
          <a:chExt cx="0" cy="0"/>
        </a:xfrm>
      </p:grpSpPr>
      <p:cxnSp>
        <p:nvCxnSpPr>
          <p:cNvPr id="382" name="Google Shape;382;p7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83" name="Google Shape;383;p72"/>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84" name="Google Shape;384;p7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5_Picture with Caption">
  <p:cSld name="5_Picture with Caption">
    <p:spTree>
      <p:nvGrpSpPr>
        <p:cNvPr id="1" name="Shape 385"/>
        <p:cNvGrpSpPr/>
        <p:nvPr/>
      </p:nvGrpSpPr>
      <p:grpSpPr>
        <a:xfrm>
          <a:off x="0" y="0"/>
          <a:ext cx="0" cy="0"/>
          <a:chOff x="0" y="0"/>
          <a:chExt cx="0" cy="0"/>
        </a:xfrm>
      </p:grpSpPr>
      <p:cxnSp>
        <p:nvCxnSpPr>
          <p:cNvPr id="386" name="Google Shape;386;p73"/>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87" name="Google Shape;387;p73"/>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88" name="Google Shape;388;p73"/>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6_Picture with Caption">
  <p:cSld name="6_Picture with Caption">
    <p:spTree>
      <p:nvGrpSpPr>
        <p:cNvPr id="1" name="Shape 389"/>
        <p:cNvGrpSpPr/>
        <p:nvPr/>
      </p:nvGrpSpPr>
      <p:grpSpPr>
        <a:xfrm>
          <a:off x="0" y="0"/>
          <a:ext cx="0" cy="0"/>
          <a:chOff x="0" y="0"/>
          <a:chExt cx="0" cy="0"/>
        </a:xfrm>
      </p:grpSpPr>
      <p:cxnSp>
        <p:nvCxnSpPr>
          <p:cNvPr id="390" name="Google Shape;390;p74"/>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91" name="Google Shape;391;p74"/>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92" name="Google Shape;392;p7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93"/>
        <p:cNvGrpSpPr/>
        <p:nvPr/>
      </p:nvGrpSpPr>
      <p:grpSpPr>
        <a:xfrm>
          <a:off x="0" y="0"/>
          <a:ext cx="0" cy="0"/>
          <a:chOff x="0" y="0"/>
          <a:chExt cx="0" cy="0"/>
        </a:xfrm>
      </p:grpSpPr>
      <p:cxnSp>
        <p:nvCxnSpPr>
          <p:cNvPr id="394" name="Google Shape;394;p7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95" name="Google Shape;395;p7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96" name="Google Shape;396;p75"/>
          <p:cNvSpPr txBox="1">
            <a:spLocks noGrp="1"/>
          </p:cNvSpPr>
          <p:nvPr>
            <p:ph type="body" idx="1"/>
          </p:nvPr>
        </p:nvSpPr>
        <p:spPr>
          <a:xfrm>
            <a:off x="346076" y="1150696"/>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397"/>
        <p:cNvGrpSpPr/>
        <p:nvPr/>
      </p:nvGrpSpPr>
      <p:grpSpPr>
        <a:xfrm>
          <a:off x="0" y="0"/>
          <a:ext cx="0" cy="0"/>
          <a:chOff x="0" y="0"/>
          <a:chExt cx="0" cy="0"/>
        </a:xfrm>
      </p:grpSpPr>
      <p:pic>
        <p:nvPicPr>
          <p:cNvPr id="398" name="Google Shape;398;p7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99" name="Google Shape;399;p7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00" name="Google Shape;400;p7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01" name="Google Shape;401;p7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02" name="Google Shape;402;p7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03" name="Google Shape;403;p7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7_Picture with Caption">
  <p:cSld name="7_Picture with Caption">
    <p:spTree>
      <p:nvGrpSpPr>
        <p:cNvPr id="1" name="Shape 404"/>
        <p:cNvGrpSpPr/>
        <p:nvPr/>
      </p:nvGrpSpPr>
      <p:grpSpPr>
        <a:xfrm>
          <a:off x="0" y="0"/>
          <a:ext cx="0" cy="0"/>
          <a:chOff x="0" y="0"/>
          <a:chExt cx="0" cy="0"/>
        </a:xfrm>
      </p:grpSpPr>
      <p:sp>
        <p:nvSpPr>
          <p:cNvPr id="405" name="Google Shape;405;p7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06" name="Google Shape;406;p7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07" name="Google Shape;407;p7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08" name="Google Shape;408;p7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09" name="Google Shape;409;p7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410"/>
        <p:cNvGrpSpPr/>
        <p:nvPr/>
      </p:nvGrpSpPr>
      <p:grpSpPr>
        <a:xfrm>
          <a:off x="0" y="0"/>
          <a:ext cx="0" cy="0"/>
          <a:chOff x="0" y="0"/>
          <a:chExt cx="0" cy="0"/>
        </a:xfrm>
      </p:grpSpPr>
      <p:cxnSp>
        <p:nvCxnSpPr>
          <p:cNvPr id="411" name="Google Shape;411;p7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412" name="Google Shape;412;p7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13" name="Google Shape;413;p7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9_Picture with Caption">
  <p:cSld name="9_Picture with Caption">
    <p:spTree>
      <p:nvGrpSpPr>
        <p:cNvPr id="1" name="Shape 414"/>
        <p:cNvGrpSpPr/>
        <p:nvPr/>
      </p:nvGrpSpPr>
      <p:grpSpPr>
        <a:xfrm>
          <a:off x="0" y="0"/>
          <a:ext cx="0" cy="0"/>
          <a:chOff x="0" y="0"/>
          <a:chExt cx="0" cy="0"/>
        </a:xfrm>
      </p:grpSpPr>
      <p:cxnSp>
        <p:nvCxnSpPr>
          <p:cNvPr id="415" name="Google Shape;415;p7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416" name="Google Shape;416;p7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17" name="Google Shape;417;p7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10_Picture with Caption">
  <p:cSld name="10_Picture with Caption">
    <p:spTree>
      <p:nvGrpSpPr>
        <p:cNvPr id="1" name="Shape 418"/>
        <p:cNvGrpSpPr/>
        <p:nvPr/>
      </p:nvGrpSpPr>
      <p:grpSpPr>
        <a:xfrm>
          <a:off x="0" y="0"/>
          <a:ext cx="0" cy="0"/>
          <a:chOff x="0" y="0"/>
          <a:chExt cx="0" cy="0"/>
        </a:xfrm>
      </p:grpSpPr>
      <p:cxnSp>
        <p:nvCxnSpPr>
          <p:cNvPr id="419" name="Google Shape;419;p8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420" name="Google Shape;420;p8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21" name="Google Shape;421;p8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11_Picture with Caption">
  <p:cSld name="11_Picture with Caption">
    <p:spTree>
      <p:nvGrpSpPr>
        <p:cNvPr id="1" name="Shape 422"/>
        <p:cNvGrpSpPr/>
        <p:nvPr/>
      </p:nvGrpSpPr>
      <p:grpSpPr>
        <a:xfrm>
          <a:off x="0" y="0"/>
          <a:ext cx="0" cy="0"/>
          <a:chOff x="0" y="0"/>
          <a:chExt cx="0" cy="0"/>
        </a:xfrm>
      </p:grpSpPr>
      <p:cxnSp>
        <p:nvCxnSpPr>
          <p:cNvPr id="423" name="Google Shape;423;p8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424" name="Google Shape;424;p8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25" name="Google Shape;425;p8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426"/>
        <p:cNvGrpSpPr/>
        <p:nvPr/>
      </p:nvGrpSpPr>
      <p:grpSpPr>
        <a:xfrm>
          <a:off x="0" y="0"/>
          <a:ext cx="0" cy="0"/>
          <a:chOff x="0" y="0"/>
          <a:chExt cx="0" cy="0"/>
        </a:xfrm>
      </p:grpSpPr>
      <p:cxnSp>
        <p:nvCxnSpPr>
          <p:cNvPr id="427" name="Google Shape;427;p8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28" name="Google Shape;428;p8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29" name="Google Shape;429;p82"/>
          <p:cNvSpPr txBox="1">
            <a:spLocks noGrp="1"/>
          </p:cNvSpPr>
          <p:nvPr>
            <p:ph type="body" idx="1"/>
          </p:nvPr>
        </p:nvSpPr>
        <p:spPr>
          <a:xfrm>
            <a:off x="346076" y="1150696"/>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430"/>
        <p:cNvGrpSpPr/>
        <p:nvPr/>
      </p:nvGrpSpPr>
      <p:grpSpPr>
        <a:xfrm>
          <a:off x="0" y="0"/>
          <a:ext cx="0" cy="0"/>
          <a:chOff x="0" y="0"/>
          <a:chExt cx="0" cy="0"/>
        </a:xfrm>
      </p:grpSpPr>
      <p:sp>
        <p:nvSpPr>
          <p:cNvPr id="431" name="Google Shape;431;p83"/>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32" name="Google Shape;432;p83"/>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433"/>
        <p:cNvGrpSpPr/>
        <p:nvPr/>
      </p:nvGrpSpPr>
      <p:grpSpPr>
        <a:xfrm>
          <a:off x="0" y="0"/>
          <a:ext cx="0" cy="0"/>
          <a:chOff x="0" y="0"/>
          <a:chExt cx="0" cy="0"/>
        </a:xfrm>
      </p:grpSpPr>
      <p:pic>
        <p:nvPicPr>
          <p:cNvPr id="434" name="Google Shape;434;p84"/>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435" name="Google Shape;435;p84"/>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36" name="Google Shape;436;p84"/>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37" name="Google Shape;437;p8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38" name="Google Shape;438;p8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39" name="Google Shape;439;p8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12_Picture with Caption">
  <p:cSld name="12_Picture with Caption">
    <p:spTree>
      <p:nvGrpSpPr>
        <p:cNvPr id="1" name="Shape 440"/>
        <p:cNvGrpSpPr/>
        <p:nvPr/>
      </p:nvGrpSpPr>
      <p:grpSpPr>
        <a:xfrm>
          <a:off x="0" y="0"/>
          <a:ext cx="0" cy="0"/>
          <a:chOff x="0" y="0"/>
          <a:chExt cx="0" cy="0"/>
        </a:xfrm>
      </p:grpSpPr>
      <p:sp>
        <p:nvSpPr>
          <p:cNvPr id="441" name="Google Shape;441;p85"/>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42" name="Google Shape;442;p85"/>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43" name="Google Shape;443;p8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44" name="Google Shape;444;p8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45" name="Google Shape;445;p8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6_Blank">
  <p:cSld name="6_Blank">
    <p:spTree>
      <p:nvGrpSpPr>
        <p:cNvPr id="1" name="Shape 446"/>
        <p:cNvGrpSpPr/>
        <p:nvPr/>
      </p:nvGrpSpPr>
      <p:grpSpPr>
        <a:xfrm>
          <a:off x="0" y="0"/>
          <a:ext cx="0" cy="0"/>
          <a:chOff x="0" y="0"/>
          <a:chExt cx="0" cy="0"/>
        </a:xfrm>
      </p:grpSpPr>
      <p:sp>
        <p:nvSpPr>
          <p:cNvPr id="447" name="Google Shape;447;p86"/>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48" name="Google Shape;448;p86"/>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449"/>
        <p:cNvGrpSpPr/>
        <p:nvPr/>
      </p:nvGrpSpPr>
      <p:grpSpPr>
        <a:xfrm>
          <a:off x="0" y="0"/>
          <a:ext cx="0" cy="0"/>
          <a:chOff x="0" y="0"/>
          <a:chExt cx="0" cy="0"/>
        </a:xfrm>
      </p:grpSpPr>
      <p:pic>
        <p:nvPicPr>
          <p:cNvPr id="450" name="Google Shape;450;p87"/>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451" name="Google Shape;451;p8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52" name="Google Shape;452;p8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53" name="Google Shape;453;p8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54" name="Google Shape;454;p8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55" name="Google Shape;455;p8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456"/>
        <p:cNvGrpSpPr/>
        <p:nvPr/>
      </p:nvGrpSpPr>
      <p:grpSpPr>
        <a:xfrm>
          <a:off x="0" y="0"/>
          <a:ext cx="0" cy="0"/>
          <a:chOff x="0" y="0"/>
          <a:chExt cx="0" cy="0"/>
        </a:xfrm>
      </p:grpSpPr>
      <p:sp>
        <p:nvSpPr>
          <p:cNvPr id="457" name="Google Shape;457;p88"/>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58" name="Google Shape;458;p8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59" name="Google Shape;459;p8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60" name="Google Shape;460;p8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61" name="Google Shape;461;p8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462"/>
        <p:cNvGrpSpPr/>
        <p:nvPr/>
      </p:nvGrpSpPr>
      <p:grpSpPr>
        <a:xfrm>
          <a:off x="0" y="0"/>
          <a:ext cx="0" cy="0"/>
          <a:chOff x="0" y="0"/>
          <a:chExt cx="0" cy="0"/>
        </a:xfrm>
      </p:grpSpPr>
      <p:pic>
        <p:nvPicPr>
          <p:cNvPr id="463" name="Google Shape;463;p89"/>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464" name="Google Shape;464;p8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65" name="Google Shape;465;p8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66" name="Google Shape;466;p8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67" name="Google Shape;467;p8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68" name="Google Shape;468;p8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14_Picture with Caption">
  <p:cSld name="14_Picture with Caption">
    <p:spTree>
      <p:nvGrpSpPr>
        <p:cNvPr id="1" name="Shape 469"/>
        <p:cNvGrpSpPr/>
        <p:nvPr/>
      </p:nvGrpSpPr>
      <p:grpSpPr>
        <a:xfrm>
          <a:off x="0" y="0"/>
          <a:ext cx="0" cy="0"/>
          <a:chOff x="0" y="0"/>
          <a:chExt cx="0" cy="0"/>
        </a:xfrm>
      </p:grpSpPr>
      <p:sp>
        <p:nvSpPr>
          <p:cNvPr id="470" name="Google Shape;470;p9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71" name="Google Shape;471;p9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72" name="Google Shape;472;p9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73" name="Google Shape;473;p9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74" name="Google Shape;474;p9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475"/>
        <p:cNvGrpSpPr/>
        <p:nvPr/>
      </p:nvGrpSpPr>
      <p:grpSpPr>
        <a:xfrm>
          <a:off x="0" y="0"/>
          <a:ext cx="0" cy="0"/>
          <a:chOff x="0" y="0"/>
          <a:chExt cx="0" cy="0"/>
        </a:xfrm>
      </p:grpSpPr>
      <p:pic>
        <p:nvPicPr>
          <p:cNvPr id="476" name="Google Shape;476;p9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477" name="Google Shape;477;p9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78" name="Google Shape;478;p9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79" name="Google Shape;479;p9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80" name="Google Shape;480;p9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81" name="Google Shape;481;p9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15_Picture with Caption">
  <p:cSld name="15_Picture with Caption">
    <p:spTree>
      <p:nvGrpSpPr>
        <p:cNvPr id="1" name="Shape 482"/>
        <p:cNvGrpSpPr/>
        <p:nvPr/>
      </p:nvGrpSpPr>
      <p:grpSpPr>
        <a:xfrm>
          <a:off x="0" y="0"/>
          <a:ext cx="0" cy="0"/>
          <a:chOff x="0" y="0"/>
          <a:chExt cx="0" cy="0"/>
        </a:xfrm>
      </p:grpSpPr>
      <p:sp>
        <p:nvSpPr>
          <p:cNvPr id="483" name="Google Shape;483;p9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84" name="Google Shape;484;p9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85" name="Google Shape;485;p9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86" name="Google Shape;486;p9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87" name="Google Shape;487;p9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488"/>
        <p:cNvGrpSpPr/>
        <p:nvPr/>
      </p:nvGrpSpPr>
      <p:grpSpPr>
        <a:xfrm>
          <a:off x="0" y="0"/>
          <a:ext cx="0" cy="0"/>
          <a:chOff x="0" y="0"/>
          <a:chExt cx="0" cy="0"/>
        </a:xfrm>
      </p:grpSpPr>
      <p:pic>
        <p:nvPicPr>
          <p:cNvPr id="489" name="Google Shape;489;p9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490" name="Google Shape;490;p9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91" name="Google Shape;491;p9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92" name="Google Shape;492;p9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93" name="Google Shape;493;p9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94" name="Google Shape;494;p9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16_Picture with Caption">
  <p:cSld name="16_Picture with Caption">
    <p:spTree>
      <p:nvGrpSpPr>
        <p:cNvPr id="1" name="Shape 495"/>
        <p:cNvGrpSpPr/>
        <p:nvPr/>
      </p:nvGrpSpPr>
      <p:grpSpPr>
        <a:xfrm>
          <a:off x="0" y="0"/>
          <a:ext cx="0" cy="0"/>
          <a:chOff x="0" y="0"/>
          <a:chExt cx="0" cy="0"/>
        </a:xfrm>
      </p:grpSpPr>
      <p:sp>
        <p:nvSpPr>
          <p:cNvPr id="496" name="Google Shape;496;p9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97" name="Google Shape;497;p9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98" name="Google Shape;498;p9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99" name="Google Shape;499;p9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00" name="Google Shape;500;p9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17_Picture with Caption">
  <p:cSld name="17_Picture with Caption">
    <p:spTree>
      <p:nvGrpSpPr>
        <p:cNvPr id="1" name="Shape 501"/>
        <p:cNvGrpSpPr/>
        <p:nvPr/>
      </p:nvGrpSpPr>
      <p:grpSpPr>
        <a:xfrm>
          <a:off x="0" y="0"/>
          <a:ext cx="0" cy="0"/>
          <a:chOff x="0" y="0"/>
          <a:chExt cx="0" cy="0"/>
        </a:xfrm>
      </p:grpSpPr>
      <p:cxnSp>
        <p:nvCxnSpPr>
          <p:cNvPr id="502" name="Google Shape;502;p95"/>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503" name="Google Shape;503;p95"/>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04" name="Google Shape;504;p95"/>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18_Picture with Caption">
  <p:cSld name="18_Picture with Caption">
    <p:spTree>
      <p:nvGrpSpPr>
        <p:cNvPr id="1" name="Shape 505"/>
        <p:cNvGrpSpPr/>
        <p:nvPr/>
      </p:nvGrpSpPr>
      <p:grpSpPr>
        <a:xfrm>
          <a:off x="0" y="0"/>
          <a:ext cx="0" cy="0"/>
          <a:chOff x="0" y="0"/>
          <a:chExt cx="0" cy="0"/>
        </a:xfrm>
      </p:grpSpPr>
      <p:cxnSp>
        <p:nvCxnSpPr>
          <p:cNvPr id="506" name="Google Shape;506;p9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507" name="Google Shape;507;p9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08" name="Google Shape;508;p9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509"/>
        <p:cNvGrpSpPr/>
        <p:nvPr/>
      </p:nvGrpSpPr>
      <p:grpSpPr>
        <a:xfrm>
          <a:off x="0" y="0"/>
          <a:ext cx="0" cy="0"/>
          <a:chOff x="0" y="0"/>
          <a:chExt cx="0" cy="0"/>
        </a:xfrm>
      </p:grpSpPr>
      <p:cxnSp>
        <p:nvCxnSpPr>
          <p:cNvPr id="510" name="Google Shape;510;p9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511" name="Google Shape;511;p9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12" name="Google Shape;512;p9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20_Picture with Caption">
  <p:cSld name="20_Picture with Caption">
    <p:spTree>
      <p:nvGrpSpPr>
        <p:cNvPr id="1" name="Shape 513"/>
        <p:cNvGrpSpPr/>
        <p:nvPr/>
      </p:nvGrpSpPr>
      <p:grpSpPr>
        <a:xfrm>
          <a:off x="0" y="0"/>
          <a:ext cx="0" cy="0"/>
          <a:chOff x="0" y="0"/>
          <a:chExt cx="0" cy="0"/>
        </a:xfrm>
      </p:grpSpPr>
      <p:cxnSp>
        <p:nvCxnSpPr>
          <p:cNvPr id="514" name="Google Shape;514;p9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515" name="Google Shape;515;p9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16" name="Google Shape;516;p9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517"/>
        <p:cNvGrpSpPr/>
        <p:nvPr/>
      </p:nvGrpSpPr>
      <p:grpSpPr>
        <a:xfrm>
          <a:off x="0" y="0"/>
          <a:ext cx="0" cy="0"/>
          <a:chOff x="0" y="0"/>
          <a:chExt cx="0" cy="0"/>
        </a:xfrm>
      </p:grpSpPr>
      <p:cxnSp>
        <p:nvCxnSpPr>
          <p:cNvPr id="518" name="Google Shape;518;p99"/>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519" name="Google Shape;519;p9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20" name="Google Shape;520;p99"/>
          <p:cNvSpPr txBox="1">
            <a:spLocks noGrp="1"/>
          </p:cNvSpPr>
          <p:nvPr>
            <p:ph type="body" idx="1"/>
          </p:nvPr>
        </p:nvSpPr>
        <p:spPr>
          <a:xfrm>
            <a:off x="346076" y="1150696"/>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7_Blank">
  <p:cSld name="7_Blank">
    <p:spTree>
      <p:nvGrpSpPr>
        <p:cNvPr id="1" name="Shape 521"/>
        <p:cNvGrpSpPr/>
        <p:nvPr/>
      </p:nvGrpSpPr>
      <p:grpSpPr>
        <a:xfrm>
          <a:off x="0" y="0"/>
          <a:ext cx="0" cy="0"/>
          <a:chOff x="0" y="0"/>
          <a:chExt cx="0" cy="0"/>
        </a:xfrm>
      </p:grpSpPr>
      <p:sp>
        <p:nvSpPr>
          <p:cNvPr id="522" name="Google Shape;522;p100"/>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23" name="Google Shape;523;p10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524"/>
        <p:cNvGrpSpPr/>
        <p:nvPr/>
      </p:nvGrpSpPr>
      <p:grpSpPr>
        <a:xfrm>
          <a:off x="0" y="0"/>
          <a:ext cx="0" cy="0"/>
          <a:chOff x="0" y="0"/>
          <a:chExt cx="0" cy="0"/>
        </a:xfrm>
      </p:grpSpPr>
      <p:pic>
        <p:nvPicPr>
          <p:cNvPr id="525" name="Google Shape;525;p10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526" name="Google Shape;526;p10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27" name="Google Shape;527;p10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28" name="Google Shape;528;p10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29" name="Google Shape;529;p10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30" name="Google Shape;530;p10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21_Picture with Caption">
  <p:cSld name="21_Picture with Caption">
    <p:spTree>
      <p:nvGrpSpPr>
        <p:cNvPr id="1" name="Shape 531"/>
        <p:cNvGrpSpPr/>
        <p:nvPr/>
      </p:nvGrpSpPr>
      <p:grpSpPr>
        <a:xfrm>
          <a:off x="0" y="0"/>
          <a:ext cx="0" cy="0"/>
          <a:chOff x="0" y="0"/>
          <a:chExt cx="0" cy="0"/>
        </a:xfrm>
      </p:grpSpPr>
      <p:sp>
        <p:nvSpPr>
          <p:cNvPr id="532" name="Google Shape;532;p10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33" name="Google Shape;533;p10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34" name="Google Shape;534;p10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35" name="Google Shape;535;p10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36" name="Google Shape;536;p10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537"/>
        <p:cNvGrpSpPr/>
        <p:nvPr/>
      </p:nvGrpSpPr>
      <p:grpSpPr>
        <a:xfrm>
          <a:off x="0" y="0"/>
          <a:ext cx="0" cy="0"/>
          <a:chOff x="0" y="0"/>
          <a:chExt cx="0" cy="0"/>
        </a:xfrm>
      </p:grpSpPr>
      <p:pic>
        <p:nvPicPr>
          <p:cNvPr id="538" name="Google Shape;538;p10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539" name="Google Shape;539;p10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40" name="Google Shape;540;p10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41" name="Google Shape;541;p10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42" name="Google Shape;542;p10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43" name="Google Shape;543;p10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22_Picture with Caption">
  <p:cSld name="22_Picture with Caption">
    <p:spTree>
      <p:nvGrpSpPr>
        <p:cNvPr id="1" name="Shape 544"/>
        <p:cNvGrpSpPr/>
        <p:nvPr/>
      </p:nvGrpSpPr>
      <p:grpSpPr>
        <a:xfrm>
          <a:off x="0" y="0"/>
          <a:ext cx="0" cy="0"/>
          <a:chOff x="0" y="0"/>
          <a:chExt cx="0" cy="0"/>
        </a:xfrm>
      </p:grpSpPr>
      <p:sp>
        <p:nvSpPr>
          <p:cNvPr id="545" name="Google Shape;545;p10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46" name="Google Shape;546;p10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47" name="Google Shape;547;p10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48" name="Google Shape;548;p10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49" name="Google Shape;549;p10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550"/>
        <p:cNvGrpSpPr/>
        <p:nvPr/>
      </p:nvGrpSpPr>
      <p:grpSpPr>
        <a:xfrm>
          <a:off x="0" y="0"/>
          <a:ext cx="0" cy="0"/>
          <a:chOff x="0" y="0"/>
          <a:chExt cx="0" cy="0"/>
        </a:xfrm>
      </p:grpSpPr>
      <p:sp>
        <p:nvSpPr>
          <p:cNvPr id="551" name="Google Shape;551;p105"/>
          <p:cNvSpPr txBox="1">
            <a:spLocks noGrp="1"/>
          </p:cNvSpPr>
          <p:nvPr>
            <p:ph type="title"/>
          </p:nvPr>
        </p:nvSpPr>
        <p:spPr>
          <a:xfrm>
            <a:off x="331787" y="2883893"/>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552"/>
        <p:cNvGrpSpPr/>
        <p:nvPr/>
      </p:nvGrpSpPr>
      <p:grpSpPr>
        <a:xfrm>
          <a:off x="0" y="0"/>
          <a:ext cx="0" cy="0"/>
          <a:chOff x="0" y="0"/>
          <a:chExt cx="0" cy="0"/>
        </a:xfrm>
      </p:grpSpPr>
      <p:pic>
        <p:nvPicPr>
          <p:cNvPr id="553" name="Google Shape;553;p10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554" name="Google Shape;554;p10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55" name="Google Shape;555;p10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56" name="Google Shape;556;p10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57" name="Google Shape;557;p10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58" name="Google Shape;558;p10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23_Picture with Caption">
  <p:cSld name="23_Picture with Caption">
    <p:spTree>
      <p:nvGrpSpPr>
        <p:cNvPr id="1" name="Shape 559"/>
        <p:cNvGrpSpPr/>
        <p:nvPr/>
      </p:nvGrpSpPr>
      <p:grpSpPr>
        <a:xfrm>
          <a:off x="0" y="0"/>
          <a:ext cx="0" cy="0"/>
          <a:chOff x="0" y="0"/>
          <a:chExt cx="0" cy="0"/>
        </a:xfrm>
      </p:grpSpPr>
      <p:sp>
        <p:nvSpPr>
          <p:cNvPr id="560" name="Google Shape;560;p10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61" name="Google Shape;561;p10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62" name="Google Shape;562;p10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63" name="Google Shape;563;p10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64" name="Google Shape;564;p10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4_Comparison">
  <p:cSld name="4_Comparison">
    <p:spTree>
      <p:nvGrpSpPr>
        <p:cNvPr id="1" name="Shape 565"/>
        <p:cNvGrpSpPr/>
        <p:nvPr/>
      </p:nvGrpSpPr>
      <p:grpSpPr>
        <a:xfrm>
          <a:off x="0" y="0"/>
          <a:ext cx="0" cy="0"/>
          <a:chOff x="0" y="0"/>
          <a:chExt cx="0" cy="0"/>
        </a:xfrm>
      </p:grpSpPr>
      <p:sp>
        <p:nvSpPr>
          <p:cNvPr id="566" name="Google Shape;566;p108"/>
          <p:cNvSpPr txBox="1">
            <a:spLocks noGrp="1"/>
          </p:cNvSpPr>
          <p:nvPr>
            <p:ph type="title"/>
          </p:nvPr>
        </p:nvSpPr>
        <p:spPr>
          <a:xfrm>
            <a:off x="331787" y="2883893"/>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567"/>
        <p:cNvGrpSpPr/>
        <p:nvPr/>
      </p:nvGrpSpPr>
      <p:grpSpPr>
        <a:xfrm>
          <a:off x="0" y="0"/>
          <a:ext cx="0" cy="0"/>
          <a:chOff x="0" y="0"/>
          <a:chExt cx="0" cy="0"/>
        </a:xfrm>
      </p:grpSpPr>
      <p:pic>
        <p:nvPicPr>
          <p:cNvPr id="568" name="Google Shape;568;p109"/>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569" name="Google Shape;569;p10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70" name="Google Shape;570;p10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71" name="Google Shape;571;p10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72" name="Google Shape;572;p10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73" name="Google Shape;573;p10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24_Picture with Caption">
  <p:cSld name="24_Picture with Caption">
    <p:spTree>
      <p:nvGrpSpPr>
        <p:cNvPr id="1" name="Shape 574"/>
        <p:cNvGrpSpPr/>
        <p:nvPr/>
      </p:nvGrpSpPr>
      <p:grpSpPr>
        <a:xfrm>
          <a:off x="0" y="0"/>
          <a:ext cx="0" cy="0"/>
          <a:chOff x="0" y="0"/>
          <a:chExt cx="0" cy="0"/>
        </a:xfrm>
      </p:grpSpPr>
      <p:sp>
        <p:nvSpPr>
          <p:cNvPr id="575" name="Google Shape;575;p11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76" name="Google Shape;576;p11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77" name="Google Shape;577;p1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78" name="Google Shape;578;p1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79" name="Google Shape;579;p11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5_Comparison">
  <p:cSld name="5_Comparison">
    <p:spTree>
      <p:nvGrpSpPr>
        <p:cNvPr id="1" name="Shape 580"/>
        <p:cNvGrpSpPr/>
        <p:nvPr/>
      </p:nvGrpSpPr>
      <p:grpSpPr>
        <a:xfrm>
          <a:off x="0" y="0"/>
          <a:ext cx="0" cy="0"/>
          <a:chOff x="0" y="0"/>
          <a:chExt cx="0" cy="0"/>
        </a:xfrm>
      </p:grpSpPr>
      <p:sp>
        <p:nvSpPr>
          <p:cNvPr id="581" name="Google Shape;581;p111"/>
          <p:cNvSpPr txBox="1">
            <a:spLocks noGrp="1"/>
          </p:cNvSpPr>
          <p:nvPr>
            <p:ph type="title"/>
          </p:nvPr>
        </p:nvSpPr>
        <p:spPr>
          <a:xfrm>
            <a:off x="331787" y="2883893"/>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582"/>
        <p:cNvGrpSpPr/>
        <p:nvPr/>
      </p:nvGrpSpPr>
      <p:grpSpPr>
        <a:xfrm>
          <a:off x="0" y="0"/>
          <a:ext cx="0" cy="0"/>
          <a:chOff x="0" y="0"/>
          <a:chExt cx="0" cy="0"/>
        </a:xfrm>
      </p:grpSpPr>
      <p:pic>
        <p:nvPicPr>
          <p:cNvPr id="583" name="Google Shape;583;p112"/>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584" name="Google Shape;584;p11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85" name="Google Shape;585;p11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86" name="Google Shape;586;p11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87" name="Google Shape;587;p11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88" name="Google Shape;588;p11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25_Picture with Caption">
  <p:cSld name="25_Picture with Caption">
    <p:spTree>
      <p:nvGrpSpPr>
        <p:cNvPr id="1" name="Shape 589"/>
        <p:cNvGrpSpPr/>
        <p:nvPr/>
      </p:nvGrpSpPr>
      <p:grpSpPr>
        <a:xfrm>
          <a:off x="0" y="0"/>
          <a:ext cx="0" cy="0"/>
          <a:chOff x="0" y="0"/>
          <a:chExt cx="0" cy="0"/>
        </a:xfrm>
      </p:grpSpPr>
      <p:sp>
        <p:nvSpPr>
          <p:cNvPr id="590" name="Google Shape;590;p113"/>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91" name="Google Shape;591;p113"/>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92" name="Google Shape;592;p1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93" name="Google Shape;593;p1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94" name="Google Shape;594;p1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26_Picture with Caption">
  <p:cSld name="26_Picture with Caption">
    <p:spTree>
      <p:nvGrpSpPr>
        <p:cNvPr id="1" name="Shape 595"/>
        <p:cNvGrpSpPr/>
        <p:nvPr/>
      </p:nvGrpSpPr>
      <p:grpSpPr>
        <a:xfrm>
          <a:off x="0" y="0"/>
          <a:ext cx="0" cy="0"/>
          <a:chOff x="0" y="0"/>
          <a:chExt cx="0" cy="0"/>
        </a:xfrm>
      </p:grpSpPr>
      <p:cxnSp>
        <p:nvCxnSpPr>
          <p:cNvPr id="596" name="Google Shape;596;p114"/>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597" name="Google Shape;597;p114"/>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98" name="Google Shape;598;p11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27_Picture with Caption">
  <p:cSld name="27_Picture with Caption">
    <p:spTree>
      <p:nvGrpSpPr>
        <p:cNvPr id="1" name="Shape 599"/>
        <p:cNvGrpSpPr/>
        <p:nvPr/>
      </p:nvGrpSpPr>
      <p:grpSpPr>
        <a:xfrm>
          <a:off x="0" y="0"/>
          <a:ext cx="0" cy="0"/>
          <a:chOff x="0" y="0"/>
          <a:chExt cx="0" cy="0"/>
        </a:xfrm>
      </p:grpSpPr>
      <p:cxnSp>
        <p:nvCxnSpPr>
          <p:cNvPr id="600" name="Google Shape;600;p115"/>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01" name="Google Shape;601;p115"/>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02" name="Google Shape;602;p115"/>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28_Picture with Caption">
  <p:cSld name="28_Picture with Caption">
    <p:spTree>
      <p:nvGrpSpPr>
        <p:cNvPr id="1" name="Shape 603"/>
        <p:cNvGrpSpPr/>
        <p:nvPr/>
      </p:nvGrpSpPr>
      <p:grpSpPr>
        <a:xfrm>
          <a:off x="0" y="0"/>
          <a:ext cx="0" cy="0"/>
          <a:chOff x="0" y="0"/>
          <a:chExt cx="0" cy="0"/>
        </a:xfrm>
      </p:grpSpPr>
      <p:cxnSp>
        <p:nvCxnSpPr>
          <p:cNvPr id="604" name="Google Shape;604;p11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05" name="Google Shape;605;p11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06" name="Google Shape;606;p11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29_Picture with Caption">
  <p:cSld name="29_Picture with Caption">
    <p:spTree>
      <p:nvGrpSpPr>
        <p:cNvPr id="1" name="Shape 607"/>
        <p:cNvGrpSpPr/>
        <p:nvPr/>
      </p:nvGrpSpPr>
      <p:grpSpPr>
        <a:xfrm>
          <a:off x="0" y="0"/>
          <a:ext cx="0" cy="0"/>
          <a:chOff x="0" y="0"/>
          <a:chExt cx="0" cy="0"/>
        </a:xfrm>
      </p:grpSpPr>
      <p:cxnSp>
        <p:nvCxnSpPr>
          <p:cNvPr id="608" name="Google Shape;608;p11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09" name="Google Shape;609;p11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10" name="Google Shape;610;p11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611"/>
        <p:cNvGrpSpPr/>
        <p:nvPr/>
      </p:nvGrpSpPr>
      <p:grpSpPr>
        <a:xfrm>
          <a:off x="0" y="0"/>
          <a:ext cx="0" cy="0"/>
          <a:chOff x="0" y="0"/>
          <a:chExt cx="0" cy="0"/>
        </a:xfrm>
      </p:grpSpPr>
      <p:cxnSp>
        <p:nvCxnSpPr>
          <p:cNvPr id="612" name="Google Shape;612;p11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613" name="Google Shape;613;p11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14" name="Google Shape;614;p118"/>
          <p:cNvSpPr txBox="1">
            <a:spLocks noGrp="1"/>
          </p:cNvSpPr>
          <p:nvPr>
            <p:ph type="body" idx="1"/>
          </p:nvPr>
        </p:nvSpPr>
        <p:spPr>
          <a:xfrm>
            <a:off x="346076" y="1150696"/>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615"/>
        <p:cNvGrpSpPr/>
        <p:nvPr/>
      </p:nvGrpSpPr>
      <p:grpSpPr>
        <a:xfrm>
          <a:off x="0" y="0"/>
          <a:ext cx="0" cy="0"/>
          <a:chOff x="0" y="0"/>
          <a:chExt cx="0" cy="0"/>
        </a:xfrm>
      </p:grpSpPr>
      <p:sp>
        <p:nvSpPr>
          <p:cNvPr id="616" name="Google Shape;616;p119"/>
          <p:cNvSpPr txBox="1">
            <a:spLocks noGrp="1"/>
          </p:cNvSpPr>
          <p:nvPr>
            <p:ph type="title"/>
          </p:nvPr>
        </p:nvSpPr>
        <p:spPr>
          <a:xfrm>
            <a:off x="309562" y="2919399"/>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14_Title Slide">
  <p:cSld name="14_Title Slide">
    <p:spTree>
      <p:nvGrpSpPr>
        <p:cNvPr id="1" name="Shape 617"/>
        <p:cNvGrpSpPr/>
        <p:nvPr/>
      </p:nvGrpSpPr>
      <p:grpSpPr>
        <a:xfrm>
          <a:off x="0" y="0"/>
          <a:ext cx="0" cy="0"/>
          <a:chOff x="0" y="0"/>
          <a:chExt cx="0" cy="0"/>
        </a:xfrm>
      </p:grpSpPr>
      <p:pic>
        <p:nvPicPr>
          <p:cNvPr id="618" name="Google Shape;618;p120"/>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619" name="Google Shape;619;p12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620" name="Google Shape;620;p12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21" name="Google Shape;621;p12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22" name="Google Shape;622;p12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23" name="Google Shape;623;p12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30_Picture with Caption">
  <p:cSld name="30_Picture with Caption">
    <p:spTree>
      <p:nvGrpSpPr>
        <p:cNvPr id="1" name="Shape 624"/>
        <p:cNvGrpSpPr/>
        <p:nvPr/>
      </p:nvGrpSpPr>
      <p:grpSpPr>
        <a:xfrm>
          <a:off x="0" y="0"/>
          <a:ext cx="0" cy="0"/>
          <a:chOff x="0" y="0"/>
          <a:chExt cx="0" cy="0"/>
        </a:xfrm>
      </p:grpSpPr>
      <p:sp>
        <p:nvSpPr>
          <p:cNvPr id="625" name="Google Shape;625;p121"/>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26" name="Google Shape;626;p121"/>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27" name="Google Shape;627;p12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28" name="Google Shape;628;p12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29" name="Google Shape;629;p12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31_Picture with Caption">
  <p:cSld name="31_Picture with Caption">
    <p:spTree>
      <p:nvGrpSpPr>
        <p:cNvPr id="1" name="Shape 630"/>
        <p:cNvGrpSpPr/>
        <p:nvPr/>
      </p:nvGrpSpPr>
      <p:grpSpPr>
        <a:xfrm>
          <a:off x="0" y="0"/>
          <a:ext cx="0" cy="0"/>
          <a:chOff x="0" y="0"/>
          <a:chExt cx="0" cy="0"/>
        </a:xfrm>
      </p:grpSpPr>
      <p:cxnSp>
        <p:nvCxnSpPr>
          <p:cNvPr id="631" name="Google Shape;631;p12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32" name="Google Shape;632;p122"/>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33" name="Google Shape;633;p12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634"/>
        <p:cNvGrpSpPr/>
        <p:nvPr/>
      </p:nvGrpSpPr>
      <p:grpSpPr>
        <a:xfrm>
          <a:off x="0" y="0"/>
          <a:ext cx="0" cy="0"/>
          <a:chOff x="0" y="0"/>
          <a:chExt cx="0" cy="0"/>
        </a:xfrm>
      </p:grpSpPr>
      <p:cxnSp>
        <p:nvCxnSpPr>
          <p:cNvPr id="635" name="Google Shape;635;p123"/>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36" name="Google Shape;636;p123"/>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37" name="Google Shape;637;p123"/>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33_Picture with Caption">
  <p:cSld name="33_Picture with Caption">
    <p:spTree>
      <p:nvGrpSpPr>
        <p:cNvPr id="1" name="Shape 638"/>
        <p:cNvGrpSpPr/>
        <p:nvPr/>
      </p:nvGrpSpPr>
      <p:grpSpPr>
        <a:xfrm>
          <a:off x="0" y="0"/>
          <a:ext cx="0" cy="0"/>
          <a:chOff x="0" y="0"/>
          <a:chExt cx="0" cy="0"/>
        </a:xfrm>
      </p:grpSpPr>
      <p:cxnSp>
        <p:nvCxnSpPr>
          <p:cNvPr id="639" name="Google Shape;639;p124"/>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40" name="Google Shape;640;p124"/>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1" name="Google Shape;641;p12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34_Picture with Caption">
  <p:cSld name="34_Picture with Caption">
    <p:spTree>
      <p:nvGrpSpPr>
        <p:cNvPr id="1" name="Shape 642"/>
        <p:cNvGrpSpPr/>
        <p:nvPr/>
      </p:nvGrpSpPr>
      <p:grpSpPr>
        <a:xfrm>
          <a:off x="0" y="0"/>
          <a:ext cx="0" cy="0"/>
          <a:chOff x="0" y="0"/>
          <a:chExt cx="0" cy="0"/>
        </a:xfrm>
      </p:grpSpPr>
      <p:cxnSp>
        <p:nvCxnSpPr>
          <p:cNvPr id="643" name="Google Shape;643;p125"/>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44" name="Google Shape;644;p125"/>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5" name="Google Shape;645;p125"/>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646"/>
        <p:cNvGrpSpPr/>
        <p:nvPr/>
      </p:nvGrpSpPr>
      <p:grpSpPr>
        <a:xfrm>
          <a:off x="0" y="0"/>
          <a:ext cx="0" cy="0"/>
          <a:chOff x="0" y="0"/>
          <a:chExt cx="0" cy="0"/>
        </a:xfrm>
      </p:grpSpPr>
      <p:cxnSp>
        <p:nvCxnSpPr>
          <p:cNvPr id="647" name="Google Shape;647;p126"/>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648" name="Google Shape;648;p12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49" name="Google Shape;649;p126"/>
          <p:cNvSpPr txBox="1">
            <a:spLocks noGrp="1"/>
          </p:cNvSpPr>
          <p:nvPr>
            <p:ph type="body" idx="1"/>
          </p:nvPr>
        </p:nvSpPr>
        <p:spPr>
          <a:xfrm>
            <a:off x="346076" y="1150696"/>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3_Section Header">
  <p:cSld name="3_Section Header">
    <p:spTree>
      <p:nvGrpSpPr>
        <p:cNvPr id="1" name="Shape 650"/>
        <p:cNvGrpSpPr/>
        <p:nvPr/>
      </p:nvGrpSpPr>
      <p:grpSpPr>
        <a:xfrm>
          <a:off x="0" y="0"/>
          <a:ext cx="0" cy="0"/>
          <a:chOff x="0" y="0"/>
          <a:chExt cx="0" cy="0"/>
        </a:xfrm>
      </p:grpSpPr>
      <p:sp>
        <p:nvSpPr>
          <p:cNvPr id="651" name="Google Shape;651;p127"/>
          <p:cNvSpPr txBox="1">
            <a:spLocks noGrp="1"/>
          </p:cNvSpPr>
          <p:nvPr>
            <p:ph type="body" idx="1"/>
          </p:nvPr>
        </p:nvSpPr>
        <p:spPr>
          <a:xfrm>
            <a:off x="327025" y="1365299"/>
            <a:ext cx="84804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52" name="Google Shape;652;p127"/>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15_Title Slide">
  <p:cSld name="15_Title Slide">
    <p:spTree>
      <p:nvGrpSpPr>
        <p:cNvPr id="1" name="Shape 653"/>
        <p:cNvGrpSpPr/>
        <p:nvPr/>
      </p:nvGrpSpPr>
      <p:grpSpPr>
        <a:xfrm>
          <a:off x="0" y="0"/>
          <a:ext cx="0" cy="0"/>
          <a:chOff x="0" y="0"/>
          <a:chExt cx="0" cy="0"/>
        </a:xfrm>
      </p:grpSpPr>
      <p:pic>
        <p:nvPicPr>
          <p:cNvPr id="654" name="Google Shape;654;p128"/>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655" name="Google Shape;655;p128"/>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656" name="Google Shape;656;p12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57" name="Google Shape;657;p12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58" name="Google Shape;658;p12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59" name="Google Shape;659;p12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35_Picture with Caption">
  <p:cSld name="35_Picture with Caption">
    <p:spTree>
      <p:nvGrpSpPr>
        <p:cNvPr id="1" name="Shape 660"/>
        <p:cNvGrpSpPr/>
        <p:nvPr/>
      </p:nvGrpSpPr>
      <p:grpSpPr>
        <a:xfrm>
          <a:off x="0" y="0"/>
          <a:ext cx="0" cy="0"/>
          <a:chOff x="0" y="0"/>
          <a:chExt cx="0" cy="0"/>
        </a:xfrm>
      </p:grpSpPr>
      <p:sp>
        <p:nvSpPr>
          <p:cNvPr id="661" name="Google Shape;661;p129"/>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62" name="Google Shape;662;p129"/>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63" name="Google Shape;663;p12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64" name="Google Shape;664;p12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65" name="Google Shape;665;p12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8_Blank">
  <p:cSld name="8_Blank">
    <p:spTree>
      <p:nvGrpSpPr>
        <p:cNvPr id="1" name="Shape 666"/>
        <p:cNvGrpSpPr/>
        <p:nvPr/>
      </p:nvGrpSpPr>
      <p:grpSpPr>
        <a:xfrm>
          <a:off x="0" y="0"/>
          <a:ext cx="0" cy="0"/>
          <a:chOff x="0" y="0"/>
          <a:chExt cx="0" cy="0"/>
        </a:xfrm>
      </p:grpSpPr>
      <p:sp>
        <p:nvSpPr>
          <p:cNvPr id="667" name="Google Shape;667;p13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68" name="Google Shape;668;p13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36_Picture with Caption">
  <p:cSld name="36_Picture with Caption">
    <p:spTree>
      <p:nvGrpSpPr>
        <p:cNvPr id="1" name="Shape 669"/>
        <p:cNvGrpSpPr/>
        <p:nvPr/>
      </p:nvGrpSpPr>
      <p:grpSpPr>
        <a:xfrm>
          <a:off x="0" y="0"/>
          <a:ext cx="0" cy="0"/>
          <a:chOff x="0" y="0"/>
          <a:chExt cx="0" cy="0"/>
        </a:xfrm>
      </p:grpSpPr>
      <p:cxnSp>
        <p:nvCxnSpPr>
          <p:cNvPr id="670" name="Google Shape;670;p13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71" name="Google Shape;671;p13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72" name="Google Shape;672;p13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37_Picture with Caption">
  <p:cSld name="37_Picture with Caption">
    <p:spTree>
      <p:nvGrpSpPr>
        <p:cNvPr id="1" name="Shape 673"/>
        <p:cNvGrpSpPr/>
        <p:nvPr/>
      </p:nvGrpSpPr>
      <p:grpSpPr>
        <a:xfrm>
          <a:off x="0" y="0"/>
          <a:ext cx="0" cy="0"/>
          <a:chOff x="0" y="0"/>
          <a:chExt cx="0" cy="0"/>
        </a:xfrm>
      </p:grpSpPr>
      <p:cxnSp>
        <p:nvCxnSpPr>
          <p:cNvPr id="674" name="Google Shape;674;p13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75" name="Google Shape;675;p132"/>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76" name="Google Shape;676;p13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38_Picture with Caption">
  <p:cSld name="38_Picture with Caption">
    <p:spTree>
      <p:nvGrpSpPr>
        <p:cNvPr id="1" name="Shape 677"/>
        <p:cNvGrpSpPr/>
        <p:nvPr/>
      </p:nvGrpSpPr>
      <p:grpSpPr>
        <a:xfrm>
          <a:off x="0" y="0"/>
          <a:ext cx="0" cy="0"/>
          <a:chOff x="0" y="0"/>
          <a:chExt cx="0" cy="0"/>
        </a:xfrm>
      </p:grpSpPr>
      <p:cxnSp>
        <p:nvCxnSpPr>
          <p:cNvPr id="678" name="Google Shape;678;p133"/>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79" name="Google Shape;679;p133"/>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0" name="Google Shape;680;p133"/>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39_Picture with Caption">
  <p:cSld name="39_Picture with Caption">
    <p:spTree>
      <p:nvGrpSpPr>
        <p:cNvPr id="1" name="Shape 681"/>
        <p:cNvGrpSpPr/>
        <p:nvPr/>
      </p:nvGrpSpPr>
      <p:grpSpPr>
        <a:xfrm>
          <a:off x="0" y="0"/>
          <a:ext cx="0" cy="0"/>
          <a:chOff x="0" y="0"/>
          <a:chExt cx="0" cy="0"/>
        </a:xfrm>
      </p:grpSpPr>
      <p:cxnSp>
        <p:nvCxnSpPr>
          <p:cNvPr id="682" name="Google Shape;682;p134"/>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83" name="Google Shape;683;p134"/>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4" name="Google Shape;684;p13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685"/>
        <p:cNvGrpSpPr/>
        <p:nvPr/>
      </p:nvGrpSpPr>
      <p:grpSpPr>
        <a:xfrm>
          <a:off x="0" y="0"/>
          <a:ext cx="0" cy="0"/>
          <a:chOff x="0" y="0"/>
          <a:chExt cx="0" cy="0"/>
        </a:xfrm>
      </p:grpSpPr>
      <p:cxnSp>
        <p:nvCxnSpPr>
          <p:cNvPr id="686" name="Google Shape;686;p13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687" name="Google Shape;687;p13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88" name="Google Shape;688;p135"/>
          <p:cNvSpPr txBox="1">
            <a:spLocks noGrp="1"/>
          </p:cNvSpPr>
          <p:nvPr>
            <p:ph type="body" idx="1"/>
          </p:nvPr>
        </p:nvSpPr>
        <p:spPr>
          <a:xfrm>
            <a:off x="346076" y="1150696"/>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689"/>
        <p:cNvGrpSpPr/>
        <p:nvPr/>
      </p:nvGrpSpPr>
      <p:grpSpPr>
        <a:xfrm>
          <a:off x="0" y="0"/>
          <a:ext cx="0" cy="0"/>
          <a:chOff x="0" y="0"/>
          <a:chExt cx="0" cy="0"/>
        </a:xfrm>
      </p:grpSpPr>
      <p:cxnSp>
        <p:nvCxnSpPr>
          <p:cNvPr id="690" name="Google Shape;690;p136"/>
          <p:cNvCxnSpPr/>
          <p:nvPr/>
        </p:nvCxnSpPr>
        <p:spPr>
          <a:xfrm rot="10800000" flipH="1">
            <a:off x="322262" y="909511"/>
            <a:ext cx="8821800" cy="3300"/>
          </a:xfrm>
          <a:prstGeom prst="straightConnector1">
            <a:avLst/>
          </a:prstGeom>
          <a:noFill/>
          <a:ln w="28575" cap="rnd" cmpd="sng">
            <a:solidFill>
              <a:srgbClr val="002060"/>
            </a:solidFill>
            <a:prstDash val="solid"/>
            <a:round/>
            <a:headEnd type="none" w="sm" len="sm"/>
            <a:tailEnd type="none" w="sm" len="sm"/>
          </a:ln>
        </p:spPr>
      </p:cxnSp>
      <p:sp>
        <p:nvSpPr>
          <p:cNvPr id="691" name="Google Shape;691;p136"/>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92" name="Google Shape;692;p136"/>
          <p:cNvSpPr txBox="1">
            <a:spLocks noGrp="1"/>
          </p:cNvSpPr>
          <p:nvPr>
            <p:ph type="body" idx="1"/>
          </p:nvPr>
        </p:nvSpPr>
        <p:spPr>
          <a:xfrm>
            <a:off x="309562" y="1150696"/>
            <a:ext cx="84978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9_Blank">
  <p:cSld name="9_Blank">
    <p:spTree>
      <p:nvGrpSpPr>
        <p:cNvPr id="1" name="Shape 693"/>
        <p:cNvGrpSpPr/>
        <p:nvPr/>
      </p:nvGrpSpPr>
      <p:grpSpPr>
        <a:xfrm>
          <a:off x="0" y="0"/>
          <a:ext cx="0" cy="0"/>
          <a:chOff x="0" y="0"/>
          <a:chExt cx="0" cy="0"/>
        </a:xfrm>
      </p:grpSpPr>
      <p:sp>
        <p:nvSpPr>
          <p:cNvPr id="694" name="Google Shape;694;p137"/>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95" name="Google Shape;695;p137"/>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40_Picture with Caption">
  <p:cSld name="40_Picture with Caption">
    <p:spTree>
      <p:nvGrpSpPr>
        <p:cNvPr id="1" name="Shape 696"/>
        <p:cNvGrpSpPr/>
        <p:nvPr/>
      </p:nvGrpSpPr>
      <p:grpSpPr>
        <a:xfrm>
          <a:off x="0" y="0"/>
          <a:ext cx="0" cy="0"/>
          <a:chOff x="0" y="0"/>
          <a:chExt cx="0" cy="0"/>
        </a:xfrm>
      </p:grpSpPr>
      <p:cxnSp>
        <p:nvCxnSpPr>
          <p:cNvPr id="697" name="Google Shape;697;p138"/>
          <p:cNvCxnSpPr/>
          <p:nvPr/>
        </p:nvCxnSpPr>
        <p:spPr>
          <a:xfrm rot="10800000" flipH="1">
            <a:off x="322262" y="909511"/>
            <a:ext cx="8821800" cy="3300"/>
          </a:xfrm>
          <a:prstGeom prst="straightConnector1">
            <a:avLst/>
          </a:prstGeom>
          <a:noFill/>
          <a:ln w="28575" cap="rnd" cmpd="sng">
            <a:solidFill>
              <a:srgbClr val="002060"/>
            </a:solidFill>
            <a:prstDash val="solid"/>
            <a:round/>
            <a:headEnd type="none" w="sm" len="sm"/>
            <a:tailEnd type="none" w="sm" len="sm"/>
          </a:ln>
        </p:spPr>
      </p:cxnSp>
      <p:sp>
        <p:nvSpPr>
          <p:cNvPr id="698" name="Google Shape;698;p138"/>
          <p:cNvSpPr>
            <a:spLocks noGrp="1"/>
          </p:cNvSpPr>
          <p:nvPr>
            <p:ph type="pic" idx="2"/>
          </p:nvPr>
        </p:nvSpPr>
        <p:spPr>
          <a:xfrm>
            <a:off x="309562" y="1142999"/>
            <a:ext cx="84978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99" name="Google Shape;699;p138"/>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41_Picture with Caption">
  <p:cSld name="41_Picture with Caption">
    <p:spTree>
      <p:nvGrpSpPr>
        <p:cNvPr id="1" name="Shape 700"/>
        <p:cNvGrpSpPr/>
        <p:nvPr/>
      </p:nvGrpSpPr>
      <p:grpSpPr>
        <a:xfrm>
          <a:off x="0" y="0"/>
          <a:ext cx="0" cy="0"/>
          <a:chOff x="0" y="0"/>
          <a:chExt cx="0" cy="0"/>
        </a:xfrm>
      </p:grpSpPr>
      <p:sp>
        <p:nvSpPr>
          <p:cNvPr id="701" name="Google Shape;701;p139"/>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02" name="Google Shape;702;p139"/>
          <p:cNvSpPr>
            <a:spLocks noGrp="1"/>
          </p:cNvSpPr>
          <p:nvPr>
            <p:ph type="pic" idx="2"/>
          </p:nvPr>
        </p:nvSpPr>
        <p:spPr>
          <a:xfrm>
            <a:off x="309562" y="1142999"/>
            <a:ext cx="84978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703"/>
        <p:cNvGrpSpPr/>
        <p:nvPr/>
      </p:nvGrpSpPr>
      <p:grpSpPr>
        <a:xfrm>
          <a:off x="0" y="0"/>
          <a:ext cx="0" cy="0"/>
          <a:chOff x="0" y="0"/>
          <a:chExt cx="0" cy="0"/>
        </a:xfrm>
      </p:grpSpPr>
      <p:cxnSp>
        <p:nvCxnSpPr>
          <p:cNvPr id="704" name="Google Shape;704;p140"/>
          <p:cNvCxnSpPr/>
          <p:nvPr/>
        </p:nvCxnSpPr>
        <p:spPr>
          <a:xfrm rot="10800000" flipH="1">
            <a:off x="322262" y="909511"/>
            <a:ext cx="8821800" cy="3300"/>
          </a:xfrm>
          <a:prstGeom prst="straightConnector1">
            <a:avLst/>
          </a:prstGeom>
          <a:noFill/>
          <a:ln w="28575" cap="rnd" cmpd="sng">
            <a:solidFill>
              <a:srgbClr val="002060"/>
            </a:solidFill>
            <a:prstDash val="solid"/>
            <a:round/>
            <a:headEnd type="none" w="sm" len="sm"/>
            <a:tailEnd type="none" w="sm" len="sm"/>
          </a:ln>
        </p:spPr>
      </p:cxnSp>
      <p:sp>
        <p:nvSpPr>
          <p:cNvPr id="705" name="Google Shape;705;p14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06" name="Google Shape;706;p140"/>
          <p:cNvSpPr txBox="1">
            <a:spLocks noGrp="1"/>
          </p:cNvSpPr>
          <p:nvPr>
            <p:ph type="body" idx="1"/>
          </p:nvPr>
        </p:nvSpPr>
        <p:spPr>
          <a:xfrm>
            <a:off x="309562" y="1368425"/>
            <a:ext cx="8497800" cy="4800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07" name="Google Shape;707;p140"/>
          <p:cNvSpPr txBox="1">
            <a:spLocks noGrp="1"/>
          </p:cNvSpPr>
          <p:nvPr>
            <p:ph type="body" idx="2"/>
          </p:nvPr>
        </p:nvSpPr>
        <p:spPr>
          <a:xfrm>
            <a:off x="309562" y="6169025"/>
            <a:ext cx="8497800" cy="613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7F7F7F"/>
              </a:buClr>
              <a:buSzPts val="600"/>
              <a:buFont typeface="Arial"/>
              <a:buNone/>
              <a:defRPr sz="600" b="0" i="0" u="none" strike="noStrike" cap="none">
                <a:solidFill>
                  <a:srgbClr val="7F7F7F"/>
                </a:solidFill>
                <a:latin typeface="Calibri"/>
                <a:ea typeface="Calibri"/>
                <a:cs typeface="Calibri"/>
                <a:sym typeface="Calibri"/>
              </a:defRPr>
            </a:lvl1pPr>
            <a:lvl2pPr marL="914400" marR="0" lvl="1" indent="-279400" algn="l" rtl="0">
              <a:lnSpc>
                <a:spcPct val="100000"/>
              </a:lnSpc>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2pPr>
            <a:lvl3pPr marL="1371600" marR="0" lvl="2" indent="-279400" algn="l" rtl="0">
              <a:lnSpc>
                <a:spcPct val="100000"/>
              </a:lnSpc>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3pPr>
            <a:lvl4pPr marL="1828800" marR="0" lvl="3" indent="-279400" algn="l" rtl="0">
              <a:lnSpc>
                <a:spcPct val="100000"/>
              </a:lnSpc>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4pPr>
            <a:lvl5pPr marL="2286000" marR="0" lvl="4" indent="-279400" algn="l" rtl="0">
              <a:lnSpc>
                <a:spcPct val="100000"/>
              </a:lnSpc>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708"/>
        <p:cNvGrpSpPr/>
        <p:nvPr/>
      </p:nvGrpSpPr>
      <p:grpSpPr>
        <a:xfrm>
          <a:off x="0" y="0"/>
          <a:ext cx="0" cy="0"/>
          <a:chOff x="0" y="0"/>
          <a:chExt cx="0" cy="0"/>
        </a:xfrm>
      </p:grpSpPr>
      <p:cxnSp>
        <p:nvCxnSpPr>
          <p:cNvPr id="709" name="Google Shape;709;p141"/>
          <p:cNvCxnSpPr/>
          <p:nvPr/>
        </p:nvCxnSpPr>
        <p:spPr>
          <a:xfrm rot="10800000" flipH="1">
            <a:off x="322262" y="909511"/>
            <a:ext cx="8821800" cy="3300"/>
          </a:xfrm>
          <a:prstGeom prst="straightConnector1">
            <a:avLst/>
          </a:prstGeom>
          <a:noFill/>
          <a:ln w="28575" cap="rnd" cmpd="sng">
            <a:solidFill>
              <a:srgbClr val="002060"/>
            </a:solidFill>
            <a:prstDash val="solid"/>
            <a:round/>
            <a:headEnd type="none" w="sm" len="sm"/>
            <a:tailEnd type="none" w="sm" len="sm"/>
          </a:ln>
        </p:spPr>
      </p:cxnSp>
      <p:sp>
        <p:nvSpPr>
          <p:cNvPr id="710" name="Google Shape;710;p14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11" name="Google Shape;711;p141"/>
          <p:cNvSpPr txBox="1">
            <a:spLocks noGrp="1"/>
          </p:cNvSpPr>
          <p:nvPr>
            <p:ph type="body" idx="1"/>
          </p:nvPr>
        </p:nvSpPr>
        <p:spPr>
          <a:xfrm>
            <a:off x="309562" y="1150696"/>
            <a:ext cx="84978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712"/>
        <p:cNvGrpSpPr/>
        <p:nvPr/>
      </p:nvGrpSpPr>
      <p:grpSpPr>
        <a:xfrm>
          <a:off x="0" y="0"/>
          <a:ext cx="0" cy="0"/>
          <a:chOff x="0" y="0"/>
          <a:chExt cx="0" cy="0"/>
        </a:xfrm>
      </p:grpSpPr>
      <p:pic>
        <p:nvPicPr>
          <p:cNvPr id="713" name="Google Shape;713;p142"/>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714" name="Google Shape;714;p14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715" name="Google Shape;715;p14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16" name="Google Shape;716;p14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17" name="Google Shape;717;p14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18" name="Google Shape;718;p14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42_Picture with Caption">
  <p:cSld name="42_Picture with Caption">
    <p:spTree>
      <p:nvGrpSpPr>
        <p:cNvPr id="1" name="Shape 719"/>
        <p:cNvGrpSpPr/>
        <p:nvPr/>
      </p:nvGrpSpPr>
      <p:grpSpPr>
        <a:xfrm>
          <a:off x="0" y="0"/>
          <a:ext cx="0" cy="0"/>
          <a:chOff x="0" y="0"/>
          <a:chExt cx="0" cy="0"/>
        </a:xfrm>
      </p:grpSpPr>
      <p:sp>
        <p:nvSpPr>
          <p:cNvPr id="720" name="Google Shape;720;p143"/>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21" name="Google Shape;721;p143"/>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22" name="Google Shape;722;p14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23" name="Google Shape;723;p14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24" name="Google Shape;724;p14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43_Picture with Caption">
  <p:cSld name="43_Picture with Caption">
    <p:spTree>
      <p:nvGrpSpPr>
        <p:cNvPr id="1" name="Shape 725"/>
        <p:cNvGrpSpPr/>
        <p:nvPr/>
      </p:nvGrpSpPr>
      <p:grpSpPr>
        <a:xfrm>
          <a:off x="0" y="0"/>
          <a:ext cx="0" cy="0"/>
          <a:chOff x="0" y="0"/>
          <a:chExt cx="0" cy="0"/>
        </a:xfrm>
      </p:grpSpPr>
      <p:cxnSp>
        <p:nvCxnSpPr>
          <p:cNvPr id="726" name="Google Shape;726;p144"/>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727" name="Google Shape;727;p144"/>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28" name="Google Shape;728;p14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44_Picture with Caption">
  <p:cSld name="44_Picture with Caption">
    <p:spTree>
      <p:nvGrpSpPr>
        <p:cNvPr id="1" name="Shape 729"/>
        <p:cNvGrpSpPr/>
        <p:nvPr/>
      </p:nvGrpSpPr>
      <p:grpSpPr>
        <a:xfrm>
          <a:off x="0" y="0"/>
          <a:ext cx="0" cy="0"/>
          <a:chOff x="0" y="0"/>
          <a:chExt cx="0" cy="0"/>
        </a:xfrm>
      </p:grpSpPr>
      <p:cxnSp>
        <p:nvCxnSpPr>
          <p:cNvPr id="730" name="Google Shape;730;p145"/>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731" name="Google Shape;731;p145"/>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32" name="Google Shape;732;p145"/>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45_Picture with Caption">
  <p:cSld name="45_Picture with Caption">
    <p:spTree>
      <p:nvGrpSpPr>
        <p:cNvPr id="1" name="Shape 733"/>
        <p:cNvGrpSpPr/>
        <p:nvPr/>
      </p:nvGrpSpPr>
      <p:grpSpPr>
        <a:xfrm>
          <a:off x="0" y="0"/>
          <a:ext cx="0" cy="0"/>
          <a:chOff x="0" y="0"/>
          <a:chExt cx="0" cy="0"/>
        </a:xfrm>
      </p:grpSpPr>
      <p:cxnSp>
        <p:nvCxnSpPr>
          <p:cNvPr id="734" name="Google Shape;734;p14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735" name="Google Shape;735;p14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36" name="Google Shape;736;p14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46_Picture with Caption">
  <p:cSld name="46_Picture with Caption">
    <p:spTree>
      <p:nvGrpSpPr>
        <p:cNvPr id="1" name="Shape 737"/>
        <p:cNvGrpSpPr/>
        <p:nvPr/>
      </p:nvGrpSpPr>
      <p:grpSpPr>
        <a:xfrm>
          <a:off x="0" y="0"/>
          <a:ext cx="0" cy="0"/>
          <a:chOff x="0" y="0"/>
          <a:chExt cx="0" cy="0"/>
        </a:xfrm>
      </p:grpSpPr>
      <p:cxnSp>
        <p:nvCxnSpPr>
          <p:cNvPr id="738" name="Google Shape;738;p14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739" name="Google Shape;739;p14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40" name="Google Shape;740;p14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741"/>
        <p:cNvGrpSpPr/>
        <p:nvPr/>
      </p:nvGrpSpPr>
      <p:grpSpPr>
        <a:xfrm>
          <a:off x="0" y="0"/>
          <a:ext cx="0" cy="0"/>
          <a:chOff x="0" y="0"/>
          <a:chExt cx="0" cy="0"/>
        </a:xfrm>
      </p:grpSpPr>
      <p:cxnSp>
        <p:nvCxnSpPr>
          <p:cNvPr id="742" name="Google Shape;742;p14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743" name="Google Shape;743;p14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44" name="Google Shape;744;p148"/>
          <p:cNvSpPr txBox="1">
            <a:spLocks noGrp="1"/>
          </p:cNvSpPr>
          <p:nvPr>
            <p:ph type="body" idx="1"/>
          </p:nvPr>
        </p:nvSpPr>
        <p:spPr>
          <a:xfrm>
            <a:off x="346076" y="1150696"/>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10_Blank">
  <p:cSld name="10_Blank">
    <p:spTree>
      <p:nvGrpSpPr>
        <p:cNvPr id="1" name="Shape 745"/>
        <p:cNvGrpSpPr/>
        <p:nvPr/>
      </p:nvGrpSpPr>
      <p:grpSpPr>
        <a:xfrm>
          <a:off x="0" y="0"/>
          <a:ext cx="0" cy="0"/>
          <a:chOff x="0" y="0"/>
          <a:chExt cx="0" cy="0"/>
        </a:xfrm>
      </p:grpSpPr>
      <p:sp>
        <p:nvSpPr>
          <p:cNvPr id="746" name="Google Shape;746;p149"/>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47" name="Google Shape;747;p149"/>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748"/>
        <p:cNvGrpSpPr/>
        <p:nvPr/>
      </p:nvGrpSpPr>
      <p:grpSpPr>
        <a:xfrm>
          <a:off x="0" y="0"/>
          <a:ext cx="0" cy="0"/>
          <a:chOff x="0" y="0"/>
          <a:chExt cx="0" cy="0"/>
        </a:xfrm>
      </p:grpSpPr>
      <p:sp>
        <p:nvSpPr>
          <p:cNvPr id="749" name="Google Shape;749;p150"/>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50" name="Google Shape;750;p15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751"/>
        <p:cNvGrpSpPr/>
        <p:nvPr/>
      </p:nvGrpSpPr>
      <p:grpSpPr>
        <a:xfrm>
          <a:off x="0" y="0"/>
          <a:ext cx="0" cy="0"/>
          <a:chOff x="0" y="0"/>
          <a:chExt cx="0" cy="0"/>
        </a:xfrm>
      </p:grpSpPr>
      <p:sp>
        <p:nvSpPr>
          <p:cNvPr id="752" name="Google Shape;752;p151"/>
          <p:cNvSpPr txBox="1">
            <a:spLocks noGrp="1"/>
          </p:cNvSpPr>
          <p:nvPr>
            <p:ph type="title"/>
          </p:nvPr>
        </p:nvSpPr>
        <p:spPr>
          <a:xfrm>
            <a:off x="309562" y="2768800"/>
            <a:ext cx="8542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753"/>
        <p:cNvGrpSpPr/>
        <p:nvPr/>
      </p:nvGrpSpPr>
      <p:grpSpPr>
        <a:xfrm>
          <a:off x="0" y="0"/>
          <a:ext cx="0" cy="0"/>
          <a:chOff x="0" y="0"/>
          <a:chExt cx="0" cy="0"/>
        </a:xfrm>
      </p:grpSpPr>
      <p:pic>
        <p:nvPicPr>
          <p:cNvPr id="754" name="Google Shape;754;p152"/>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755" name="Google Shape;755;p15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756" name="Google Shape;756;p15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57" name="Google Shape;757;p15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58" name="Google Shape;758;p15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59" name="Google Shape;759;p15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47_Picture with Caption">
  <p:cSld name="47_Picture with Caption">
    <p:spTree>
      <p:nvGrpSpPr>
        <p:cNvPr id="1" name="Shape 760"/>
        <p:cNvGrpSpPr/>
        <p:nvPr/>
      </p:nvGrpSpPr>
      <p:grpSpPr>
        <a:xfrm>
          <a:off x="0" y="0"/>
          <a:ext cx="0" cy="0"/>
          <a:chOff x="0" y="0"/>
          <a:chExt cx="0" cy="0"/>
        </a:xfrm>
      </p:grpSpPr>
      <p:sp>
        <p:nvSpPr>
          <p:cNvPr id="761" name="Google Shape;761;p153"/>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62" name="Google Shape;762;p153"/>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63" name="Google Shape;763;p15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64" name="Google Shape;764;p15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65" name="Google Shape;765;p15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18_Title Slide">
  <p:cSld name="18_Title Slide">
    <p:spTree>
      <p:nvGrpSpPr>
        <p:cNvPr id="1" name="Shape 766"/>
        <p:cNvGrpSpPr/>
        <p:nvPr/>
      </p:nvGrpSpPr>
      <p:grpSpPr>
        <a:xfrm>
          <a:off x="0" y="0"/>
          <a:ext cx="0" cy="0"/>
          <a:chOff x="0" y="0"/>
          <a:chExt cx="0" cy="0"/>
        </a:xfrm>
      </p:grpSpPr>
      <p:pic>
        <p:nvPicPr>
          <p:cNvPr id="767" name="Google Shape;767;p154"/>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768" name="Google Shape;768;p154"/>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769" name="Google Shape;769;p154"/>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70" name="Google Shape;770;p15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71" name="Google Shape;771;p15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72" name="Google Shape;772;p15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48_Picture with Caption">
  <p:cSld name="48_Picture with Caption">
    <p:spTree>
      <p:nvGrpSpPr>
        <p:cNvPr id="1" name="Shape 773"/>
        <p:cNvGrpSpPr/>
        <p:nvPr/>
      </p:nvGrpSpPr>
      <p:grpSpPr>
        <a:xfrm>
          <a:off x="0" y="0"/>
          <a:ext cx="0" cy="0"/>
          <a:chOff x="0" y="0"/>
          <a:chExt cx="0" cy="0"/>
        </a:xfrm>
      </p:grpSpPr>
      <p:sp>
        <p:nvSpPr>
          <p:cNvPr id="774" name="Google Shape;774;p155"/>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75" name="Google Shape;775;p155"/>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76" name="Google Shape;776;p15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77" name="Google Shape;777;p15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78" name="Google Shape;778;p15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19_Title Slide">
  <p:cSld name="19_Title Slide">
    <p:spTree>
      <p:nvGrpSpPr>
        <p:cNvPr id="1" name="Shape 779"/>
        <p:cNvGrpSpPr/>
        <p:nvPr/>
      </p:nvGrpSpPr>
      <p:grpSpPr>
        <a:xfrm>
          <a:off x="0" y="0"/>
          <a:ext cx="0" cy="0"/>
          <a:chOff x="0" y="0"/>
          <a:chExt cx="0" cy="0"/>
        </a:xfrm>
      </p:grpSpPr>
      <p:pic>
        <p:nvPicPr>
          <p:cNvPr id="780" name="Google Shape;780;p15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781" name="Google Shape;781;p15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782" name="Google Shape;782;p15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83" name="Google Shape;783;p15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84" name="Google Shape;784;p15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85" name="Google Shape;785;p15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49_Picture with Caption">
  <p:cSld name="49_Picture with Caption">
    <p:spTree>
      <p:nvGrpSpPr>
        <p:cNvPr id="1" name="Shape 786"/>
        <p:cNvGrpSpPr/>
        <p:nvPr/>
      </p:nvGrpSpPr>
      <p:grpSpPr>
        <a:xfrm>
          <a:off x="0" y="0"/>
          <a:ext cx="0" cy="0"/>
          <a:chOff x="0" y="0"/>
          <a:chExt cx="0" cy="0"/>
        </a:xfrm>
      </p:grpSpPr>
      <p:sp>
        <p:nvSpPr>
          <p:cNvPr id="787" name="Google Shape;787;p15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88" name="Google Shape;788;p15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89" name="Google Shape;789;p15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90" name="Google Shape;790;p15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91" name="Google Shape;791;p15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50_Picture with Caption">
  <p:cSld name="50_Picture with Caption">
    <p:spTree>
      <p:nvGrpSpPr>
        <p:cNvPr id="1" name="Shape 792"/>
        <p:cNvGrpSpPr/>
        <p:nvPr/>
      </p:nvGrpSpPr>
      <p:grpSpPr>
        <a:xfrm>
          <a:off x="0" y="0"/>
          <a:ext cx="0" cy="0"/>
          <a:chOff x="0" y="0"/>
          <a:chExt cx="0" cy="0"/>
        </a:xfrm>
      </p:grpSpPr>
      <p:cxnSp>
        <p:nvCxnSpPr>
          <p:cNvPr id="793" name="Google Shape;793;p15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794" name="Google Shape;794;p15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95" name="Google Shape;795;p15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51_Picture with Caption">
  <p:cSld name="51_Picture with Caption">
    <p:spTree>
      <p:nvGrpSpPr>
        <p:cNvPr id="1" name="Shape 796"/>
        <p:cNvGrpSpPr/>
        <p:nvPr/>
      </p:nvGrpSpPr>
      <p:grpSpPr>
        <a:xfrm>
          <a:off x="0" y="0"/>
          <a:ext cx="0" cy="0"/>
          <a:chOff x="0" y="0"/>
          <a:chExt cx="0" cy="0"/>
        </a:xfrm>
      </p:grpSpPr>
      <p:cxnSp>
        <p:nvCxnSpPr>
          <p:cNvPr id="797" name="Google Shape;797;p15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798" name="Google Shape;798;p15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99" name="Google Shape;799;p15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52_Picture with Caption">
  <p:cSld name="52_Picture with Caption">
    <p:spTree>
      <p:nvGrpSpPr>
        <p:cNvPr id="1" name="Shape 800"/>
        <p:cNvGrpSpPr/>
        <p:nvPr/>
      </p:nvGrpSpPr>
      <p:grpSpPr>
        <a:xfrm>
          <a:off x="0" y="0"/>
          <a:ext cx="0" cy="0"/>
          <a:chOff x="0" y="0"/>
          <a:chExt cx="0" cy="0"/>
        </a:xfrm>
      </p:grpSpPr>
      <p:cxnSp>
        <p:nvCxnSpPr>
          <p:cNvPr id="801" name="Google Shape;801;p16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802" name="Google Shape;802;p16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03" name="Google Shape;803;p16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53_Picture with Caption">
  <p:cSld name="53_Picture with Caption">
    <p:spTree>
      <p:nvGrpSpPr>
        <p:cNvPr id="1" name="Shape 804"/>
        <p:cNvGrpSpPr/>
        <p:nvPr/>
      </p:nvGrpSpPr>
      <p:grpSpPr>
        <a:xfrm>
          <a:off x="0" y="0"/>
          <a:ext cx="0" cy="0"/>
          <a:chOff x="0" y="0"/>
          <a:chExt cx="0" cy="0"/>
        </a:xfrm>
      </p:grpSpPr>
      <p:cxnSp>
        <p:nvCxnSpPr>
          <p:cNvPr id="805" name="Google Shape;805;p16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806" name="Google Shape;806;p16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07" name="Google Shape;807;p16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808"/>
        <p:cNvGrpSpPr/>
        <p:nvPr/>
      </p:nvGrpSpPr>
      <p:grpSpPr>
        <a:xfrm>
          <a:off x="0" y="0"/>
          <a:ext cx="0" cy="0"/>
          <a:chOff x="0" y="0"/>
          <a:chExt cx="0" cy="0"/>
        </a:xfrm>
      </p:grpSpPr>
      <p:cxnSp>
        <p:nvCxnSpPr>
          <p:cNvPr id="809" name="Google Shape;809;p16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810" name="Google Shape;810;p16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11" name="Google Shape;811;p162"/>
          <p:cNvSpPr txBox="1">
            <a:spLocks noGrp="1"/>
          </p:cNvSpPr>
          <p:nvPr>
            <p:ph type="body" idx="1"/>
          </p:nvPr>
        </p:nvSpPr>
        <p:spPr>
          <a:xfrm>
            <a:off x="346076" y="1150696"/>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13_Blank">
  <p:cSld name="13_Blank">
    <p:spTree>
      <p:nvGrpSpPr>
        <p:cNvPr id="1" name="Shape 812"/>
        <p:cNvGrpSpPr/>
        <p:nvPr/>
      </p:nvGrpSpPr>
      <p:grpSpPr>
        <a:xfrm>
          <a:off x="0" y="0"/>
          <a:ext cx="0" cy="0"/>
          <a:chOff x="0" y="0"/>
          <a:chExt cx="0" cy="0"/>
        </a:xfrm>
      </p:grpSpPr>
      <p:sp>
        <p:nvSpPr>
          <p:cNvPr id="813" name="Google Shape;813;p163"/>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14" name="Google Shape;814;p16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14_Blank">
  <p:cSld name="14_Blank">
    <p:spTree>
      <p:nvGrpSpPr>
        <p:cNvPr id="1" name="Shape 815"/>
        <p:cNvGrpSpPr/>
        <p:nvPr/>
      </p:nvGrpSpPr>
      <p:grpSpPr>
        <a:xfrm>
          <a:off x="0" y="0"/>
          <a:ext cx="0" cy="0"/>
          <a:chOff x="0" y="0"/>
          <a:chExt cx="0" cy="0"/>
        </a:xfrm>
      </p:grpSpPr>
      <p:sp>
        <p:nvSpPr>
          <p:cNvPr id="816" name="Google Shape;816;p164"/>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17" name="Google Shape;817;p16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15_Blank">
  <p:cSld name="15_Blank">
    <p:spTree>
      <p:nvGrpSpPr>
        <p:cNvPr id="1" name="Shape 818"/>
        <p:cNvGrpSpPr/>
        <p:nvPr/>
      </p:nvGrpSpPr>
      <p:grpSpPr>
        <a:xfrm>
          <a:off x="0" y="0"/>
          <a:ext cx="0" cy="0"/>
          <a:chOff x="0" y="0"/>
          <a:chExt cx="0" cy="0"/>
        </a:xfrm>
      </p:grpSpPr>
      <p:sp>
        <p:nvSpPr>
          <p:cNvPr id="819" name="Google Shape;819;p165"/>
          <p:cNvSpPr txBox="1">
            <a:spLocks noGrp="1"/>
          </p:cNvSpPr>
          <p:nvPr>
            <p:ph type="title"/>
          </p:nvPr>
        </p:nvSpPr>
        <p:spPr>
          <a:xfrm>
            <a:off x="309562" y="2768800"/>
            <a:ext cx="8542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26"/>
        <p:cNvGrpSpPr/>
        <p:nvPr/>
      </p:nvGrpSpPr>
      <p:grpSpPr>
        <a:xfrm>
          <a:off x="0" y="0"/>
          <a:ext cx="0" cy="0"/>
          <a:chOff x="0" y="0"/>
          <a:chExt cx="0" cy="0"/>
        </a:xfrm>
      </p:grpSpPr>
      <p:sp>
        <p:nvSpPr>
          <p:cNvPr id="827" name="Google Shape;827;p167"/>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28" name="Google Shape;828;p167"/>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829" name="Google Shape;829;p16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30" name="Google Shape;830;p16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31" name="Google Shape;831;p16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32"/>
        <p:cNvGrpSpPr/>
        <p:nvPr/>
      </p:nvGrpSpPr>
      <p:grpSpPr>
        <a:xfrm>
          <a:off x="0" y="0"/>
          <a:ext cx="0" cy="0"/>
          <a:chOff x="0" y="0"/>
          <a:chExt cx="0" cy="0"/>
        </a:xfrm>
      </p:grpSpPr>
      <p:sp>
        <p:nvSpPr>
          <p:cNvPr id="833" name="Google Shape;833;p16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34" name="Google Shape;834;p16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35" name="Google Shape;835;p16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36" name="Google Shape;836;p16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37"/>
        <p:cNvGrpSpPr/>
        <p:nvPr/>
      </p:nvGrpSpPr>
      <p:grpSpPr>
        <a:xfrm>
          <a:off x="0" y="0"/>
          <a:ext cx="0" cy="0"/>
          <a:chOff x="0" y="0"/>
          <a:chExt cx="0" cy="0"/>
        </a:xfrm>
      </p:grpSpPr>
      <p:sp>
        <p:nvSpPr>
          <p:cNvPr id="838" name="Google Shape;838;p169"/>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39" name="Google Shape;839;p169"/>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40" name="Google Shape;840;p169"/>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41" name="Google Shape;841;p16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42" name="Google Shape;842;p16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43" name="Google Shape;843;p16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44"/>
        <p:cNvGrpSpPr/>
        <p:nvPr/>
      </p:nvGrpSpPr>
      <p:grpSpPr>
        <a:xfrm>
          <a:off x="0" y="0"/>
          <a:ext cx="0" cy="0"/>
          <a:chOff x="0" y="0"/>
          <a:chExt cx="0" cy="0"/>
        </a:xfrm>
      </p:grpSpPr>
      <p:sp>
        <p:nvSpPr>
          <p:cNvPr id="845" name="Google Shape;845;p170"/>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46" name="Google Shape;846;p170"/>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47" name="Google Shape;847;p17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48" name="Google Shape;848;p17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49" name="Google Shape;849;p17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850"/>
        <p:cNvGrpSpPr/>
        <p:nvPr/>
      </p:nvGrpSpPr>
      <p:grpSpPr>
        <a:xfrm>
          <a:off x="0" y="0"/>
          <a:ext cx="0" cy="0"/>
          <a:chOff x="0" y="0"/>
          <a:chExt cx="0" cy="0"/>
        </a:xfrm>
      </p:grpSpPr>
      <p:sp>
        <p:nvSpPr>
          <p:cNvPr id="851" name="Google Shape;851;p17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52" name="Google Shape;852;p171"/>
          <p:cNvSpPr txBox="1">
            <a:spLocks noGrp="1"/>
          </p:cNvSpPr>
          <p:nvPr>
            <p:ph type="body" idx="1"/>
          </p:nvPr>
        </p:nvSpPr>
        <p:spPr>
          <a:xfrm>
            <a:off x="457200" y="1417638"/>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53" name="Google Shape;853;p171"/>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54" name="Google Shape;854;p171"/>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55" name="Google Shape;855;p171"/>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856"/>
        <p:cNvGrpSpPr/>
        <p:nvPr/>
      </p:nvGrpSpPr>
      <p:grpSpPr>
        <a:xfrm>
          <a:off x="0" y="0"/>
          <a:ext cx="0" cy="0"/>
          <a:chOff x="0" y="0"/>
          <a:chExt cx="0" cy="0"/>
        </a:xfrm>
      </p:grpSpPr>
      <p:sp>
        <p:nvSpPr>
          <p:cNvPr id="857" name="Google Shape;857;p172"/>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58" name="Google Shape;858;p172"/>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59" name="Google Shape;859;p172"/>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60" name="Google Shape;860;p172"/>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861"/>
        <p:cNvGrpSpPr/>
        <p:nvPr/>
      </p:nvGrpSpPr>
      <p:grpSpPr>
        <a:xfrm>
          <a:off x="0" y="0"/>
          <a:ext cx="0" cy="0"/>
          <a:chOff x="0" y="0"/>
          <a:chExt cx="0" cy="0"/>
        </a:xfrm>
      </p:grpSpPr>
      <p:sp>
        <p:nvSpPr>
          <p:cNvPr id="862" name="Google Shape;862;p17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63" name="Google Shape;863;p17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64" name="Google Shape;864;p17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65" name="Google Shape;865;p173"/>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66"/>
        <p:cNvGrpSpPr/>
        <p:nvPr/>
      </p:nvGrpSpPr>
      <p:grpSpPr>
        <a:xfrm>
          <a:off x="0" y="0"/>
          <a:ext cx="0" cy="0"/>
          <a:chOff x="0" y="0"/>
          <a:chExt cx="0" cy="0"/>
        </a:xfrm>
      </p:grpSpPr>
      <p:sp>
        <p:nvSpPr>
          <p:cNvPr id="867" name="Google Shape;867;p174"/>
          <p:cNvSpPr txBox="1">
            <a:spLocks noGrp="1"/>
          </p:cNvSpPr>
          <p:nvPr>
            <p:ph type="title"/>
          </p:nvPr>
        </p:nvSpPr>
        <p:spPr>
          <a:xfrm>
            <a:off x="722313" y="3100387"/>
            <a:ext cx="7772400" cy="13620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68" name="Google Shape;868;p174"/>
          <p:cNvSpPr txBox="1">
            <a:spLocks noGrp="1"/>
          </p:cNvSpPr>
          <p:nvPr>
            <p:ph type="body" idx="1"/>
          </p:nvPr>
        </p:nvSpPr>
        <p:spPr>
          <a:xfrm>
            <a:off x="722313"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869" name="Google Shape;869;p17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70" name="Google Shape;870;p17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71" name="Google Shape;871;p17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72"/>
        <p:cNvGrpSpPr/>
        <p:nvPr/>
      </p:nvGrpSpPr>
      <p:grpSpPr>
        <a:xfrm>
          <a:off x="0" y="0"/>
          <a:ext cx="0" cy="0"/>
          <a:chOff x="0" y="0"/>
          <a:chExt cx="0" cy="0"/>
        </a:xfrm>
      </p:grpSpPr>
      <p:sp>
        <p:nvSpPr>
          <p:cNvPr id="873" name="Google Shape;873;p175"/>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74" name="Google Shape;874;p175"/>
          <p:cNvSpPr txBox="1">
            <a:spLocks noGrp="1"/>
          </p:cNvSpPr>
          <p:nvPr>
            <p:ph type="body" idx="1"/>
          </p:nvPr>
        </p:nvSpPr>
        <p:spPr>
          <a:xfrm>
            <a:off x="457200" y="1535113"/>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875" name="Google Shape;875;p175"/>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876" name="Google Shape;876;p175"/>
          <p:cNvSpPr txBox="1">
            <a:spLocks noGrp="1"/>
          </p:cNvSpPr>
          <p:nvPr>
            <p:ph type="body" idx="3"/>
          </p:nvPr>
        </p:nvSpPr>
        <p:spPr>
          <a:xfrm>
            <a:off x="4645025" y="1535113"/>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877" name="Google Shape;877;p175"/>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878" name="Google Shape;878;p17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79" name="Google Shape;879;p17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0" name="Google Shape;880;p17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81"/>
        <p:cNvGrpSpPr/>
        <p:nvPr/>
      </p:nvGrpSpPr>
      <p:grpSpPr>
        <a:xfrm>
          <a:off x="0" y="0"/>
          <a:ext cx="0" cy="0"/>
          <a:chOff x="0" y="0"/>
          <a:chExt cx="0" cy="0"/>
        </a:xfrm>
      </p:grpSpPr>
      <p:sp>
        <p:nvSpPr>
          <p:cNvPr id="882" name="Google Shape;882;p17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3" name="Google Shape;883;p17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4" name="Google Shape;884;p17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85"/>
        <p:cNvGrpSpPr/>
        <p:nvPr/>
      </p:nvGrpSpPr>
      <p:grpSpPr>
        <a:xfrm>
          <a:off x="0" y="0"/>
          <a:ext cx="0" cy="0"/>
          <a:chOff x="0" y="0"/>
          <a:chExt cx="0" cy="0"/>
        </a:xfrm>
      </p:grpSpPr>
      <p:sp>
        <p:nvSpPr>
          <p:cNvPr id="886" name="Google Shape;886;p177"/>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87" name="Google Shape;887;p177"/>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88" name="Google Shape;888;p177"/>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89" name="Google Shape;889;p17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0" name="Google Shape;890;p17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1" name="Google Shape;891;p17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92"/>
        <p:cNvGrpSpPr/>
        <p:nvPr/>
      </p:nvGrpSpPr>
      <p:grpSpPr>
        <a:xfrm>
          <a:off x="0" y="0"/>
          <a:ext cx="0" cy="0"/>
          <a:chOff x="0" y="0"/>
          <a:chExt cx="0" cy="0"/>
        </a:xfrm>
      </p:grpSpPr>
      <p:sp>
        <p:nvSpPr>
          <p:cNvPr id="893" name="Google Shape;893;p178"/>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94" name="Google Shape;894;p178"/>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95" name="Google Shape;895;p178"/>
          <p:cNvSpPr txBox="1">
            <a:spLocks noGrp="1"/>
          </p:cNvSpPr>
          <p:nvPr>
            <p:ph type="body" idx="1"/>
          </p:nvPr>
        </p:nvSpPr>
        <p:spPr>
          <a:xfrm>
            <a:off x="1792288" y="5138738"/>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96" name="Google Shape;896;p178"/>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7" name="Google Shape;897;p178"/>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8" name="Google Shape;898;p178"/>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99"/>
        <p:cNvGrpSpPr/>
        <p:nvPr/>
      </p:nvGrpSpPr>
      <p:grpSpPr>
        <a:xfrm>
          <a:off x="0" y="0"/>
          <a:ext cx="0" cy="0"/>
          <a:chOff x="0" y="0"/>
          <a:chExt cx="0" cy="0"/>
        </a:xfrm>
      </p:grpSpPr>
      <p:sp>
        <p:nvSpPr>
          <p:cNvPr id="900" name="Google Shape;900;p179"/>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901" name="Google Shape;901;p179"/>
          <p:cNvSpPr txBox="1">
            <a:spLocks noGrp="1"/>
          </p:cNvSpPr>
          <p:nvPr>
            <p:ph type="body" idx="1"/>
          </p:nvPr>
        </p:nvSpPr>
        <p:spPr>
          <a:xfrm rot="5400000">
            <a:off x="2308950"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02" name="Google Shape;902;p17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03" name="Google Shape;903;p17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04" name="Google Shape;904;p17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905"/>
        <p:cNvGrpSpPr/>
        <p:nvPr/>
      </p:nvGrpSpPr>
      <p:grpSpPr>
        <a:xfrm>
          <a:off x="0" y="0"/>
          <a:ext cx="0" cy="0"/>
          <a:chOff x="0" y="0"/>
          <a:chExt cx="0" cy="0"/>
        </a:xfrm>
      </p:grpSpPr>
      <p:sp>
        <p:nvSpPr>
          <p:cNvPr id="906" name="Google Shape;906;p180"/>
          <p:cNvSpPr txBox="1">
            <a:spLocks noGrp="1"/>
          </p:cNvSpPr>
          <p:nvPr>
            <p:ph type="title"/>
          </p:nvPr>
        </p:nvSpPr>
        <p:spPr>
          <a:xfrm>
            <a:off x="331788" y="2883894"/>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907"/>
        <p:cNvGrpSpPr/>
        <p:nvPr/>
      </p:nvGrpSpPr>
      <p:grpSpPr>
        <a:xfrm>
          <a:off x="0" y="0"/>
          <a:ext cx="0" cy="0"/>
          <a:chOff x="0" y="0"/>
          <a:chExt cx="0" cy="0"/>
        </a:xfrm>
      </p:grpSpPr>
      <p:cxnSp>
        <p:nvCxnSpPr>
          <p:cNvPr id="908" name="Google Shape;908;p181"/>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909" name="Google Shape;909;p181"/>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10" name="Google Shape;910;p18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911"/>
        <p:cNvGrpSpPr/>
        <p:nvPr/>
      </p:nvGrpSpPr>
      <p:grpSpPr>
        <a:xfrm>
          <a:off x="0" y="0"/>
          <a:ext cx="0" cy="0"/>
          <a:chOff x="0" y="0"/>
          <a:chExt cx="0" cy="0"/>
        </a:xfrm>
      </p:grpSpPr>
      <p:cxnSp>
        <p:nvCxnSpPr>
          <p:cNvPr id="912" name="Google Shape;912;p182"/>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913" name="Google Shape;913;p18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914" name="Google Shape;914;p182"/>
          <p:cNvSpPr txBox="1">
            <a:spLocks noGrp="1"/>
          </p:cNvSpPr>
          <p:nvPr>
            <p:ph type="body" idx="1"/>
          </p:nvPr>
        </p:nvSpPr>
        <p:spPr>
          <a:xfrm>
            <a:off x="349250" y="1150697"/>
            <a:ext cx="84582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915"/>
        <p:cNvGrpSpPr/>
        <p:nvPr/>
      </p:nvGrpSpPr>
      <p:grpSpPr>
        <a:xfrm>
          <a:off x="0" y="0"/>
          <a:ext cx="0" cy="0"/>
          <a:chOff x="0" y="0"/>
          <a:chExt cx="0" cy="0"/>
        </a:xfrm>
      </p:grpSpPr>
      <p:sp>
        <p:nvSpPr>
          <p:cNvPr id="916" name="Google Shape;916;p183"/>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17" name="Google Shape;917;p183"/>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918"/>
        <p:cNvGrpSpPr/>
        <p:nvPr/>
      </p:nvGrpSpPr>
      <p:grpSpPr>
        <a:xfrm>
          <a:off x="0" y="0"/>
          <a:ext cx="0" cy="0"/>
          <a:chOff x="0" y="0"/>
          <a:chExt cx="0" cy="0"/>
        </a:xfrm>
      </p:grpSpPr>
      <p:pic>
        <p:nvPicPr>
          <p:cNvPr id="919" name="Google Shape;919;p184" descr="FEMMPPT_Title Page.png"/>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920" name="Google Shape;920;p184"/>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21" name="Google Shape;921;p184"/>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922" name="Google Shape;922;p184"/>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23" name="Google Shape;923;p184"/>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24" name="Google Shape;924;p184"/>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925"/>
        <p:cNvGrpSpPr/>
        <p:nvPr/>
      </p:nvGrpSpPr>
      <p:grpSpPr>
        <a:xfrm>
          <a:off x="0" y="0"/>
          <a:ext cx="0" cy="0"/>
          <a:chOff x="0" y="0"/>
          <a:chExt cx="0" cy="0"/>
        </a:xfrm>
      </p:grpSpPr>
      <p:sp>
        <p:nvSpPr>
          <p:cNvPr id="926" name="Google Shape;926;p185"/>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27" name="Google Shape;927;p185"/>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28" name="Google Shape;928;p185"/>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29" name="Google Shape;929;p185"/>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30" name="Google Shape;930;p185"/>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931"/>
        <p:cNvGrpSpPr/>
        <p:nvPr/>
      </p:nvGrpSpPr>
      <p:grpSpPr>
        <a:xfrm>
          <a:off x="0" y="0"/>
          <a:ext cx="0" cy="0"/>
          <a:chOff x="0" y="0"/>
          <a:chExt cx="0" cy="0"/>
        </a:xfrm>
      </p:grpSpPr>
      <p:sp>
        <p:nvSpPr>
          <p:cNvPr id="932" name="Google Shape;932;p186"/>
          <p:cNvSpPr txBox="1">
            <a:spLocks noGrp="1"/>
          </p:cNvSpPr>
          <p:nvPr>
            <p:ph type="body" idx="1"/>
          </p:nvPr>
        </p:nvSpPr>
        <p:spPr>
          <a:xfrm>
            <a:off x="309563"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33" name="Google Shape;933;p186"/>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934"/>
        <p:cNvGrpSpPr/>
        <p:nvPr/>
      </p:nvGrpSpPr>
      <p:grpSpPr>
        <a:xfrm>
          <a:off x="0" y="0"/>
          <a:ext cx="0" cy="0"/>
          <a:chOff x="0" y="0"/>
          <a:chExt cx="0" cy="0"/>
        </a:xfrm>
      </p:grpSpPr>
      <p:pic>
        <p:nvPicPr>
          <p:cNvPr id="935" name="Google Shape;935;p187" descr="FEMMPPT_Title Page.png"/>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936" name="Google Shape;936;p18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37" name="Google Shape;937;p18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938" name="Google Shape;938;p187"/>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39" name="Google Shape;939;p187"/>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40" name="Google Shape;940;p187"/>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941"/>
        <p:cNvGrpSpPr/>
        <p:nvPr/>
      </p:nvGrpSpPr>
      <p:grpSpPr>
        <a:xfrm>
          <a:off x="0" y="0"/>
          <a:ext cx="0" cy="0"/>
          <a:chOff x="0" y="0"/>
          <a:chExt cx="0" cy="0"/>
        </a:xfrm>
      </p:grpSpPr>
      <p:cxnSp>
        <p:nvCxnSpPr>
          <p:cNvPr id="942" name="Google Shape;942;p188"/>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943" name="Google Shape;943;p18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44" name="Google Shape;944;p18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945"/>
        <p:cNvGrpSpPr/>
        <p:nvPr/>
      </p:nvGrpSpPr>
      <p:grpSpPr>
        <a:xfrm>
          <a:off x="0" y="0"/>
          <a:ext cx="0" cy="0"/>
          <a:chOff x="0" y="0"/>
          <a:chExt cx="0" cy="0"/>
        </a:xfrm>
      </p:grpSpPr>
      <p:cxnSp>
        <p:nvCxnSpPr>
          <p:cNvPr id="946" name="Google Shape;946;p189"/>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947" name="Google Shape;947;p18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948" name="Google Shape;948;p189"/>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949"/>
        <p:cNvGrpSpPr/>
        <p:nvPr/>
      </p:nvGrpSpPr>
      <p:grpSpPr>
        <a:xfrm>
          <a:off x="0" y="0"/>
          <a:ext cx="0" cy="0"/>
          <a:chOff x="0" y="0"/>
          <a:chExt cx="0" cy="0"/>
        </a:xfrm>
      </p:grpSpPr>
      <p:pic>
        <p:nvPicPr>
          <p:cNvPr id="950" name="Google Shape;950;p190" descr="FEMMPPT_Title Page.png"/>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951" name="Google Shape;951;p19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52" name="Google Shape;952;p19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953" name="Google Shape;953;p19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54" name="Google Shape;954;p19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55" name="Google Shape;955;p19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956"/>
        <p:cNvGrpSpPr/>
        <p:nvPr/>
      </p:nvGrpSpPr>
      <p:grpSpPr>
        <a:xfrm>
          <a:off x="0" y="0"/>
          <a:ext cx="0" cy="0"/>
          <a:chOff x="0" y="0"/>
          <a:chExt cx="0" cy="0"/>
        </a:xfrm>
      </p:grpSpPr>
      <p:sp>
        <p:nvSpPr>
          <p:cNvPr id="957" name="Google Shape;957;p191"/>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58" name="Google Shape;958;p191"/>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59" name="Google Shape;959;p19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60" name="Google Shape;960;p19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61" name="Google Shape;961;p19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962"/>
        <p:cNvGrpSpPr/>
        <p:nvPr/>
      </p:nvGrpSpPr>
      <p:grpSpPr>
        <a:xfrm>
          <a:off x="0" y="0"/>
          <a:ext cx="0" cy="0"/>
          <a:chOff x="0" y="0"/>
          <a:chExt cx="0" cy="0"/>
        </a:xfrm>
      </p:grpSpPr>
      <p:pic>
        <p:nvPicPr>
          <p:cNvPr id="963" name="Google Shape;963;p192" descr="FEMMPPT_Title Page.png"/>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964" name="Google Shape;964;p19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65" name="Google Shape;965;p19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966" name="Google Shape;966;p19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67" name="Google Shape;967;p19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68" name="Google Shape;968;p19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343451"/>
                </a:solidFill>
                <a:latin typeface="Calibri"/>
                <a:ea typeface="Calibri"/>
                <a:cs typeface="Calibri"/>
                <a:sym typeface="Calibri"/>
              </a:defRPr>
            </a:lvl1pPr>
            <a:lvl2pPr marL="0" marR="0" lvl="1" indent="0" algn="r" rtl="0">
              <a:spcBef>
                <a:spcPts val="0"/>
              </a:spcBef>
              <a:buNone/>
              <a:defRPr sz="1200" b="0" i="0" u="none" strike="noStrike" cap="none">
                <a:solidFill>
                  <a:srgbClr val="343451"/>
                </a:solidFill>
                <a:latin typeface="Calibri"/>
                <a:ea typeface="Calibri"/>
                <a:cs typeface="Calibri"/>
                <a:sym typeface="Calibri"/>
              </a:defRPr>
            </a:lvl2pPr>
            <a:lvl3pPr marL="0" marR="0" lvl="2" indent="0" algn="r" rtl="0">
              <a:spcBef>
                <a:spcPts val="0"/>
              </a:spcBef>
              <a:buNone/>
              <a:defRPr sz="1200" b="0" i="0" u="none" strike="noStrike" cap="none">
                <a:solidFill>
                  <a:srgbClr val="343451"/>
                </a:solidFill>
                <a:latin typeface="Calibri"/>
                <a:ea typeface="Calibri"/>
                <a:cs typeface="Calibri"/>
                <a:sym typeface="Calibri"/>
              </a:defRPr>
            </a:lvl3pPr>
            <a:lvl4pPr marL="0" marR="0" lvl="3" indent="0" algn="r" rtl="0">
              <a:spcBef>
                <a:spcPts val="0"/>
              </a:spcBef>
              <a:buNone/>
              <a:defRPr sz="1200" b="0" i="0" u="none" strike="noStrike" cap="none">
                <a:solidFill>
                  <a:srgbClr val="343451"/>
                </a:solidFill>
                <a:latin typeface="Calibri"/>
                <a:ea typeface="Calibri"/>
                <a:cs typeface="Calibri"/>
                <a:sym typeface="Calibri"/>
              </a:defRPr>
            </a:lvl4pPr>
            <a:lvl5pPr marL="0" marR="0" lvl="4" indent="0" algn="r" rtl="0">
              <a:spcBef>
                <a:spcPts val="0"/>
              </a:spcBef>
              <a:buNone/>
              <a:defRPr sz="1200" b="0" i="0" u="none" strike="noStrike" cap="none">
                <a:solidFill>
                  <a:srgbClr val="343451"/>
                </a:solidFill>
                <a:latin typeface="Calibri"/>
                <a:ea typeface="Calibri"/>
                <a:cs typeface="Calibri"/>
                <a:sym typeface="Calibri"/>
              </a:defRPr>
            </a:lvl5pPr>
            <a:lvl6pPr marL="0" marR="0" lvl="5" indent="0" algn="r" rtl="0">
              <a:spcBef>
                <a:spcPts val="0"/>
              </a:spcBef>
              <a:buNone/>
              <a:defRPr sz="1200" b="0" i="0" u="none" strike="noStrike" cap="none">
                <a:solidFill>
                  <a:srgbClr val="343451"/>
                </a:solidFill>
                <a:latin typeface="Calibri"/>
                <a:ea typeface="Calibri"/>
                <a:cs typeface="Calibri"/>
                <a:sym typeface="Calibri"/>
              </a:defRPr>
            </a:lvl6pPr>
            <a:lvl7pPr marL="0" marR="0" lvl="6" indent="0" algn="r" rtl="0">
              <a:spcBef>
                <a:spcPts val="0"/>
              </a:spcBef>
              <a:buNone/>
              <a:defRPr sz="1200" b="0" i="0" u="none" strike="noStrike" cap="none">
                <a:solidFill>
                  <a:srgbClr val="343451"/>
                </a:solidFill>
                <a:latin typeface="Calibri"/>
                <a:ea typeface="Calibri"/>
                <a:cs typeface="Calibri"/>
                <a:sym typeface="Calibri"/>
              </a:defRPr>
            </a:lvl7pPr>
            <a:lvl8pPr marL="0" marR="0" lvl="7" indent="0" algn="r" rtl="0">
              <a:spcBef>
                <a:spcPts val="0"/>
              </a:spcBef>
              <a:buNone/>
              <a:defRPr sz="1200" b="0" i="0" u="none" strike="noStrike" cap="none">
                <a:solidFill>
                  <a:srgbClr val="343451"/>
                </a:solidFill>
                <a:latin typeface="Calibri"/>
                <a:ea typeface="Calibri"/>
                <a:cs typeface="Calibri"/>
                <a:sym typeface="Calibri"/>
              </a:defRPr>
            </a:lvl8pPr>
            <a:lvl9pPr marL="0" marR="0" lvl="8" indent="0" algn="r" rtl="0">
              <a:spcBef>
                <a:spcPts val="0"/>
              </a:spcBef>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969"/>
        <p:cNvGrpSpPr/>
        <p:nvPr/>
      </p:nvGrpSpPr>
      <p:grpSpPr>
        <a:xfrm>
          <a:off x="0" y="0"/>
          <a:ext cx="0" cy="0"/>
          <a:chOff x="0" y="0"/>
          <a:chExt cx="0" cy="0"/>
        </a:xfrm>
      </p:grpSpPr>
      <p:sp>
        <p:nvSpPr>
          <p:cNvPr id="970" name="Google Shape;970;p193"/>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71" name="Google Shape;971;p193"/>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72" name="Google Shape;972;p19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73" name="Google Shape;973;p19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74" name="Google Shape;974;p19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975"/>
        <p:cNvGrpSpPr/>
        <p:nvPr/>
      </p:nvGrpSpPr>
      <p:grpSpPr>
        <a:xfrm>
          <a:off x="0" y="0"/>
          <a:ext cx="0" cy="0"/>
          <a:chOff x="0" y="0"/>
          <a:chExt cx="0" cy="0"/>
        </a:xfrm>
      </p:grpSpPr>
      <p:sp>
        <p:nvSpPr>
          <p:cNvPr id="976" name="Google Shape;976;p194"/>
          <p:cNvSpPr txBox="1">
            <a:spLocks noGrp="1"/>
          </p:cNvSpPr>
          <p:nvPr>
            <p:ph type="body" idx="1"/>
          </p:nvPr>
        </p:nvSpPr>
        <p:spPr>
          <a:xfrm>
            <a:off x="309563"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77" name="Google Shape;977;p194"/>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978"/>
        <p:cNvGrpSpPr/>
        <p:nvPr/>
      </p:nvGrpSpPr>
      <p:grpSpPr>
        <a:xfrm>
          <a:off x="0" y="0"/>
          <a:ext cx="0" cy="0"/>
          <a:chOff x="0" y="0"/>
          <a:chExt cx="0" cy="0"/>
        </a:xfrm>
      </p:grpSpPr>
      <p:pic>
        <p:nvPicPr>
          <p:cNvPr id="979" name="Google Shape;979;p195" descr="FEMMPPT_Title Page.png"/>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980" name="Google Shape;980;p19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81" name="Google Shape;981;p19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982" name="Google Shape;982;p19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83" name="Google Shape;983;p19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84" name="Google Shape;984;p19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985"/>
        <p:cNvGrpSpPr/>
        <p:nvPr/>
      </p:nvGrpSpPr>
      <p:grpSpPr>
        <a:xfrm>
          <a:off x="0" y="0"/>
          <a:ext cx="0" cy="0"/>
          <a:chOff x="0" y="0"/>
          <a:chExt cx="0" cy="0"/>
        </a:xfrm>
      </p:grpSpPr>
      <p:cxnSp>
        <p:nvCxnSpPr>
          <p:cNvPr id="986" name="Google Shape;986;p196"/>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987" name="Google Shape;987;p19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88" name="Google Shape;988;p19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989"/>
        <p:cNvGrpSpPr/>
        <p:nvPr/>
      </p:nvGrpSpPr>
      <p:grpSpPr>
        <a:xfrm>
          <a:off x="0" y="0"/>
          <a:ext cx="0" cy="0"/>
          <a:chOff x="0" y="0"/>
          <a:chExt cx="0" cy="0"/>
        </a:xfrm>
      </p:grpSpPr>
      <p:cxnSp>
        <p:nvCxnSpPr>
          <p:cNvPr id="990" name="Google Shape;990;p197"/>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991" name="Google Shape;991;p19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992" name="Google Shape;992;p197"/>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993"/>
        <p:cNvGrpSpPr/>
        <p:nvPr/>
      </p:nvGrpSpPr>
      <p:grpSpPr>
        <a:xfrm>
          <a:off x="0" y="0"/>
          <a:ext cx="0" cy="0"/>
          <a:chOff x="0" y="0"/>
          <a:chExt cx="0" cy="0"/>
        </a:xfrm>
      </p:grpSpPr>
      <p:cxnSp>
        <p:nvCxnSpPr>
          <p:cNvPr id="994" name="Google Shape;994;p198"/>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995" name="Google Shape;995;p19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996" name="Google Shape;996;p198"/>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997"/>
        <p:cNvGrpSpPr/>
        <p:nvPr/>
      </p:nvGrpSpPr>
      <p:grpSpPr>
        <a:xfrm>
          <a:off x="0" y="0"/>
          <a:ext cx="0" cy="0"/>
          <a:chOff x="0" y="0"/>
          <a:chExt cx="0" cy="0"/>
        </a:xfrm>
      </p:grpSpPr>
      <p:cxnSp>
        <p:nvCxnSpPr>
          <p:cNvPr id="998" name="Google Shape;998;p199"/>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999" name="Google Shape;999;p199"/>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00" name="Google Shape;1000;p19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1001"/>
        <p:cNvGrpSpPr/>
        <p:nvPr/>
      </p:nvGrpSpPr>
      <p:grpSpPr>
        <a:xfrm>
          <a:off x="0" y="0"/>
          <a:ext cx="0" cy="0"/>
          <a:chOff x="0" y="0"/>
          <a:chExt cx="0" cy="0"/>
        </a:xfrm>
      </p:grpSpPr>
      <p:sp>
        <p:nvSpPr>
          <p:cNvPr id="1002" name="Google Shape;1002;p200"/>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03" name="Google Shape;1003;p20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1004"/>
        <p:cNvGrpSpPr/>
        <p:nvPr/>
      </p:nvGrpSpPr>
      <p:grpSpPr>
        <a:xfrm>
          <a:off x="0" y="0"/>
          <a:ext cx="0" cy="0"/>
          <a:chOff x="0" y="0"/>
          <a:chExt cx="0" cy="0"/>
        </a:xfrm>
      </p:grpSpPr>
      <p:cxnSp>
        <p:nvCxnSpPr>
          <p:cNvPr id="1005" name="Google Shape;1005;p201"/>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1006" name="Google Shape;1006;p20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007" name="Google Shape;1007;p201"/>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1008"/>
        <p:cNvGrpSpPr/>
        <p:nvPr/>
      </p:nvGrpSpPr>
      <p:grpSpPr>
        <a:xfrm>
          <a:off x="0" y="0"/>
          <a:ext cx="0" cy="0"/>
          <a:chOff x="0" y="0"/>
          <a:chExt cx="0" cy="0"/>
        </a:xfrm>
      </p:grpSpPr>
      <p:cxnSp>
        <p:nvCxnSpPr>
          <p:cNvPr id="1009" name="Google Shape;1009;p202"/>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1010" name="Google Shape;1010;p202"/>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11" name="Google Shape;1011;p20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1012"/>
        <p:cNvGrpSpPr/>
        <p:nvPr/>
      </p:nvGrpSpPr>
      <p:grpSpPr>
        <a:xfrm>
          <a:off x="0" y="0"/>
          <a:ext cx="0" cy="0"/>
          <a:chOff x="0" y="0"/>
          <a:chExt cx="0" cy="0"/>
        </a:xfrm>
      </p:grpSpPr>
      <p:cxnSp>
        <p:nvCxnSpPr>
          <p:cNvPr id="1013" name="Google Shape;1013;p203"/>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1014" name="Google Shape;1014;p20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015" name="Google Shape;1015;p203"/>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1016"/>
        <p:cNvGrpSpPr/>
        <p:nvPr/>
      </p:nvGrpSpPr>
      <p:grpSpPr>
        <a:xfrm>
          <a:off x="0" y="0"/>
          <a:ext cx="0" cy="0"/>
          <a:chOff x="0" y="0"/>
          <a:chExt cx="0" cy="0"/>
        </a:xfrm>
      </p:grpSpPr>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2_Comparison">
  <p:cSld name="2_Comparison">
    <p:spTree>
      <p:nvGrpSpPr>
        <p:cNvPr id="1" name="Shape 1017"/>
        <p:cNvGrpSpPr/>
        <p:nvPr/>
      </p:nvGrpSpPr>
      <p:grpSpPr>
        <a:xfrm>
          <a:off x="0" y="0"/>
          <a:ext cx="0" cy="0"/>
          <a:chOff x="0" y="0"/>
          <a:chExt cx="0" cy="0"/>
        </a:xfrm>
      </p:grpSpPr>
      <p:sp>
        <p:nvSpPr>
          <p:cNvPr id="1018" name="Google Shape;1018;p205"/>
          <p:cNvSpPr txBox="1">
            <a:spLocks noGrp="1"/>
          </p:cNvSpPr>
          <p:nvPr>
            <p:ph type="title"/>
          </p:nvPr>
        </p:nvSpPr>
        <p:spPr>
          <a:xfrm>
            <a:off x="331788" y="2883894"/>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019"/>
        <p:cNvGrpSpPr/>
        <p:nvPr/>
      </p:nvGrpSpPr>
      <p:grpSpPr>
        <a:xfrm>
          <a:off x="0" y="0"/>
          <a:ext cx="0" cy="0"/>
          <a:chOff x="0" y="0"/>
          <a:chExt cx="0" cy="0"/>
        </a:xfrm>
      </p:grpSpPr>
      <p:sp>
        <p:nvSpPr>
          <p:cNvPr id="1020" name="Google Shape;1020;p206"/>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21" name="Google Shape;1021;p20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43.xml"/><Relationship Id="rId7" Type="http://schemas.openxmlformats.org/officeDocument/2006/relationships/theme" Target="../theme/theme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72.xml"/><Relationship Id="rId117" Type="http://schemas.openxmlformats.org/officeDocument/2006/relationships/theme" Target="../theme/theme3.xml"/><Relationship Id="rId21" Type="http://schemas.openxmlformats.org/officeDocument/2006/relationships/slideLayout" Target="../slideLayouts/slideLayout67.xml"/><Relationship Id="rId42" Type="http://schemas.openxmlformats.org/officeDocument/2006/relationships/slideLayout" Target="../slideLayouts/slideLayout88.xml"/><Relationship Id="rId47" Type="http://schemas.openxmlformats.org/officeDocument/2006/relationships/slideLayout" Target="../slideLayouts/slideLayout93.xml"/><Relationship Id="rId63" Type="http://schemas.openxmlformats.org/officeDocument/2006/relationships/slideLayout" Target="../slideLayouts/slideLayout109.xml"/><Relationship Id="rId68" Type="http://schemas.openxmlformats.org/officeDocument/2006/relationships/slideLayout" Target="../slideLayouts/slideLayout114.xml"/><Relationship Id="rId84" Type="http://schemas.openxmlformats.org/officeDocument/2006/relationships/slideLayout" Target="../slideLayouts/slideLayout130.xml"/><Relationship Id="rId89" Type="http://schemas.openxmlformats.org/officeDocument/2006/relationships/slideLayout" Target="../slideLayouts/slideLayout135.xml"/><Relationship Id="rId112" Type="http://schemas.openxmlformats.org/officeDocument/2006/relationships/slideLayout" Target="../slideLayouts/slideLayout158.xml"/><Relationship Id="rId16" Type="http://schemas.openxmlformats.org/officeDocument/2006/relationships/slideLayout" Target="../slideLayouts/slideLayout62.xml"/><Relationship Id="rId107" Type="http://schemas.openxmlformats.org/officeDocument/2006/relationships/slideLayout" Target="../slideLayouts/slideLayout153.xml"/><Relationship Id="rId11" Type="http://schemas.openxmlformats.org/officeDocument/2006/relationships/slideLayout" Target="../slideLayouts/slideLayout57.xml"/><Relationship Id="rId32" Type="http://schemas.openxmlformats.org/officeDocument/2006/relationships/slideLayout" Target="../slideLayouts/slideLayout78.xml"/><Relationship Id="rId37" Type="http://schemas.openxmlformats.org/officeDocument/2006/relationships/slideLayout" Target="../slideLayouts/slideLayout83.xml"/><Relationship Id="rId53" Type="http://schemas.openxmlformats.org/officeDocument/2006/relationships/slideLayout" Target="../slideLayouts/slideLayout99.xml"/><Relationship Id="rId58" Type="http://schemas.openxmlformats.org/officeDocument/2006/relationships/slideLayout" Target="../slideLayouts/slideLayout104.xml"/><Relationship Id="rId74" Type="http://schemas.openxmlformats.org/officeDocument/2006/relationships/slideLayout" Target="../slideLayouts/slideLayout120.xml"/><Relationship Id="rId79" Type="http://schemas.openxmlformats.org/officeDocument/2006/relationships/slideLayout" Target="../slideLayouts/slideLayout125.xml"/><Relationship Id="rId102" Type="http://schemas.openxmlformats.org/officeDocument/2006/relationships/slideLayout" Target="../slideLayouts/slideLayout148.xml"/><Relationship Id="rId5" Type="http://schemas.openxmlformats.org/officeDocument/2006/relationships/slideLayout" Target="../slideLayouts/slideLayout51.xml"/><Relationship Id="rId90" Type="http://schemas.openxmlformats.org/officeDocument/2006/relationships/slideLayout" Target="../slideLayouts/slideLayout136.xml"/><Relationship Id="rId95" Type="http://schemas.openxmlformats.org/officeDocument/2006/relationships/slideLayout" Target="../slideLayouts/slideLayout141.xml"/><Relationship Id="rId22" Type="http://schemas.openxmlformats.org/officeDocument/2006/relationships/slideLayout" Target="../slideLayouts/slideLayout68.xml"/><Relationship Id="rId27" Type="http://schemas.openxmlformats.org/officeDocument/2006/relationships/slideLayout" Target="../slideLayouts/slideLayout73.xml"/><Relationship Id="rId43" Type="http://schemas.openxmlformats.org/officeDocument/2006/relationships/slideLayout" Target="../slideLayouts/slideLayout89.xml"/><Relationship Id="rId48" Type="http://schemas.openxmlformats.org/officeDocument/2006/relationships/slideLayout" Target="../slideLayouts/slideLayout94.xml"/><Relationship Id="rId64" Type="http://schemas.openxmlformats.org/officeDocument/2006/relationships/slideLayout" Target="../slideLayouts/slideLayout110.xml"/><Relationship Id="rId69" Type="http://schemas.openxmlformats.org/officeDocument/2006/relationships/slideLayout" Target="../slideLayouts/slideLayout115.xml"/><Relationship Id="rId113" Type="http://schemas.openxmlformats.org/officeDocument/2006/relationships/slideLayout" Target="../slideLayouts/slideLayout159.xml"/><Relationship Id="rId118" Type="http://schemas.openxmlformats.org/officeDocument/2006/relationships/image" Target="../media/image1.png"/><Relationship Id="rId80" Type="http://schemas.openxmlformats.org/officeDocument/2006/relationships/slideLayout" Target="../slideLayouts/slideLayout126.xml"/><Relationship Id="rId85" Type="http://schemas.openxmlformats.org/officeDocument/2006/relationships/slideLayout" Target="../slideLayouts/slideLayout131.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33" Type="http://schemas.openxmlformats.org/officeDocument/2006/relationships/slideLayout" Target="../slideLayouts/slideLayout79.xml"/><Relationship Id="rId38" Type="http://schemas.openxmlformats.org/officeDocument/2006/relationships/slideLayout" Target="../slideLayouts/slideLayout84.xml"/><Relationship Id="rId59" Type="http://schemas.openxmlformats.org/officeDocument/2006/relationships/slideLayout" Target="../slideLayouts/slideLayout105.xml"/><Relationship Id="rId103" Type="http://schemas.openxmlformats.org/officeDocument/2006/relationships/slideLayout" Target="../slideLayouts/slideLayout149.xml"/><Relationship Id="rId108" Type="http://schemas.openxmlformats.org/officeDocument/2006/relationships/slideLayout" Target="../slideLayouts/slideLayout154.xml"/><Relationship Id="rId54" Type="http://schemas.openxmlformats.org/officeDocument/2006/relationships/slideLayout" Target="../slideLayouts/slideLayout100.xml"/><Relationship Id="rId70" Type="http://schemas.openxmlformats.org/officeDocument/2006/relationships/slideLayout" Target="../slideLayouts/slideLayout116.xml"/><Relationship Id="rId75" Type="http://schemas.openxmlformats.org/officeDocument/2006/relationships/slideLayout" Target="../slideLayouts/slideLayout121.xml"/><Relationship Id="rId91" Type="http://schemas.openxmlformats.org/officeDocument/2006/relationships/slideLayout" Target="../slideLayouts/slideLayout137.xml"/><Relationship Id="rId96" Type="http://schemas.openxmlformats.org/officeDocument/2006/relationships/slideLayout" Target="../slideLayouts/slideLayout142.xml"/><Relationship Id="rId1" Type="http://schemas.openxmlformats.org/officeDocument/2006/relationships/slideLayout" Target="../slideLayouts/slideLayout47.xml"/><Relationship Id="rId6" Type="http://schemas.openxmlformats.org/officeDocument/2006/relationships/slideLayout" Target="../slideLayouts/slideLayout52.xml"/><Relationship Id="rId23" Type="http://schemas.openxmlformats.org/officeDocument/2006/relationships/slideLayout" Target="../slideLayouts/slideLayout69.xml"/><Relationship Id="rId28" Type="http://schemas.openxmlformats.org/officeDocument/2006/relationships/slideLayout" Target="../slideLayouts/slideLayout74.xml"/><Relationship Id="rId49" Type="http://schemas.openxmlformats.org/officeDocument/2006/relationships/slideLayout" Target="../slideLayouts/slideLayout95.xml"/><Relationship Id="rId114" Type="http://schemas.openxmlformats.org/officeDocument/2006/relationships/slideLayout" Target="../slideLayouts/slideLayout160.xml"/><Relationship Id="rId10" Type="http://schemas.openxmlformats.org/officeDocument/2006/relationships/slideLayout" Target="../slideLayouts/slideLayout56.xml"/><Relationship Id="rId31" Type="http://schemas.openxmlformats.org/officeDocument/2006/relationships/slideLayout" Target="../slideLayouts/slideLayout77.xml"/><Relationship Id="rId44" Type="http://schemas.openxmlformats.org/officeDocument/2006/relationships/slideLayout" Target="../slideLayouts/slideLayout90.xml"/><Relationship Id="rId52" Type="http://schemas.openxmlformats.org/officeDocument/2006/relationships/slideLayout" Target="../slideLayouts/slideLayout98.xml"/><Relationship Id="rId60" Type="http://schemas.openxmlformats.org/officeDocument/2006/relationships/slideLayout" Target="../slideLayouts/slideLayout106.xml"/><Relationship Id="rId65" Type="http://schemas.openxmlformats.org/officeDocument/2006/relationships/slideLayout" Target="../slideLayouts/slideLayout111.xml"/><Relationship Id="rId73" Type="http://schemas.openxmlformats.org/officeDocument/2006/relationships/slideLayout" Target="../slideLayouts/slideLayout119.xml"/><Relationship Id="rId78" Type="http://schemas.openxmlformats.org/officeDocument/2006/relationships/slideLayout" Target="../slideLayouts/slideLayout124.xml"/><Relationship Id="rId81" Type="http://schemas.openxmlformats.org/officeDocument/2006/relationships/slideLayout" Target="../slideLayouts/slideLayout127.xml"/><Relationship Id="rId86" Type="http://schemas.openxmlformats.org/officeDocument/2006/relationships/slideLayout" Target="../slideLayouts/slideLayout132.xml"/><Relationship Id="rId94" Type="http://schemas.openxmlformats.org/officeDocument/2006/relationships/slideLayout" Target="../slideLayouts/slideLayout140.xml"/><Relationship Id="rId99" Type="http://schemas.openxmlformats.org/officeDocument/2006/relationships/slideLayout" Target="../slideLayouts/slideLayout145.xml"/><Relationship Id="rId101" Type="http://schemas.openxmlformats.org/officeDocument/2006/relationships/slideLayout" Target="../slideLayouts/slideLayout147.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9" Type="http://schemas.openxmlformats.org/officeDocument/2006/relationships/slideLayout" Target="../slideLayouts/slideLayout85.xml"/><Relationship Id="rId109" Type="http://schemas.openxmlformats.org/officeDocument/2006/relationships/slideLayout" Target="../slideLayouts/slideLayout155.xml"/><Relationship Id="rId34" Type="http://schemas.openxmlformats.org/officeDocument/2006/relationships/slideLayout" Target="../slideLayouts/slideLayout80.xml"/><Relationship Id="rId50" Type="http://schemas.openxmlformats.org/officeDocument/2006/relationships/slideLayout" Target="../slideLayouts/slideLayout96.xml"/><Relationship Id="rId55" Type="http://schemas.openxmlformats.org/officeDocument/2006/relationships/slideLayout" Target="../slideLayouts/slideLayout101.xml"/><Relationship Id="rId76" Type="http://schemas.openxmlformats.org/officeDocument/2006/relationships/slideLayout" Target="../slideLayouts/slideLayout122.xml"/><Relationship Id="rId97" Type="http://schemas.openxmlformats.org/officeDocument/2006/relationships/slideLayout" Target="../slideLayouts/slideLayout143.xml"/><Relationship Id="rId104" Type="http://schemas.openxmlformats.org/officeDocument/2006/relationships/slideLayout" Target="../slideLayouts/slideLayout150.xml"/><Relationship Id="rId7" Type="http://schemas.openxmlformats.org/officeDocument/2006/relationships/slideLayout" Target="../slideLayouts/slideLayout53.xml"/><Relationship Id="rId71" Type="http://schemas.openxmlformats.org/officeDocument/2006/relationships/slideLayout" Target="../slideLayouts/slideLayout117.xml"/><Relationship Id="rId92" Type="http://schemas.openxmlformats.org/officeDocument/2006/relationships/slideLayout" Target="../slideLayouts/slideLayout138.xml"/><Relationship Id="rId2" Type="http://schemas.openxmlformats.org/officeDocument/2006/relationships/slideLayout" Target="../slideLayouts/slideLayout48.xml"/><Relationship Id="rId29" Type="http://schemas.openxmlformats.org/officeDocument/2006/relationships/slideLayout" Target="../slideLayouts/slideLayout75.xml"/><Relationship Id="rId24" Type="http://schemas.openxmlformats.org/officeDocument/2006/relationships/slideLayout" Target="../slideLayouts/slideLayout70.xml"/><Relationship Id="rId40" Type="http://schemas.openxmlformats.org/officeDocument/2006/relationships/slideLayout" Target="../slideLayouts/slideLayout86.xml"/><Relationship Id="rId45" Type="http://schemas.openxmlformats.org/officeDocument/2006/relationships/slideLayout" Target="../slideLayouts/slideLayout91.xml"/><Relationship Id="rId66" Type="http://schemas.openxmlformats.org/officeDocument/2006/relationships/slideLayout" Target="../slideLayouts/slideLayout112.xml"/><Relationship Id="rId87" Type="http://schemas.openxmlformats.org/officeDocument/2006/relationships/slideLayout" Target="../slideLayouts/slideLayout133.xml"/><Relationship Id="rId110" Type="http://schemas.openxmlformats.org/officeDocument/2006/relationships/slideLayout" Target="../slideLayouts/slideLayout156.xml"/><Relationship Id="rId115" Type="http://schemas.openxmlformats.org/officeDocument/2006/relationships/slideLayout" Target="../slideLayouts/slideLayout161.xml"/><Relationship Id="rId61" Type="http://schemas.openxmlformats.org/officeDocument/2006/relationships/slideLayout" Target="../slideLayouts/slideLayout107.xml"/><Relationship Id="rId82" Type="http://schemas.openxmlformats.org/officeDocument/2006/relationships/slideLayout" Target="../slideLayouts/slideLayout128.xml"/><Relationship Id="rId19" Type="http://schemas.openxmlformats.org/officeDocument/2006/relationships/slideLayout" Target="../slideLayouts/slideLayout65.xml"/><Relationship Id="rId14" Type="http://schemas.openxmlformats.org/officeDocument/2006/relationships/slideLayout" Target="../slideLayouts/slideLayout60.xml"/><Relationship Id="rId30" Type="http://schemas.openxmlformats.org/officeDocument/2006/relationships/slideLayout" Target="../slideLayouts/slideLayout76.xml"/><Relationship Id="rId35" Type="http://schemas.openxmlformats.org/officeDocument/2006/relationships/slideLayout" Target="../slideLayouts/slideLayout81.xml"/><Relationship Id="rId56" Type="http://schemas.openxmlformats.org/officeDocument/2006/relationships/slideLayout" Target="../slideLayouts/slideLayout102.xml"/><Relationship Id="rId77" Type="http://schemas.openxmlformats.org/officeDocument/2006/relationships/slideLayout" Target="../slideLayouts/slideLayout123.xml"/><Relationship Id="rId100" Type="http://schemas.openxmlformats.org/officeDocument/2006/relationships/slideLayout" Target="../slideLayouts/slideLayout146.xml"/><Relationship Id="rId105" Type="http://schemas.openxmlformats.org/officeDocument/2006/relationships/slideLayout" Target="../slideLayouts/slideLayout151.xml"/><Relationship Id="rId8" Type="http://schemas.openxmlformats.org/officeDocument/2006/relationships/slideLayout" Target="../slideLayouts/slideLayout54.xml"/><Relationship Id="rId51" Type="http://schemas.openxmlformats.org/officeDocument/2006/relationships/slideLayout" Target="../slideLayouts/slideLayout97.xml"/><Relationship Id="rId72" Type="http://schemas.openxmlformats.org/officeDocument/2006/relationships/slideLayout" Target="../slideLayouts/slideLayout118.xml"/><Relationship Id="rId93" Type="http://schemas.openxmlformats.org/officeDocument/2006/relationships/slideLayout" Target="../slideLayouts/slideLayout139.xml"/><Relationship Id="rId98" Type="http://schemas.openxmlformats.org/officeDocument/2006/relationships/slideLayout" Target="../slideLayouts/slideLayout144.xml"/><Relationship Id="rId3" Type="http://schemas.openxmlformats.org/officeDocument/2006/relationships/slideLayout" Target="../slideLayouts/slideLayout49.xml"/><Relationship Id="rId25" Type="http://schemas.openxmlformats.org/officeDocument/2006/relationships/slideLayout" Target="../slideLayouts/slideLayout71.xml"/><Relationship Id="rId46" Type="http://schemas.openxmlformats.org/officeDocument/2006/relationships/slideLayout" Target="../slideLayouts/slideLayout92.xml"/><Relationship Id="rId67" Type="http://schemas.openxmlformats.org/officeDocument/2006/relationships/slideLayout" Target="../slideLayouts/slideLayout113.xml"/><Relationship Id="rId116" Type="http://schemas.openxmlformats.org/officeDocument/2006/relationships/slideLayout" Target="../slideLayouts/slideLayout162.xml"/><Relationship Id="rId20" Type="http://schemas.openxmlformats.org/officeDocument/2006/relationships/slideLayout" Target="../slideLayouts/slideLayout66.xml"/><Relationship Id="rId41" Type="http://schemas.openxmlformats.org/officeDocument/2006/relationships/slideLayout" Target="../slideLayouts/slideLayout87.xml"/><Relationship Id="rId62" Type="http://schemas.openxmlformats.org/officeDocument/2006/relationships/slideLayout" Target="../slideLayouts/slideLayout108.xml"/><Relationship Id="rId83" Type="http://schemas.openxmlformats.org/officeDocument/2006/relationships/slideLayout" Target="../slideLayouts/slideLayout129.xml"/><Relationship Id="rId88" Type="http://schemas.openxmlformats.org/officeDocument/2006/relationships/slideLayout" Target="../slideLayouts/slideLayout134.xml"/><Relationship Id="rId111" Type="http://schemas.openxmlformats.org/officeDocument/2006/relationships/slideLayout" Target="../slideLayouts/slideLayout157.xml"/><Relationship Id="rId15" Type="http://schemas.openxmlformats.org/officeDocument/2006/relationships/slideLayout" Target="../slideLayouts/slideLayout61.xml"/><Relationship Id="rId36" Type="http://schemas.openxmlformats.org/officeDocument/2006/relationships/slideLayout" Target="../slideLayouts/slideLayout82.xml"/><Relationship Id="rId57" Type="http://schemas.openxmlformats.org/officeDocument/2006/relationships/slideLayout" Target="../slideLayouts/slideLayout103.xml"/><Relationship Id="rId106" Type="http://schemas.openxmlformats.org/officeDocument/2006/relationships/slideLayout" Target="../slideLayouts/slideLayout15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75.xml"/><Relationship Id="rId18" Type="http://schemas.openxmlformats.org/officeDocument/2006/relationships/slideLayout" Target="../slideLayouts/slideLayout180.xml"/><Relationship Id="rId26" Type="http://schemas.openxmlformats.org/officeDocument/2006/relationships/slideLayout" Target="../slideLayouts/slideLayout188.xml"/><Relationship Id="rId39" Type="http://schemas.openxmlformats.org/officeDocument/2006/relationships/slideLayout" Target="../slideLayouts/slideLayout201.xml"/><Relationship Id="rId21" Type="http://schemas.openxmlformats.org/officeDocument/2006/relationships/slideLayout" Target="../slideLayouts/slideLayout183.xml"/><Relationship Id="rId34" Type="http://schemas.openxmlformats.org/officeDocument/2006/relationships/slideLayout" Target="../slideLayouts/slideLayout196.xml"/><Relationship Id="rId42" Type="http://schemas.openxmlformats.org/officeDocument/2006/relationships/image" Target="../media/image1.png"/><Relationship Id="rId7" Type="http://schemas.openxmlformats.org/officeDocument/2006/relationships/slideLayout" Target="../slideLayouts/slideLayout169.xml"/><Relationship Id="rId2" Type="http://schemas.openxmlformats.org/officeDocument/2006/relationships/slideLayout" Target="../slideLayouts/slideLayout164.xml"/><Relationship Id="rId16" Type="http://schemas.openxmlformats.org/officeDocument/2006/relationships/slideLayout" Target="../slideLayouts/slideLayout178.xml"/><Relationship Id="rId20" Type="http://schemas.openxmlformats.org/officeDocument/2006/relationships/slideLayout" Target="../slideLayouts/slideLayout182.xml"/><Relationship Id="rId29" Type="http://schemas.openxmlformats.org/officeDocument/2006/relationships/slideLayout" Target="../slideLayouts/slideLayout191.xml"/><Relationship Id="rId41" Type="http://schemas.openxmlformats.org/officeDocument/2006/relationships/theme" Target="../theme/theme4.xml"/><Relationship Id="rId1" Type="http://schemas.openxmlformats.org/officeDocument/2006/relationships/slideLayout" Target="../slideLayouts/slideLayout163.xml"/><Relationship Id="rId6" Type="http://schemas.openxmlformats.org/officeDocument/2006/relationships/slideLayout" Target="../slideLayouts/slideLayout168.xml"/><Relationship Id="rId11" Type="http://schemas.openxmlformats.org/officeDocument/2006/relationships/slideLayout" Target="../slideLayouts/slideLayout173.xml"/><Relationship Id="rId24" Type="http://schemas.openxmlformats.org/officeDocument/2006/relationships/slideLayout" Target="../slideLayouts/slideLayout186.xml"/><Relationship Id="rId32" Type="http://schemas.openxmlformats.org/officeDocument/2006/relationships/slideLayout" Target="../slideLayouts/slideLayout194.xml"/><Relationship Id="rId37" Type="http://schemas.openxmlformats.org/officeDocument/2006/relationships/slideLayout" Target="../slideLayouts/slideLayout199.xml"/><Relationship Id="rId40" Type="http://schemas.openxmlformats.org/officeDocument/2006/relationships/slideLayout" Target="../slideLayouts/slideLayout202.xml"/><Relationship Id="rId5" Type="http://schemas.openxmlformats.org/officeDocument/2006/relationships/slideLayout" Target="../slideLayouts/slideLayout167.xml"/><Relationship Id="rId15" Type="http://schemas.openxmlformats.org/officeDocument/2006/relationships/slideLayout" Target="../slideLayouts/slideLayout177.xml"/><Relationship Id="rId23" Type="http://schemas.openxmlformats.org/officeDocument/2006/relationships/slideLayout" Target="../slideLayouts/slideLayout185.xml"/><Relationship Id="rId28" Type="http://schemas.openxmlformats.org/officeDocument/2006/relationships/slideLayout" Target="../slideLayouts/slideLayout190.xml"/><Relationship Id="rId36" Type="http://schemas.openxmlformats.org/officeDocument/2006/relationships/slideLayout" Target="../slideLayouts/slideLayout198.xml"/><Relationship Id="rId10" Type="http://schemas.openxmlformats.org/officeDocument/2006/relationships/slideLayout" Target="../slideLayouts/slideLayout172.xml"/><Relationship Id="rId19" Type="http://schemas.openxmlformats.org/officeDocument/2006/relationships/slideLayout" Target="../slideLayouts/slideLayout181.xml"/><Relationship Id="rId31" Type="http://schemas.openxmlformats.org/officeDocument/2006/relationships/slideLayout" Target="../slideLayouts/slideLayout193.xml"/><Relationship Id="rId4" Type="http://schemas.openxmlformats.org/officeDocument/2006/relationships/slideLayout" Target="../slideLayouts/slideLayout166.xml"/><Relationship Id="rId9" Type="http://schemas.openxmlformats.org/officeDocument/2006/relationships/slideLayout" Target="../slideLayouts/slideLayout171.xml"/><Relationship Id="rId14" Type="http://schemas.openxmlformats.org/officeDocument/2006/relationships/slideLayout" Target="../slideLayouts/slideLayout176.xml"/><Relationship Id="rId22" Type="http://schemas.openxmlformats.org/officeDocument/2006/relationships/slideLayout" Target="../slideLayouts/slideLayout184.xml"/><Relationship Id="rId27" Type="http://schemas.openxmlformats.org/officeDocument/2006/relationships/slideLayout" Target="../slideLayouts/slideLayout189.xml"/><Relationship Id="rId30" Type="http://schemas.openxmlformats.org/officeDocument/2006/relationships/slideLayout" Target="../slideLayouts/slideLayout192.xml"/><Relationship Id="rId35" Type="http://schemas.openxmlformats.org/officeDocument/2006/relationships/slideLayout" Target="../slideLayouts/slideLayout197.xml"/><Relationship Id="rId8" Type="http://schemas.openxmlformats.org/officeDocument/2006/relationships/slideLayout" Target="../slideLayouts/slideLayout170.xml"/><Relationship Id="rId3" Type="http://schemas.openxmlformats.org/officeDocument/2006/relationships/slideLayout" Target="../slideLayouts/slideLayout165.xml"/><Relationship Id="rId12" Type="http://schemas.openxmlformats.org/officeDocument/2006/relationships/slideLayout" Target="../slideLayouts/slideLayout174.xml"/><Relationship Id="rId17" Type="http://schemas.openxmlformats.org/officeDocument/2006/relationships/slideLayout" Target="../slideLayouts/slideLayout179.xml"/><Relationship Id="rId25" Type="http://schemas.openxmlformats.org/officeDocument/2006/relationships/slideLayout" Target="../slideLayouts/slideLayout187.xml"/><Relationship Id="rId33" Type="http://schemas.openxmlformats.org/officeDocument/2006/relationships/slideLayout" Target="../slideLayouts/slideLayout195.xml"/><Relationship Id="rId38" Type="http://schemas.openxmlformats.org/officeDocument/2006/relationships/slideLayout" Target="../slideLayouts/slideLayout2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42">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8">
            <a:alphaModFix/>
          </a:blip>
          <a:stretch>
            <a:fillRect/>
          </a:stretch>
        </a:blipFill>
        <a:effectLst/>
      </p:bgPr>
    </p:bg>
    <p:spTree>
      <p:nvGrpSpPr>
        <p:cNvPr id="1" name="Shape 211"/>
        <p:cNvGrpSpPr/>
        <p:nvPr/>
      </p:nvGrpSpPr>
      <p:grpSpPr>
        <a:xfrm>
          <a:off x="0" y="0"/>
          <a:ext cx="0" cy="0"/>
          <a:chOff x="0" y="0"/>
          <a:chExt cx="0" cy="0"/>
        </a:xfrm>
      </p:grpSpPr>
      <p:sp>
        <p:nvSpPr>
          <p:cNvPr id="212" name="Google Shape;212;p4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13" name="Google Shape;213;p4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14" name="Google Shape;214;p4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15" name="Google Shape;215;p4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16" name="Google Shape;216;p4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18">
            <a:alphaModFix/>
          </a:blip>
          <a:stretch>
            <a:fillRect/>
          </a:stretch>
        </a:blipFill>
        <a:effectLst/>
      </p:bgPr>
    </p:bg>
    <p:spTree>
      <p:nvGrpSpPr>
        <p:cNvPr id="1" name="Shape 254"/>
        <p:cNvGrpSpPr/>
        <p:nvPr/>
      </p:nvGrpSpPr>
      <p:grpSpPr>
        <a:xfrm>
          <a:off x="0" y="0"/>
          <a:ext cx="0" cy="0"/>
          <a:chOff x="0" y="0"/>
          <a:chExt cx="0" cy="0"/>
        </a:xfrm>
      </p:grpSpPr>
      <p:sp>
        <p:nvSpPr>
          <p:cNvPr id="255" name="Google Shape;255;p4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56" name="Google Shape;256;p49"/>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57" name="Google Shape;257;p4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8" name="Google Shape;258;p4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9" name="Google Shape;259;p4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 id="2147483714" r:id="rId21"/>
    <p:sldLayoutId id="2147483715" r:id="rId22"/>
    <p:sldLayoutId id="2147483716" r:id="rId23"/>
    <p:sldLayoutId id="2147483717" r:id="rId24"/>
    <p:sldLayoutId id="2147483718" r:id="rId25"/>
    <p:sldLayoutId id="2147483719" r:id="rId26"/>
    <p:sldLayoutId id="2147483720" r:id="rId27"/>
    <p:sldLayoutId id="2147483721" r:id="rId28"/>
    <p:sldLayoutId id="2147483722" r:id="rId29"/>
    <p:sldLayoutId id="2147483723" r:id="rId30"/>
    <p:sldLayoutId id="2147483724" r:id="rId31"/>
    <p:sldLayoutId id="2147483725" r:id="rId32"/>
    <p:sldLayoutId id="2147483726" r:id="rId33"/>
    <p:sldLayoutId id="2147483727" r:id="rId34"/>
    <p:sldLayoutId id="2147483728" r:id="rId35"/>
    <p:sldLayoutId id="2147483729" r:id="rId36"/>
    <p:sldLayoutId id="2147483730" r:id="rId37"/>
    <p:sldLayoutId id="2147483731" r:id="rId38"/>
    <p:sldLayoutId id="2147483732" r:id="rId39"/>
    <p:sldLayoutId id="2147483733" r:id="rId40"/>
    <p:sldLayoutId id="2147483734" r:id="rId41"/>
    <p:sldLayoutId id="2147483735" r:id="rId42"/>
    <p:sldLayoutId id="2147483736" r:id="rId43"/>
    <p:sldLayoutId id="2147483737" r:id="rId44"/>
    <p:sldLayoutId id="2147483738" r:id="rId45"/>
    <p:sldLayoutId id="2147483739" r:id="rId46"/>
    <p:sldLayoutId id="2147483740" r:id="rId47"/>
    <p:sldLayoutId id="2147483741" r:id="rId48"/>
    <p:sldLayoutId id="2147483742" r:id="rId49"/>
    <p:sldLayoutId id="2147483743" r:id="rId50"/>
    <p:sldLayoutId id="2147483744" r:id="rId51"/>
    <p:sldLayoutId id="2147483745" r:id="rId52"/>
    <p:sldLayoutId id="2147483746" r:id="rId53"/>
    <p:sldLayoutId id="2147483747" r:id="rId54"/>
    <p:sldLayoutId id="2147483748" r:id="rId55"/>
    <p:sldLayoutId id="2147483749" r:id="rId56"/>
    <p:sldLayoutId id="2147483750" r:id="rId57"/>
    <p:sldLayoutId id="2147483751" r:id="rId58"/>
    <p:sldLayoutId id="2147483752" r:id="rId59"/>
    <p:sldLayoutId id="2147483753" r:id="rId60"/>
    <p:sldLayoutId id="2147483754" r:id="rId61"/>
    <p:sldLayoutId id="2147483755" r:id="rId62"/>
    <p:sldLayoutId id="2147483756" r:id="rId63"/>
    <p:sldLayoutId id="2147483757" r:id="rId64"/>
    <p:sldLayoutId id="2147483758" r:id="rId65"/>
    <p:sldLayoutId id="2147483759" r:id="rId66"/>
    <p:sldLayoutId id="2147483760" r:id="rId67"/>
    <p:sldLayoutId id="2147483761" r:id="rId68"/>
    <p:sldLayoutId id="2147483762" r:id="rId69"/>
    <p:sldLayoutId id="2147483763" r:id="rId70"/>
    <p:sldLayoutId id="2147483764" r:id="rId71"/>
    <p:sldLayoutId id="2147483765" r:id="rId72"/>
    <p:sldLayoutId id="2147483766" r:id="rId73"/>
    <p:sldLayoutId id="2147483767" r:id="rId74"/>
    <p:sldLayoutId id="2147483768" r:id="rId75"/>
    <p:sldLayoutId id="2147483769" r:id="rId76"/>
    <p:sldLayoutId id="2147483770" r:id="rId77"/>
    <p:sldLayoutId id="2147483771" r:id="rId78"/>
    <p:sldLayoutId id="2147483772" r:id="rId79"/>
    <p:sldLayoutId id="2147483773" r:id="rId80"/>
    <p:sldLayoutId id="2147483774" r:id="rId81"/>
    <p:sldLayoutId id="2147483775" r:id="rId82"/>
    <p:sldLayoutId id="2147483776" r:id="rId83"/>
    <p:sldLayoutId id="2147483777" r:id="rId84"/>
    <p:sldLayoutId id="2147483778" r:id="rId85"/>
    <p:sldLayoutId id="2147483779" r:id="rId86"/>
    <p:sldLayoutId id="2147483780" r:id="rId87"/>
    <p:sldLayoutId id="2147483781" r:id="rId88"/>
    <p:sldLayoutId id="2147483782" r:id="rId89"/>
    <p:sldLayoutId id="2147483783" r:id="rId90"/>
    <p:sldLayoutId id="2147483784" r:id="rId91"/>
    <p:sldLayoutId id="2147483785" r:id="rId92"/>
    <p:sldLayoutId id="2147483786" r:id="rId93"/>
    <p:sldLayoutId id="2147483787" r:id="rId94"/>
    <p:sldLayoutId id="2147483788" r:id="rId95"/>
    <p:sldLayoutId id="2147483789" r:id="rId96"/>
    <p:sldLayoutId id="2147483790" r:id="rId97"/>
    <p:sldLayoutId id="2147483791" r:id="rId98"/>
    <p:sldLayoutId id="2147483792" r:id="rId99"/>
    <p:sldLayoutId id="2147483793" r:id="rId100"/>
    <p:sldLayoutId id="2147483794" r:id="rId101"/>
    <p:sldLayoutId id="2147483795" r:id="rId102"/>
    <p:sldLayoutId id="2147483796" r:id="rId103"/>
    <p:sldLayoutId id="2147483797" r:id="rId104"/>
    <p:sldLayoutId id="2147483798" r:id="rId105"/>
    <p:sldLayoutId id="2147483799" r:id="rId106"/>
    <p:sldLayoutId id="2147483800" r:id="rId107"/>
    <p:sldLayoutId id="2147483801" r:id="rId108"/>
    <p:sldLayoutId id="2147483802" r:id="rId109"/>
    <p:sldLayoutId id="2147483803" r:id="rId110"/>
    <p:sldLayoutId id="2147483804" r:id="rId111"/>
    <p:sldLayoutId id="2147483805" r:id="rId112"/>
    <p:sldLayoutId id="2147483806" r:id="rId113"/>
    <p:sldLayoutId id="2147483807" r:id="rId114"/>
    <p:sldLayoutId id="2147483808" r:id="rId115"/>
    <p:sldLayoutId id="2147483809" r:id="rId1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42">
            <a:alphaModFix/>
          </a:blip>
          <a:stretch>
            <a:fillRect/>
          </a:stretch>
        </a:blipFill>
        <a:effectLst/>
      </p:bgPr>
    </p:bg>
    <p:spTree>
      <p:nvGrpSpPr>
        <p:cNvPr id="1" name="Shape 820"/>
        <p:cNvGrpSpPr/>
        <p:nvPr/>
      </p:nvGrpSpPr>
      <p:grpSpPr>
        <a:xfrm>
          <a:off x="0" y="0"/>
          <a:ext cx="0" cy="0"/>
          <a:chOff x="0" y="0"/>
          <a:chExt cx="0" cy="0"/>
        </a:xfrm>
      </p:grpSpPr>
      <p:sp>
        <p:nvSpPr>
          <p:cNvPr id="821" name="Google Shape;821;p16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22" name="Google Shape;822;p166"/>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23" name="Google Shape;823;p16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24" name="Google Shape;824;p16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25" name="Google Shape;825;p16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 id="2147483826" r:id="rId17"/>
    <p:sldLayoutId id="2147483827" r:id="rId18"/>
    <p:sldLayoutId id="2147483828" r:id="rId19"/>
    <p:sldLayoutId id="2147483829" r:id="rId20"/>
    <p:sldLayoutId id="2147483830" r:id="rId21"/>
    <p:sldLayoutId id="2147483831" r:id="rId22"/>
    <p:sldLayoutId id="2147483832" r:id="rId23"/>
    <p:sldLayoutId id="2147483833" r:id="rId24"/>
    <p:sldLayoutId id="2147483834" r:id="rId25"/>
    <p:sldLayoutId id="2147483835" r:id="rId26"/>
    <p:sldLayoutId id="2147483836" r:id="rId27"/>
    <p:sldLayoutId id="2147483837" r:id="rId28"/>
    <p:sldLayoutId id="2147483838" r:id="rId29"/>
    <p:sldLayoutId id="2147483839" r:id="rId30"/>
    <p:sldLayoutId id="2147483840" r:id="rId31"/>
    <p:sldLayoutId id="2147483841" r:id="rId32"/>
    <p:sldLayoutId id="2147483842" r:id="rId33"/>
    <p:sldLayoutId id="2147483843" r:id="rId34"/>
    <p:sldLayoutId id="2147483844" r:id="rId35"/>
    <p:sldLayoutId id="2147483845" r:id="rId36"/>
    <p:sldLayoutId id="2147483846" r:id="rId37"/>
    <p:sldLayoutId id="2147483847" r:id="rId38"/>
    <p:sldLayoutId id="2147483848" r:id="rId39"/>
    <p:sldLayoutId id="2147483849" r:id="rId4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5.xml"/></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47.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5.png"/><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47.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47.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68.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6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8.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6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8.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1025"/>
        <p:cNvGrpSpPr/>
        <p:nvPr/>
      </p:nvGrpSpPr>
      <p:grpSpPr>
        <a:xfrm>
          <a:off x="0" y="0"/>
          <a:ext cx="0" cy="0"/>
          <a:chOff x="0" y="0"/>
          <a:chExt cx="0" cy="0"/>
        </a:xfrm>
      </p:grpSpPr>
      <p:sp>
        <p:nvSpPr>
          <p:cNvPr id="1026" name="Google Shape;1026;p20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1027" name="Google Shape;1027;p207"/>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1028" name="Google Shape;1028;p207"/>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029" name="Google Shape;1029;p207"/>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8</a:t>
            </a:r>
            <a:endParaRPr sz="6000">
              <a:solidFill>
                <a:srgbClr val="81B9FF"/>
              </a:solidFill>
              <a:latin typeface="Lexend Medium"/>
              <a:ea typeface="Lexend Medium"/>
              <a:cs typeface="Lexend Medium"/>
              <a:sym typeface="Lexend Medium"/>
            </a:endParaRPr>
          </a:p>
        </p:txBody>
      </p:sp>
      <p:sp>
        <p:nvSpPr>
          <p:cNvPr id="1030" name="Google Shape;1030;p207"/>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7</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4"/>
        <p:cNvGrpSpPr/>
        <p:nvPr/>
      </p:nvGrpSpPr>
      <p:grpSpPr>
        <a:xfrm>
          <a:off x="0" y="0"/>
          <a:ext cx="0" cy="0"/>
          <a:chOff x="0" y="0"/>
          <a:chExt cx="0" cy="0"/>
        </a:xfrm>
      </p:grpSpPr>
      <p:sp>
        <p:nvSpPr>
          <p:cNvPr id="1035" name="Google Shape;1035;p208"/>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036" name="Google Shape;1036;p208"/>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1037" name="Google Shape;1037;p208"/>
          <p:cNvSpPr txBox="1"/>
          <p:nvPr/>
        </p:nvSpPr>
        <p:spPr>
          <a:xfrm>
            <a:off x="6164250" y="6492867"/>
            <a:ext cx="3334200" cy="359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038" name="Google Shape;1038;p208"/>
          <p:cNvSpPr txBox="1">
            <a:spLocks noGrp="1"/>
          </p:cNvSpPr>
          <p:nvPr>
            <p:ph type="title"/>
          </p:nvPr>
        </p:nvSpPr>
        <p:spPr>
          <a:xfrm>
            <a:off x="251018" y="218203"/>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US" sz="2900" b="1">
                <a:solidFill>
                  <a:srgbClr val="FFFFFF"/>
                </a:solidFill>
                <a:latin typeface="Lexend"/>
                <a:ea typeface="Lexend"/>
                <a:cs typeface="Lexend"/>
                <a:sym typeface="Lexend"/>
              </a:rPr>
              <a:t>Health Habits Challenge! </a:t>
            </a:r>
            <a:endParaRPr>
              <a:latin typeface="Lexend Thin"/>
              <a:ea typeface="Lexend Thin"/>
              <a:cs typeface="Lexend Thin"/>
              <a:sym typeface="Lexend Thin"/>
            </a:endParaRPr>
          </a:p>
        </p:txBody>
      </p:sp>
      <p:pic>
        <p:nvPicPr>
          <p:cNvPr id="1039" name="Google Shape;1039;p208"/>
          <p:cNvPicPr preferRelativeResize="0"/>
          <p:nvPr/>
        </p:nvPicPr>
        <p:blipFill>
          <a:blip r:embed="rId3">
            <a:alphaModFix/>
          </a:blip>
          <a:stretch>
            <a:fillRect/>
          </a:stretch>
        </p:blipFill>
        <p:spPr>
          <a:xfrm>
            <a:off x="2466188" y="1283753"/>
            <a:ext cx="6199676" cy="4801498"/>
          </a:xfrm>
          <a:prstGeom prst="rect">
            <a:avLst/>
          </a:prstGeom>
          <a:noFill/>
          <a:ln>
            <a:noFill/>
          </a:ln>
        </p:spPr>
      </p:pic>
      <p:sp>
        <p:nvSpPr>
          <p:cNvPr id="1040" name="Google Shape;1040;p208"/>
          <p:cNvSpPr/>
          <p:nvPr/>
        </p:nvSpPr>
        <p:spPr>
          <a:xfrm>
            <a:off x="3734238" y="1814213"/>
            <a:ext cx="466500" cy="468900"/>
          </a:xfrm>
          <a:prstGeom prst="ellipse">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41" name="Google Shape;1041;p208"/>
          <p:cNvSpPr/>
          <p:nvPr/>
        </p:nvSpPr>
        <p:spPr>
          <a:xfrm>
            <a:off x="4627463" y="4941188"/>
            <a:ext cx="466500" cy="1230900"/>
          </a:xfrm>
          <a:prstGeom prst="ellipse">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42" name="Google Shape;1042;p208"/>
          <p:cNvSpPr/>
          <p:nvPr/>
        </p:nvSpPr>
        <p:spPr>
          <a:xfrm>
            <a:off x="3734238" y="3450063"/>
            <a:ext cx="466500" cy="468900"/>
          </a:xfrm>
          <a:prstGeom prst="ellipse">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43" name="Google Shape;1043;p208"/>
          <p:cNvSpPr/>
          <p:nvPr/>
        </p:nvSpPr>
        <p:spPr>
          <a:xfrm>
            <a:off x="4695788" y="3450063"/>
            <a:ext cx="466500" cy="468900"/>
          </a:xfrm>
          <a:prstGeom prst="ellipse">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44" name="Google Shape;1044;p208"/>
          <p:cNvSpPr/>
          <p:nvPr/>
        </p:nvSpPr>
        <p:spPr>
          <a:xfrm>
            <a:off x="7598100" y="3440550"/>
            <a:ext cx="466500" cy="468900"/>
          </a:xfrm>
          <a:prstGeom prst="ellipse">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45" name="Google Shape;1045;p208"/>
          <p:cNvSpPr/>
          <p:nvPr/>
        </p:nvSpPr>
        <p:spPr>
          <a:xfrm>
            <a:off x="3734238" y="2666038"/>
            <a:ext cx="466500" cy="468900"/>
          </a:xfrm>
          <a:prstGeom prst="ellipse">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46" name="Google Shape;1046;p208"/>
          <p:cNvSpPr/>
          <p:nvPr/>
        </p:nvSpPr>
        <p:spPr>
          <a:xfrm>
            <a:off x="4695788" y="2666038"/>
            <a:ext cx="466500" cy="468900"/>
          </a:xfrm>
          <a:prstGeom prst="ellipse">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47" name="Google Shape;1047;p208"/>
          <p:cNvSpPr/>
          <p:nvPr/>
        </p:nvSpPr>
        <p:spPr>
          <a:xfrm>
            <a:off x="4627463" y="2157463"/>
            <a:ext cx="466500" cy="468900"/>
          </a:xfrm>
          <a:prstGeom prst="ellipse">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48" name="Google Shape;1048;p208"/>
          <p:cNvSpPr/>
          <p:nvPr/>
        </p:nvSpPr>
        <p:spPr>
          <a:xfrm>
            <a:off x="5633775" y="2655350"/>
            <a:ext cx="466500" cy="468900"/>
          </a:xfrm>
          <a:prstGeom prst="ellipse">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49" name="Google Shape;1049;p208"/>
          <p:cNvSpPr/>
          <p:nvPr/>
        </p:nvSpPr>
        <p:spPr>
          <a:xfrm>
            <a:off x="5633775" y="1812075"/>
            <a:ext cx="466500" cy="468900"/>
          </a:xfrm>
          <a:prstGeom prst="ellipse">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50" name="Google Shape;1050;p208"/>
          <p:cNvSpPr/>
          <p:nvPr/>
        </p:nvSpPr>
        <p:spPr>
          <a:xfrm>
            <a:off x="5596888" y="2253238"/>
            <a:ext cx="466500" cy="468900"/>
          </a:xfrm>
          <a:prstGeom prst="ellipse">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51" name="Google Shape;1051;p208"/>
          <p:cNvSpPr/>
          <p:nvPr/>
        </p:nvSpPr>
        <p:spPr>
          <a:xfrm>
            <a:off x="7551425" y="2280975"/>
            <a:ext cx="466500" cy="468900"/>
          </a:xfrm>
          <a:prstGeom prst="ellipse">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52" name="Google Shape;1052;p208"/>
          <p:cNvSpPr/>
          <p:nvPr/>
        </p:nvSpPr>
        <p:spPr>
          <a:xfrm>
            <a:off x="6402100" y="2280975"/>
            <a:ext cx="466500" cy="468900"/>
          </a:xfrm>
          <a:prstGeom prst="ellipse">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53" name="Google Shape;1053;p208"/>
          <p:cNvSpPr/>
          <p:nvPr/>
        </p:nvSpPr>
        <p:spPr>
          <a:xfrm>
            <a:off x="7556875" y="2731550"/>
            <a:ext cx="466500" cy="468900"/>
          </a:xfrm>
          <a:prstGeom prst="ellipse">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54" name="Google Shape;1054;p208"/>
          <p:cNvSpPr txBox="1"/>
          <p:nvPr/>
        </p:nvSpPr>
        <p:spPr>
          <a:xfrm>
            <a:off x="2116875" y="6204150"/>
            <a:ext cx="3136500" cy="238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solidFill>
                  <a:srgbClr val="595959"/>
                </a:solidFill>
                <a:latin typeface="Annie Use Your Telescope"/>
                <a:ea typeface="Annie Use Your Telescope"/>
                <a:cs typeface="Annie Use Your Telescope"/>
                <a:sym typeface="Annie Use Your Telescope"/>
              </a:rPr>
              <a:t>Health Habits Total = </a:t>
            </a:r>
            <a:r>
              <a:rPr lang="en-US" sz="1800" b="1" u="sng">
                <a:solidFill>
                  <a:srgbClr val="595959"/>
                </a:solidFill>
                <a:latin typeface="Annie Use Your Telescope"/>
                <a:ea typeface="Annie Use Your Telescope"/>
                <a:cs typeface="Annie Use Your Telescope"/>
                <a:sym typeface="Annie Use Your Telescope"/>
              </a:rPr>
              <a:t>14 points</a:t>
            </a:r>
            <a:endParaRPr sz="1800" b="1" u="sng">
              <a:solidFill>
                <a:srgbClr val="595959"/>
              </a:solidFill>
              <a:latin typeface="Annie Use Your Telescope"/>
              <a:ea typeface="Annie Use Your Telescope"/>
              <a:cs typeface="Annie Use Your Telescope"/>
              <a:sym typeface="Annie Use Your Telescope"/>
            </a:endParaRPr>
          </a:p>
        </p:txBody>
      </p:sp>
      <p:sp>
        <p:nvSpPr>
          <p:cNvPr id="1055" name="Google Shape;1055;p208"/>
          <p:cNvSpPr/>
          <p:nvPr/>
        </p:nvSpPr>
        <p:spPr>
          <a:xfrm>
            <a:off x="480363" y="1243463"/>
            <a:ext cx="1563600" cy="14226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56" name="Google Shape;1056;p208"/>
          <p:cNvSpPr txBox="1"/>
          <p:nvPr/>
        </p:nvSpPr>
        <p:spPr>
          <a:xfrm>
            <a:off x="553263" y="1274038"/>
            <a:ext cx="1563600" cy="100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300">
                <a:solidFill>
                  <a:schemeClr val="dk1"/>
                </a:solidFill>
                <a:latin typeface="Annie Use Your Telescope"/>
                <a:ea typeface="Annie Use Your Telescope"/>
                <a:cs typeface="Annie Use Your Telescope"/>
                <a:sym typeface="Annie Use Your Telescope"/>
              </a:rPr>
              <a:t>For every healthy meal, give yourself 1 point.</a:t>
            </a:r>
            <a:br>
              <a:rPr lang="en-US" sz="1300">
                <a:solidFill>
                  <a:schemeClr val="dk1"/>
                </a:solidFill>
                <a:latin typeface="Annie Use Your Telescope"/>
                <a:ea typeface="Annie Use Your Telescope"/>
                <a:cs typeface="Annie Use Your Telescope"/>
                <a:sym typeface="Annie Use Your Telescope"/>
              </a:rPr>
            </a:br>
            <a:br>
              <a:rPr lang="en-US" sz="1300">
                <a:solidFill>
                  <a:schemeClr val="dk1"/>
                </a:solidFill>
                <a:latin typeface="Annie Use Your Telescope"/>
                <a:ea typeface="Annie Use Your Telescope"/>
                <a:cs typeface="Annie Use Your Telescope"/>
                <a:sym typeface="Annie Use Your Telescope"/>
              </a:rPr>
            </a:br>
            <a:r>
              <a:rPr lang="en-US" sz="1300" b="1">
                <a:solidFill>
                  <a:schemeClr val="dk1"/>
                </a:solidFill>
                <a:latin typeface="Annie Use Your Telescope"/>
                <a:ea typeface="Annie Use Your Telescope"/>
                <a:cs typeface="Annie Use Your Telescope"/>
                <a:sym typeface="Annie Use Your Telescope"/>
              </a:rPr>
              <a:t>Nutrition: </a:t>
            </a:r>
            <a:r>
              <a:rPr lang="en-US" sz="1300" b="1" u="sng">
                <a:solidFill>
                  <a:schemeClr val="dk1"/>
                </a:solidFill>
                <a:latin typeface="Annie Use Your Telescope"/>
                <a:ea typeface="Annie Use Your Telescope"/>
                <a:cs typeface="Annie Use Your Telescope"/>
                <a:sym typeface="Annie Use Your Telescope"/>
              </a:rPr>
              <a:t>10pt</a:t>
            </a:r>
            <a:r>
              <a:rPr lang="en-US" sz="1300" b="1">
                <a:solidFill>
                  <a:schemeClr val="dk1"/>
                </a:solidFill>
                <a:latin typeface="Annie Use Your Telescope"/>
                <a:ea typeface="Annie Use Your Telescope"/>
                <a:cs typeface="Annie Use Your Telescope"/>
                <a:sym typeface="Annie Use Your Telescope"/>
              </a:rPr>
              <a:t>s</a:t>
            </a:r>
            <a:endParaRPr sz="3000" b="1">
              <a:solidFill>
                <a:srgbClr val="595959"/>
              </a:solidFill>
            </a:endParaRPr>
          </a:p>
        </p:txBody>
      </p:sp>
      <p:sp>
        <p:nvSpPr>
          <p:cNvPr id="1057" name="Google Shape;1057;p208"/>
          <p:cNvSpPr/>
          <p:nvPr/>
        </p:nvSpPr>
        <p:spPr>
          <a:xfrm>
            <a:off x="478138" y="2405638"/>
            <a:ext cx="1563600" cy="15261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endParaRPr/>
          </a:p>
        </p:txBody>
      </p:sp>
      <p:sp>
        <p:nvSpPr>
          <p:cNvPr id="1058" name="Google Shape;1058;p208"/>
          <p:cNvSpPr txBox="1"/>
          <p:nvPr/>
        </p:nvSpPr>
        <p:spPr>
          <a:xfrm>
            <a:off x="607688" y="2447738"/>
            <a:ext cx="1438500" cy="147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300">
                <a:solidFill>
                  <a:schemeClr val="dk1"/>
                </a:solidFill>
                <a:latin typeface="Annie Use Your Telescope"/>
                <a:ea typeface="Annie Use Your Telescope"/>
                <a:cs typeface="Annie Use Your Telescope"/>
                <a:sym typeface="Annie Use Your Telescope"/>
              </a:rPr>
              <a:t>For every 60 min. of exercise, give yourself 1 point.</a:t>
            </a:r>
            <a:br>
              <a:rPr lang="en-US" sz="1300">
                <a:solidFill>
                  <a:schemeClr val="dk1"/>
                </a:solidFill>
                <a:latin typeface="Annie Use Your Telescope"/>
                <a:ea typeface="Annie Use Your Telescope"/>
                <a:cs typeface="Annie Use Your Telescope"/>
                <a:sym typeface="Annie Use Your Telescope"/>
              </a:rPr>
            </a:br>
            <a:br>
              <a:rPr lang="en-US" sz="1300">
                <a:solidFill>
                  <a:schemeClr val="dk1"/>
                </a:solidFill>
                <a:latin typeface="Annie Use Your Telescope"/>
                <a:ea typeface="Annie Use Your Telescope"/>
                <a:cs typeface="Annie Use Your Telescope"/>
                <a:sym typeface="Annie Use Your Telescope"/>
              </a:rPr>
            </a:br>
            <a:r>
              <a:rPr lang="en-US" sz="1300" b="1">
                <a:solidFill>
                  <a:schemeClr val="dk1"/>
                </a:solidFill>
                <a:latin typeface="Annie Use Your Telescope"/>
                <a:ea typeface="Annie Use Your Telescope"/>
                <a:cs typeface="Annie Use Your Telescope"/>
                <a:sym typeface="Annie Use Your Telescope"/>
              </a:rPr>
              <a:t>Exercise: </a:t>
            </a:r>
            <a:r>
              <a:rPr lang="en-US" sz="1300" b="1" u="sng">
                <a:solidFill>
                  <a:schemeClr val="dk1"/>
                </a:solidFill>
                <a:latin typeface="Annie Use Your Telescope"/>
                <a:ea typeface="Annie Use Your Telescope"/>
                <a:cs typeface="Annie Use Your Telescope"/>
                <a:sym typeface="Annie Use Your Telescope"/>
              </a:rPr>
              <a:t>3pts</a:t>
            </a:r>
            <a:endParaRPr sz="1200" b="1">
              <a:solidFill>
                <a:schemeClr val="dk1"/>
              </a:solidFill>
            </a:endParaRPr>
          </a:p>
          <a:p>
            <a:pPr marL="0" lvl="0" indent="0" algn="l" rtl="0">
              <a:spcBef>
                <a:spcPts val="0"/>
              </a:spcBef>
              <a:spcAft>
                <a:spcPts val="0"/>
              </a:spcAft>
              <a:buNone/>
            </a:pPr>
            <a:endParaRPr sz="3200">
              <a:solidFill>
                <a:srgbClr val="595959"/>
              </a:solidFill>
            </a:endParaRPr>
          </a:p>
        </p:txBody>
      </p:sp>
      <p:sp>
        <p:nvSpPr>
          <p:cNvPr id="1059" name="Google Shape;1059;p208"/>
          <p:cNvSpPr/>
          <p:nvPr/>
        </p:nvSpPr>
        <p:spPr>
          <a:xfrm>
            <a:off x="478138" y="3595813"/>
            <a:ext cx="1563600" cy="14079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208"/>
          <p:cNvSpPr txBox="1"/>
          <p:nvPr/>
        </p:nvSpPr>
        <p:spPr>
          <a:xfrm>
            <a:off x="542913" y="3678663"/>
            <a:ext cx="1438500" cy="147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300">
                <a:solidFill>
                  <a:schemeClr val="dk1"/>
                </a:solidFill>
                <a:latin typeface="Annie Use Your Telescope"/>
                <a:ea typeface="Annie Use Your Telescope"/>
                <a:cs typeface="Annie Use Your Telescope"/>
                <a:sym typeface="Annie Use Your Telescope"/>
              </a:rPr>
              <a:t>For each night of </a:t>
            </a:r>
            <a:r>
              <a:rPr lang="en-US" sz="1500" b="1">
                <a:solidFill>
                  <a:schemeClr val="dk1"/>
                </a:solidFill>
                <a:latin typeface="Annie Use Your Telescope"/>
                <a:ea typeface="Annie Use Your Telescope"/>
                <a:cs typeface="Annie Use Your Telescope"/>
                <a:sym typeface="Annie Use Your Telescope"/>
              </a:rPr>
              <a:t>8</a:t>
            </a:r>
            <a:r>
              <a:rPr lang="en-US" sz="1500">
                <a:solidFill>
                  <a:schemeClr val="dk1"/>
                </a:solidFill>
                <a:latin typeface="Annie Use Your Telescope"/>
                <a:ea typeface="Annie Use Your Telescope"/>
                <a:cs typeface="Annie Use Your Telescope"/>
                <a:sym typeface="Annie Use Your Telescope"/>
              </a:rPr>
              <a:t>+ </a:t>
            </a:r>
            <a:r>
              <a:rPr lang="en-US" sz="1300">
                <a:solidFill>
                  <a:schemeClr val="dk1"/>
                </a:solidFill>
                <a:latin typeface="Annie Use Your Telescope"/>
                <a:ea typeface="Annie Use Your Telescope"/>
                <a:cs typeface="Annie Use Your Telescope"/>
                <a:sym typeface="Annie Use Your Telescope"/>
              </a:rPr>
              <a:t>hours of sleep, award yourself 1 point. </a:t>
            </a:r>
            <a:br>
              <a:rPr lang="en-US" sz="1300">
                <a:solidFill>
                  <a:schemeClr val="dk1"/>
                </a:solidFill>
                <a:latin typeface="Annie Use Your Telescope"/>
                <a:ea typeface="Annie Use Your Telescope"/>
                <a:cs typeface="Annie Use Your Telescope"/>
                <a:sym typeface="Annie Use Your Telescope"/>
              </a:rPr>
            </a:br>
            <a:br>
              <a:rPr lang="en-US" sz="1300">
                <a:solidFill>
                  <a:schemeClr val="dk1"/>
                </a:solidFill>
                <a:latin typeface="Annie Use Your Telescope"/>
                <a:ea typeface="Annie Use Your Telescope"/>
                <a:cs typeface="Annie Use Your Telescope"/>
                <a:sym typeface="Annie Use Your Telescope"/>
              </a:rPr>
            </a:br>
            <a:r>
              <a:rPr lang="en-US" sz="1300" b="1">
                <a:solidFill>
                  <a:schemeClr val="dk1"/>
                </a:solidFill>
                <a:latin typeface="Annie Use Your Telescope"/>
                <a:ea typeface="Annie Use Your Telescope"/>
                <a:cs typeface="Annie Use Your Telescope"/>
                <a:sym typeface="Annie Use Your Telescope"/>
              </a:rPr>
              <a:t>Sleep: </a:t>
            </a:r>
            <a:r>
              <a:rPr lang="en-US" sz="1300" b="1" u="sng">
                <a:solidFill>
                  <a:schemeClr val="dk1"/>
                </a:solidFill>
                <a:latin typeface="Annie Use Your Telescope"/>
                <a:ea typeface="Annie Use Your Telescope"/>
                <a:cs typeface="Annie Use Your Telescope"/>
                <a:sym typeface="Annie Use Your Telescope"/>
              </a:rPr>
              <a:t>3pts.</a:t>
            </a:r>
            <a:endParaRPr sz="3200" b="1" u="sng">
              <a:solidFill>
                <a:srgbClr val="595959"/>
              </a:solidFill>
            </a:endParaRPr>
          </a:p>
        </p:txBody>
      </p:sp>
      <p:sp>
        <p:nvSpPr>
          <p:cNvPr id="1061" name="Google Shape;1061;p208"/>
          <p:cNvSpPr/>
          <p:nvPr/>
        </p:nvSpPr>
        <p:spPr>
          <a:xfrm>
            <a:off x="480363" y="4888163"/>
            <a:ext cx="1550700" cy="15261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208"/>
          <p:cNvSpPr txBox="1"/>
          <p:nvPr/>
        </p:nvSpPr>
        <p:spPr>
          <a:xfrm>
            <a:off x="480363" y="5030487"/>
            <a:ext cx="1563600" cy="123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300">
                <a:solidFill>
                  <a:schemeClr val="dk1"/>
                </a:solidFill>
                <a:latin typeface="Annie Use Your Telescope"/>
                <a:ea typeface="Annie Use Your Telescope"/>
                <a:cs typeface="Annie Use Your Telescope"/>
                <a:sym typeface="Annie Use Your Telescope"/>
              </a:rPr>
              <a:t>If TOTAL Media use each day is less than 6 hrs, give yourself 1 point.</a:t>
            </a:r>
            <a:br>
              <a:rPr lang="en-US" sz="1300">
                <a:solidFill>
                  <a:schemeClr val="dk1"/>
                </a:solidFill>
                <a:latin typeface="Annie Use Your Telescope"/>
                <a:ea typeface="Annie Use Your Telescope"/>
                <a:cs typeface="Annie Use Your Telescope"/>
                <a:sym typeface="Annie Use Your Telescope"/>
              </a:rPr>
            </a:br>
            <a:br>
              <a:rPr lang="en-US" sz="1300">
                <a:solidFill>
                  <a:schemeClr val="dk1"/>
                </a:solidFill>
                <a:latin typeface="Annie Use Your Telescope"/>
                <a:ea typeface="Annie Use Your Telescope"/>
                <a:cs typeface="Annie Use Your Telescope"/>
                <a:sym typeface="Annie Use Your Telescope"/>
              </a:rPr>
            </a:br>
            <a:r>
              <a:rPr lang="en-US" sz="1300" b="1">
                <a:solidFill>
                  <a:schemeClr val="dk1"/>
                </a:solidFill>
                <a:latin typeface="Annie Use Your Telescope"/>
                <a:ea typeface="Annie Use Your Telescope"/>
                <a:cs typeface="Annie Use Your Telescope"/>
                <a:sym typeface="Annie Use Your Telescope"/>
              </a:rPr>
              <a:t>Media: </a:t>
            </a:r>
            <a:r>
              <a:rPr lang="en-US" sz="1300" b="1" u="sng">
                <a:solidFill>
                  <a:schemeClr val="dk1"/>
                </a:solidFill>
                <a:latin typeface="Annie Use Your Telescope"/>
                <a:ea typeface="Annie Use Your Telescope"/>
                <a:cs typeface="Annie Use Your Telescope"/>
                <a:sym typeface="Annie Use Your Telescope"/>
              </a:rPr>
              <a:t>1pt</a:t>
            </a:r>
            <a:endParaRPr sz="3000" b="1">
              <a:solidFill>
                <a:srgbClr val="595959"/>
              </a:solidFill>
            </a:endParaRPr>
          </a:p>
        </p:txBody>
      </p:sp>
      <p:sp>
        <p:nvSpPr>
          <p:cNvPr id="1063" name="Google Shape;1063;p208"/>
          <p:cNvSpPr/>
          <p:nvPr/>
        </p:nvSpPr>
        <p:spPr>
          <a:xfrm>
            <a:off x="3952188" y="4102938"/>
            <a:ext cx="743700" cy="710400"/>
          </a:xfrm>
          <a:prstGeom prst="ellipse">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64" name="Google Shape;1064;p208"/>
          <p:cNvSpPr/>
          <p:nvPr/>
        </p:nvSpPr>
        <p:spPr>
          <a:xfrm>
            <a:off x="5658400" y="4149563"/>
            <a:ext cx="743700" cy="710400"/>
          </a:xfrm>
          <a:prstGeom prst="ellipse">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65" name="Google Shape;1065;p208"/>
          <p:cNvSpPr/>
          <p:nvPr/>
        </p:nvSpPr>
        <p:spPr>
          <a:xfrm>
            <a:off x="7702250" y="4149550"/>
            <a:ext cx="743700" cy="710400"/>
          </a:xfrm>
          <a:prstGeom prst="ellipse">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9"/>
        <p:cNvGrpSpPr/>
        <p:nvPr/>
      </p:nvGrpSpPr>
      <p:grpSpPr>
        <a:xfrm>
          <a:off x="0" y="0"/>
          <a:ext cx="0" cy="0"/>
          <a:chOff x="0" y="0"/>
          <a:chExt cx="0" cy="0"/>
        </a:xfrm>
      </p:grpSpPr>
      <p:sp>
        <p:nvSpPr>
          <p:cNvPr id="1070" name="Google Shape;1070;p209"/>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071" name="Google Shape;1071;p209"/>
          <p:cNvSpPr txBox="1"/>
          <p:nvPr/>
        </p:nvSpPr>
        <p:spPr>
          <a:xfrm>
            <a:off x="4224550" y="1539600"/>
            <a:ext cx="4685100" cy="3177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600"/>
              <a:buFont typeface="Calibri"/>
              <a:buNone/>
            </a:pPr>
            <a:r>
              <a:rPr lang="en-US" sz="2200" b="1">
                <a:solidFill>
                  <a:schemeClr val="dk2"/>
                </a:solidFill>
                <a:latin typeface="Calibri"/>
                <a:ea typeface="Calibri"/>
                <a:cs typeface="Calibri"/>
                <a:sym typeface="Calibri"/>
              </a:rPr>
              <a:t>Hormones</a:t>
            </a:r>
            <a:r>
              <a:rPr lang="en-US" sz="2200">
                <a:solidFill>
                  <a:schemeClr val="dk2"/>
                </a:solidFill>
                <a:latin typeface="Calibri"/>
                <a:ea typeface="Calibri"/>
                <a:cs typeface="Calibri"/>
                <a:sym typeface="Calibri"/>
              </a:rPr>
              <a:t> </a:t>
            </a:r>
            <a:r>
              <a:rPr lang="en-US" sz="2200">
                <a:solidFill>
                  <a:srgbClr val="595959"/>
                </a:solidFill>
                <a:latin typeface="Calibri"/>
                <a:ea typeface="Calibri"/>
                <a:cs typeface="Calibri"/>
                <a:sym typeface="Calibri"/>
              </a:rPr>
              <a:t>cause all the growing &amp; changing that your body does during puberty.</a:t>
            </a:r>
            <a:r>
              <a:rPr lang="en-US" sz="2200" b="0" i="0" u="none" strike="noStrike" cap="none">
                <a:solidFill>
                  <a:srgbClr val="595959"/>
                </a:solidFill>
                <a:latin typeface="Calibri"/>
                <a:ea typeface="Calibri"/>
                <a:cs typeface="Calibri"/>
                <a:sym typeface="Calibri"/>
              </a:rPr>
              <a:t> </a:t>
            </a:r>
            <a:endParaRPr sz="2200" b="0" i="0" u="none" strike="noStrike" cap="none">
              <a:solidFill>
                <a:srgbClr val="595959"/>
              </a:solidFill>
              <a:latin typeface="Calibri"/>
              <a:ea typeface="Calibri"/>
              <a:cs typeface="Calibri"/>
              <a:sym typeface="Calibri"/>
            </a:endParaRPr>
          </a:p>
          <a:p>
            <a:pPr marL="0" marR="0" lvl="0" indent="0" algn="l" rtl="0">
              <a:lnSpc>
                <a:spcPct val="100000"/>
              </a:lnSpc>
              <a:spcBef>
                <a:spcPts val="0"/>
              </a:spcBef>
              <a:spcAft>
                <a:spcPts val="0"/>
              </a:spcAft>
              <a:buClr>
                <a:srgbClr val="595959"/>
              </a:buClr>
              <a:buSzPts val="600"/>
              <a:buFont typeface="Calibri"/>
              <a:buNone/>
            </a:pPr>
            <a:endParaRPr sz="2200">
              <a:solidFill>
                <a:srgbClr val="595959"/>
              </a:solidFill>
              <a:latin typeface="Calibri"/>
              <a:ea typeface="Calibri"/>
              <a:cs typeface="Calibri"/>
              <a:sym typeface="Calibri"/>
            </a:endParaRPr>
          </a:p>
          <a:p>
            <a:pPr marL="0" marR="0" lvl="0" indent="0" algn="l" rtl="0">
              <a:lnSpc>
                <a:spcPct val="100000"/>
              </a:lnSpc>
              <a:spcBef>
                <a:spcPts val="0"/>
              </a:spcBef>
              <a:spcAft>
                <a:spcPts val="0"/>
              </a:spcAft>
              <a:buClr>
                <a:srgbClr val="595959"/>
              </a:buClr>
              <a:buSzPts val="600"/>
              <a:buFont typeface="Calibri"/>
              <a:buNone/>
            </a:pPr>
            <a:r>
              <a:rPr lang="en-US" sz="2200" b="1">
                <a:solidFill>
                  <a:schemeClr val="dk2"/>
                </a:solidFill>
                <a:latin typeface="Calibri"/>
                <a:ea typeface="Calibri"/>
                <a:cs typeface="Calibri"/>
                <a:sym typeface="Calibri"/>
              </a:rPr>
              <a:t>Testosterone</a:t>
            </a:r>
            <a:r>
              <a:rPr lang="en-US" sz="2200">
                <a:solidFill>
                  <a:schemeClr val="dk2"/>
                </a:solidFill>
                <a:latin typeface="Calibri"/>
                <a:ea typeface="Calibri"/>
                <a:cs typeface="Calibri"/>
                <a:sym typeface="Calibri"/>
              </a:rPr>
              <a:t> </a:t>
            </a:r>
            <a:r>
              <a:rPr lang="en-US" sz="2200">
                <a:solidFill>
                  <a:srgbClr val="595959"/>
                </a:solidFill>
                <a:latin typeface="Calibri"/>
                <a:ea typeface="Calibri"/>
                <a:cs typeface="Calibri"/>
                <a:sym typeface="Calibri"/>
              </a:rPr>
              <a:t>is the main male hormone. After testosterone is produced, it acts as a messenger back to your brain.</a:t>
            </a:r>
            <a:endParaRPr sz="2200">
              <a:solidFill>
                <a:srgbClr val="595959"/>
              </a:solidFill>
              <a:latin typeface="Calibri"/>
              <a:ea typeface="Calibri"/>
              <a:cs typeface="Calibri"/>
              <a:sym typeface="Calibri"/>
            </a:endParaRPr>
          </a:p>
        </p:txBody>
      </p:sp>
      <p:sp>
        <p:nvSpPr>
          <p:cNvPr id="1072" name="Google Shape;1072;p209"/>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1073" name="Google Shape;1073;p209"/>
          <p:cNvPicPr preferRelativeResize="0"/>
          <p:nvPr/>
        </p:nvPicPr>
        <p:blipFill>
          <a:blip r:embed="rId3">
            <a:alphaModFix/>
          </a:blip>
          <a:stretch>
            <a:fillRect/>
          </a:stretch>
        </p:blipFill>
        <p:spPr>
          <a:xfrm>
            <a:off x="353575" y="1352475"/>
            <a:ext cx="3325799" cy="5292801"/>
          </a:xfrm>
          <a:prstGeom prst="rect">
            <a:avLst/>
          </a:prstGeom>
          <a:noFill/>
          <a:ln>
            <a:noFill/>
          </a:ln>
        </p:spPr>
      </p:pic>
      <p:sp>
        <p:nvSpPr>
          <p:cNvPr id="1074" name="Google Shape;1074;p209"/>
          <p:cNvSpPr txBox="1"/>
          <p:nvPr/>
        </p:nvSpPr>
        <p:spPr>
          <a:xfrm>
            <a:off x="4224550" y="4753038"/>
            <a:ext cx="4685100" cy="13458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595959"/>
              </a:buClr>
              <a:buSzPts val="600"/>
              <a:buFont typeface="Calibri"/>
              <a:buNone/>
            </a:pPr>
            <a:r>
              <a:rPr lang="en-US" sz="2400" b="1" u="sng">
                <a:solidFill>
                  <a:schemeClr val="dk2"/>
                </a:solidFill>
                <a:latin typeface="Calibri"/>
                <a:ea typeface="Calibri"/>
                <a:cs typeface="Calibri"/>
                <a:sym typeface="Calibri"/>
              </a:rPr>
              <a:t>Things that affect your brain affect your physical &amp; emotional health!</a:t>
            </a:r>
            <a:r>
              <a:rPr lang="en-US" sz="2000" u="sng">
                <a:solidFill>
                  <a:schemeClr val="dk2"/>
                </a:solidFill>
                <a:latin typeface="Calibri"/>
                <a:ea typeface="Calibri"/>
                <a:cs typeface="Calibri"/>
                <a:sym typeface="Calibri"/>
              </a:rPr>
              <a:t> </a:t>
            </a:r>
            <a:endParaRPr sz="2000" i="0" u="sng" strike="noStrike" cap="none">
              <a:solidFill>
                <a:schemeClr val="dk2"/>
              </a:solidFill>
              <a:latin typeface="Calibri"/>
              <a:ea typeface="Calibri"/>
              <a:cs typeface="Calibri"/>
              <a:sym typeface="Calibri"/>
            </a:endParaRPr>
          </a:p>
          <a:p>
            <a:pPr marL="0" marR="0" lvl="0" indent="0" algn="l" rtl="0">
              <a:lnSpc>
                <a:spcPct val="115000"/>
              </a:lnSpc>
              <a:spcBef>
                <a:spcPts val="0"/>
              </a:spcBef>
              <a:spcAft>
                <a:spcPts val="0"/>
              </a:spcAft>
              <a:buClr>
                <a:srgbClr val="595959"/>
              </a:buClr>
              <a:buSzPts val="600"/>
              <a:buFont typeface="Calibri"/>
              <a:buNone/>
            </a:pPr>
            <a:endParaRPr sz="2600">
              <a:solidFill>
                <a:srgbClr val="595959"/>
              </a:solidFill>
              <a:latin typeface="Calibri"/>
              <a:ea typeface="Calibri"/>
              <a:cs typeface="Calibri"/>
              <a:sym typeface="Calibri"/>
            </a:endParaRPr>
          </a:p>
          <a:p>
            <a:pPr marL="0" marR="0" lvl="0" indent="0" algn="l" rtl="0">
              <a:lnSpc>
                <a:spcPct val="115000"/>
              </a:lnSpc>
              <a:spcBef>
                <a:spcPts val="0"/>
              </a:spcBef>
              <a:spcAft>
                <a:spcPts val="0"/>
              </a:spcAft>
              <a:buNone/>
            </a:pPr>
            <a:endParaRPr sz="2600" b="1">
              <a:solidFill>
                <a:srgbClr val="595959"/>
              </a:solidFill>
              <a:latin typeface="Calibri"/>
              <a:ea typeface="Calibri"/>
              <a:cs typeface="Calibri"/>
              <a:sym typeface="Calibri"/>
            </a:endParaRPr>
          </a:p>
        </p:txBody>
      </p:sp>
      <p:cxnSp>
        <p:nvCxnSpPr>
          <p:cNvPr id="1075" name="Google Shape;1075;p209"/>
          <p:cNvCxnSpPr>
            <a:stCxn id="1076" idx="4"/>
          </p:cNvCxnSpPr>
          <p:nvPr/>
        </p:nvCxnSpPr>
        <p:spPr>
          <a:xfrm flipH="1">
            <a:off x="4033488" y="1807538"/>
            <a:ext cx="3300" cy="3129300"/>
          </a:xfrm>
          <a:prstGeom prst="straightConnector1">
            <a:avLst/>
          </a:prstGeom>
          <a:noFill/>
          <a:ln w="9525" cap="flat" cmpd="sng">
            <a:solidFill>
              <a:schemeClr val="dk2"/>
            </a:solidFill>
            <a:prstDash val="solid"/>
            <a:round/>
            <a:headEnd type="none" w="med" len="med"/>
            <a:tailEnd type="none" w="med" len="med"/>
          </a:ln>
        </p:spPr>
      </p:cxnSp>
      <p:sp>
        <p:nvSpPr>
          <p:cNvPr id="1076" name="Google Shape;1076;p209"/>
          <p:cNvSpPr/>
          <p:nvPr/>
        </p:nvSpPr>
        <p:spPr>
          <a:xfrm>
            <a:off x="3940338" y="1614638"/>
            <a:ext cx="192900" cy="1929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latin typeface="Calibri"/>
              <a:ea typeface="Calibri"/>
              <a:cs typeface="Calibri"/>
              <a:sym typeface="Calibri"/>
            </a:endParaRPr>
          </a:p>
        </p:txBody>
      </p:sp>
      <p:sp>
        <p:nvSpPr>
          <p:cNvPr id="1077" name="Google Shape;1077;p209"/>
          <p:cNvSpPr/>
          <p:nvPr/>
        </p:nvSpPr>
        <p:spPr>
          <a:xfrm rot="10800000">
            <a:off x="3941238" y="3031788"/>
            <a:ext cx="192900" cy="1929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latin typeface="Calibri"/>
              <a:ea typeface="Calibri"/>
              <a:cs typeface="Calibri"/>
              <a:sym typeface="Calibri"/>
            </a:endParaRPr>
          </a:p>
        </p:txBody>
      </p:sp>
      <p:sp>
        <p:nvSpPr>
          <p:cNvPr id="1078" name="Google Shape;1078;p209"/>
          <p:cNvSpPr/>
          <p:nvPr/>
        </p:nvSpPr>
        <p:spPr>
          <a:xfrm>
            <a:off x="3941238" y="4936838"/>
            <a:ext cx="192900" cy="1929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latin typeface="Calibri"/>
              <a:ea typeface="Calibri"/>
              <a:cs typeface="Calibri"/>
              <a:sym typeface="Calibri"/>
            </a:endParaRPr>
          </a:p>
        </p:txBody>
      </p:sp>
      <p:sp>
        <p:nvSpPr>
          <p:cNvPr id="1079" name="Google Shape;1079;p20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080" name="Google Shape;1080;p209"/>
          <p:cNvSpPr txBox="1"/>
          <p:nvPr/>
        </p:nvSpPr>
        <p:spPr>
          <a:xfrm>
            <a:off x="146040" y="5128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2900">
                <a:solidFill>
                  <a:srgbClr val="FFFFFF"/>
                </a:solidFill>
                <a:latin typeface="Lexend Thin"/>
                <a:ea typeface="Lexend Thin"/>
                <a:cs typeface="Lexend Thin"/>
                <a:sym typeface="Lexend Thin"/>
              </a:rPr>
              <a:t>The Brain &amp; Health Habits </a:t>
            </a:r>
            <a:endParaRPr sz="2900">
              <a:latin typeface="Lexend Thin"/>
              <a:ea typeface="Lexend Thin"/>
              <a:cs typeface="Lexend Thin"/>
              <a:sym typeface="Lexend Thi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5"/>
        <p:cNvGrpSpPr/>
        <p:nvPr/>
      </p:nvGrpSpPr>
      <p:grpSpPr>
        <a:xfrm>
          <a:off x="0" y="0"/>
          <a:ext cx="0" cy="0"/>
          <a:chOff x="0" y="0"/>
          <a:chExt cx="0" cy="0"/>
        </a:xfrm>
      </p:grpSpPr>
      <p:sp>
        <p:nvSpPr>
          <p:cNvPr id="1086" name="Google Shape;1086;p210"/>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087" name="Google Shape;1087;p210"/>
          <p:cNvSpPr txBox="1"/>
          <p:nvPr/>
        </p:nvSpPr>
        <p:spPr>
          <a:xfrm>
            <a:off x="378015" y="5128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b="1">
                <a:solidFill>
                  <a:srgbClr val="FFFFFF"/>
                </a:solidFill>
                <a:latin typeface="Calibri"/>
                <a:ea typeface="Calibri"/>
                <a:cs typeface="Calibri"/>
                <a:sym typeface="Calibri"/>
              </a:rPr>
              <a:t>Brain development &amp; testosterone</a:t>
            </a:r>
            <a:endParaRPr sz="3000" b="1">
              <a:solidFill>
                <a:srgbClr val="FFFFFF"/>
              </a:solidFill>
              <a:latin typeface="Calibri"/>
              <a:ea typeface="Calibri"/>
              <a:cs typeface="Calibri"/>
              <a:sym typeface="Calibri"/>
            </a:endParaRPr>
          </a:p>
          <a:p>
            <a:pPr marL="0" marR="0" lvl="0" indent="0" algn="l" rtl="0">
              <a:spcBef>
                <a:spcPts val="0"/>
              </a:spcBef>
              <a:spcAft>
                <a:spcPts val="0"/>
              </a:spcAft>
              <a:buClr>
                <a:srgbClr val="FFFFFF"/>
              </a:buClr>
              <a:buSzPts val="750"/>
              <a:buFont typeface="Calibri"/>
              <a:buNone/>
            </a:pPr>
            <a:endParaRPr sz="3000" b="1">
              <a:solidFill>
                <a:srgbClr val="FFFFFF"/>
              </a:solidFill>
              <a:latin typeface="Calibri"/>
              <a:ea typeface="Calibri"/>
              <a:cs typeface="Calibri"/>
              <a:sym typeface="Calibri"/>
            </a:endParaRPr>
          </a:p>
        </p:txBody>
      </p:sp>
      <p:sp>
        <p:nvSpPr>
          <p:cNvPr id="1088" name="Google Shape;1088;p210"/>
          <p:cNvSpPr/>
          <p:nvPr/>
        </p:nvSpPr>
        <p:spPr>
          <a:xfrm>
            <a:off x="0" y="532975"/>
            <a:ext cx="9144000" cy="631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089" name="Google Shape;1089;p210"/>
          <p:cNvSpPr txBox="1"/>
          <p:nvPr/>
        </p:nvSpPr>
        <p:spPr>
          <a:xfrm>
            <a:off x="149415" y="5890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2900" b="1">
                <a:solidFill>
                  <a:srgbClr val="FFFFFF"/>
                </a:solidFill>
                <a:latin typeface="Lexend"/>
                <a:ea typeface="Lexend"/>
                <a:cs typeface="Lexend"/>
                <a:sym typeface="Lexend"/>
              </a:rPr>
              <a:t>Your choices</a:t>
            </a:r>
            <a:r>
              <a:rPr lang="en-US" sz="2900">
                <a:solidFill>
                  <a:srgbClr val="FFFFFF"/>
                </a:solidFill>
                <a:latin typeface="Lexend Thin"/>
                <a:ea typeface="Lexend Thin"/>
                <a:cs typeface="Lexend Thin"/>
                <a:sym typeface="Lexend Thin"/>
              </a:rPr>
              <a:t> affect your gray </a:t>
            </a:r>
            <a:r>
              <a:rPr lang="en-US" sz="2900" b="1">
                <a:solidFill>
                  <a:srgbClr val="FFFFFF"/>
                </a:solidFill>
                <a:latin typeface="Lexend"/>
                <a:ea typeface="Lexend"/>
                <a:cs typeface="Lexend"/>
                <a:sym typeface="Lexend"/>
              </a:rPr>
              <a:t>matter </a:t>
            </a:r>
            <a:endParaRPr sz="2900" b="1">
              <a:latin typeface="Lexend"/>
              <a:ea typeface="Lexend"/>
              <a:cs typeface="Lexend"/>
              <a:sym typeface="Lexend"/>
            </a:endParaRPr>
          </a:p>
        </p:txBody>
      </p:sp>
      <p:sp>
        <p:nvSpPr>
          <p:cNvPr id="1090" name="Google Shape;1090;p210"/>
          <p:cNvSpPr txBox="1"/>
          <p:nvPr/>
        </p:nvSpPr>
        <p:spPr>
          <a:xfrm>
            <a:off x="4224350" y="1203275"/>
            <a:ext cx="46830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br>
              <a:rPr lang="en-US" sz="2500">
                <a:solidFill>
                  <a:srgbClr val="595959"/>
                </a:solidFill>
                <a:latin typeface="Caveat"/>
                <a:ea typeface="Caveat"/>
                <a:cs typeface="Caveat"/>
                <a:sym typeface="Caveat"/>
              </a:rPr>
            </a:br>
            <a:r>
              <a:rPr lang="en-US" sz="2500">
                <a:solidFill>
                  <a:srgbClr val="595959"/>
                </a:solidFill>
                <a:latin typeface="Caveat"/>
                <a:ea typeface="Caveat"/>
                <a:cs typeface="Caveat"/>
                <a:sym typeface="Caveat"/>
              </a:rPr>
              <a:t>Your </a:t>
            </a:r>
            <a:r>
              <a:rPr lang="en-US" sz="2500" b="1">
                <a:solidFill>
                  <a:srgbClr val="595959"/>
                </a:solidFill>
                <a:latin typeface="Caveat"/>
                <a:ea typeface="Caveat"/>
                <a:cs typeface="Caveat"/>
                <a:sym typeface="Caveat"/>
              </a:rPr>
              <a:t> choices  </a:t>
            </a:r>
            <a:r>
              <a:rPr lang="en-US" sz="2500">
                <a:solidFill>
                  <a:srgbClr val="595959"/>
                </a:solidFill>
                <a:latin typeface="Caveat"/>
                <a:ea typeface="Caveat"/>
                <a:cs typeface="Caveat"/>
                <a:sym typeface="Caveat"/>
              </a:rPr>
              <a:t>matter.</a:t>
            </a:r>
            <a:endParaRPr sz="2500">
              <a:solidFill>
                <a:srgbClr val="595959"/>
              </a:solidFill>
              <a:latin typeface="Caveat"/>
              <a:ea typeface="Caveat"/>
              <a:cs typeface="Caveat"/>
              <a:sym typeface="Caveat"/>
            </a:endParaRPr>
          </a:p>
        </p:txBody>
      </p:sp>
      <p:sp>
        <p:nvSpPr>
          <p:cNvPr id="1091" name="Google Shape;1091;p210"/>
          <p:cNvSpPr txBox="1"/>
          <p:nvPr/>
        </p:nvSpPr>
        <p:spPr>
          <a:xfrm>
            <a:off x="4256150" y="2325550"/>
            <a:ext cx="4619400" cy="3882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a:solidFill>
                  <a:schemeClr val="dk1"/>
                </a:solidFill>
                <a:latin typeface="Calibri"/>
                <a:ea typeface="Calibri"/>
                <a:cs typeface="Calibri"/>
                <a:sym typeface="Calibri"/>
              </a:rPr>
              <a:t>The cerebral cortex is the outer layer of the brain. It is made up of tissue called “gray matter”. Gray matter is wrinkled in appearance, from its many folds and grooves.</a:t>
            </a:r>
            <a:br>
              <a:rPr lang="en-US" sz="2100">
                <a:latin typeface="Lexend Thin"/>
                <a:ea typeface="Lexend Thin"/>
                <a:cs typeface="Lexend Thin"/>
                <a:sym typeface="Lexend Thin"/>
              </a:rPr>
            </a:br>
            <a:br>
              <a:rPr lang="en-US" sz="2100">
                <a:latin typeface="Lexend SemiBold"/>
                <a:ea typeface="Lexend SemiBold"/>
                <a:cs typeface="Lexend SemiBold"/>
                <a:sym typeface="Lexend SemiBold"/>
              </a:rPr>
            </a:br>
            <a:r>
              <a:rPr lang="en-US" sz="2100">
                <a:latin typeface="Lexend ExtraBold"/>
                <a:ea typeface="Lexend ExtraBold"/>
                <a:cs typeface="Lexend ExtraBold"/>
                <a:sym typeface="Lexend ExtraBold"/>
              </a:rPr>
              <a:t>Choices that increase</a:t>
            </a:r>
            <a:br>
              <a:rPr lang="en-US" sz="2100">
                <a:latin typeface="Lexend ExtraBold"/>
                <a:ea typeface="Lexend ExtraBold"/>
                <a:cs typeface="Lexend ExtraBold"/>
                <a:sym typeface="Lexend ExtraBold"/>
              </a:rPr>
            </a:br>
            <a:r>
              <a:rPr lang="en-US" sz="2100">
                <a:latin typeface="Lexend ExtraBold"/>
                <a:ea typeface="Lexend ExtraBold"/>
                <a:cs typeface="Lexend ExtraBold"/>
                <a:sym typeface="Lexend ExtraBold"/>
              </a:rPr>
              <a:t>gray matter:</a:t>
            </a:r>
            <a:endParaRPr>
              <a:solidFill>
                <a:schemeClr val="dk1"/>
              </a:solidFill>
              <a:latin typeface="Lexend ExtraBold"/>
              <a:ea typeface="Lexend ExtraBold"/>
              <a:cs typeface="Lexend ExtraBold"/>
              <a:sym typeface="Lexend ExtraBold"/>
            </a:endParaRPr>
          </a:p>
          <a:p>
            <a:pPr marL="457200" lvl="0" indent="-336550" algn="l" rtl="0">
              <a:lnSpc>
                <a:spcPct val="115000"/>
              </a:lnSpc>
              <a:spcBef>
                <a:spcPts val="1200"/>
              </a:spcBef>
              <a:spcAft>
                <a:spcPts val="0"/>
              </a:spcAft>
              <a:buClr>
                <a:schemeClr val="dk1"/>
              </a:buClr>
              <a:buSzPts val="1700"/>
              <a:buFont typeface="Calibri"/>
              <a:buChar char="●"/>
            </a:pPr>
            <a:r>
              <a:rPr lang="en-US" sz="1700">
                <a:solidFill>
                  <a:schemeClr val="dk1"/>
                </a:solidFill>
                <a:latin typeface="Calibri"/>
                <a:ea typeface="Calibri"/>
                <a:cs typeface="Calibri"/>
                <a:sym typeface="Calibri"/>
              </a:rPr>
              <a:t>Getting enough sleep</a:t>
            </a:r>
            <a:endParaRPr sz="1700">
              <a:solidFill>
                <a:schemeClr val="dk1"/>
              </a:solidFill>
              <a:latin typeface="Calibri"/>
              <a:ea typeface="Calibri"/>
              <a:cs typeface="Calibri"/>
              <a:sym typeface="Calibri"/>
            </a:endParaRPr>
          </a:p>
          <a:p>
            <a:pPr marL="457200" lvl="0" indent="-336550" algn="l" rtl="0">
              <a:lnSpc>
                <a:spcPct val="115000"/>
              </a:lnSpc>
              <a:spcBef>
                <a:spcPts val="0"/>
              </a:spcBef>
              <a:spcAft>
                <a:spcPts val="0"/>
              </a:spcAft>
              <a:buClr>
                <a:schemeClr val="dk1"/>
              </a:buClr>
              <a:buSzPts val="1700"/>
              <a:buFont typeface="Calibri"/>
              <a:buChar char="●"/>
            </a:pPr>
            <a:r>
              <a:rPr lang="en-US" sz="1700">
                <a:solidFill>
                  <a:schemeClr val="dk1"/>
                </a:solidFill>
                <a:latin typeface="Calibri"/>
                <a:ea typeface="Calibri"/>
                <a:cs typeface="Calibri"/>
                <a:sym typeface="Calibri"/>
              </a:rPr>
              <a:t>Exercising </a:t>
            </a:r>
            <a:endParaRPr sz="1700">
              <a:solidFill>
                <a:schemeClr val="dk1"/>
              </a:solidFill>
              <a:latin typeface="Calibri"/>
              <a:ea typeface="Calibri"/>
              <a:cs typeface="Calibri"/>
              <a:sym typeface="Calibri"/>
            </a:endParaRPr>
          </a:p>
          <a:p>
            <a:pPr marL="457200" lvl="0" indent="-336550" algn="l" rtl="0">
              <a:lnSpc>
                <a:spcPct val="115000"/>
              </a:lnSpc>
              <a:spcBef>
                <a:spcPts val="0"/>
              </a:spcBef>
              <a:spcAft>
                <a:spcPts val="0"/>
              </a:spcAft>
              <a:buClr>
                <a:schemeClr val="dk1"/>
              </a:buClr>
              <a:buSzPts val="1700"/>
              <a:buFont typeface="Calibri"/>
              <a:buChar char="●"/>
            </a:pPr>
            <a:r>
              <a:rPr lang="en-US" sz="1700">
                <a:solidFill>
                  <a:schemeClr val="dk1"/>
                </a:solidFill>
                <a:latin typeface="Calibri"/>
                <a:ea typeface="Calibri"/>
                <a:cs typeface="Calibri"/>
                <a:sym typeface="Calibri"/>
              </a:rPr>
              <a:t>Good nutrition</a:t>
            </a:r>
            <a:endParaRPr sz="1700">
              <a:solidFill>
                <a:schemeClr val="dk1"/>
              </a:solidFill>
              <a:latin typeface="Calibri"/>
              <a:ea typeface="Calibri"/>
              <a:cs typeface="Calibri"/>
              <a:sym typeface="Calibri"/>
            </a:endParaRPr>
          </a:p>
          <a:p>
            <a:pPr marL="457200" lvl="0" indent="-336550" algn="l" rtl="0">
              <a:lnSpc>
                <a:spcPct val="115000"/>
              </a:lnSpc>
              <a:spcBef>
                <a:spcPts val="0"/>
              </a:spcBef>
              <a:spcAft>
                <a:spcPts val="0"/>
              </a:spcAft>
              <a:buClr>
                <a:schemeClr val="dk1"/>
              </a:buClr>
              <a:buSzPts val="1700"/>
              <a:buFont typeface="Calibri"/>
              <a:buChar char="●"/>
            </a:pPr>
            <a:r>
              <a:rPr lang="en-US" sz="1700">
                <a:solidFill>
                  <a:schemeClr val="dk1"/>
                </a:solidFill>
                <a:latin typeface="Calibri"/>
                <a:ea typeface="Calibri"/>
                <a:cs typeface="Calibri"/>
                <a:sym typeface="Calibri"/>
              </a:rPr>
              <a:t>Reading, learning new skills and hobbies that challenge yourself  </a:t>
            </a:r>
            <a:endParaRPr sz="2400">
              <a:latin typeface="Calibri"/>
              <a:ea typeface="Calibri"/>
              <a:cs typeface="Calibri"/>
              <a:sym typeface="Calibri"/>
            </a:endParaRPr>
          </a:p>
        </p:txBody>
      </p:sp>
      <p:sp>
        <p:nvSpPr>
          <p:cNvPr id="1092" name="Google Shape;1092;p210"/>
          <p:cNvSpPr/>
          <p:nvPr/>
        </p:nvSpPr>
        <p:spPr>
          <a:xfrm>
            <a:off x="4887300" y="1681163"/>
            <a:ext cx="940800" cy="408900"/>
          </a:xfrm>
          <a:prstGeom prst="rect">
            <a:avLst/>
          </a:prstGeom>
          <a:noFill/>
          <a:ln w="381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pic>
        <p:nvPicPr>
          <p:cNvPr id="1093" name="Google Shape;1093;p210"/>
          <p:cNvPicPr preferRelativeResize="0"/>
          <p:nvPr/>
        </p:nvPicPr>
        <p:blipFill rotWithShape="1">
          <a:blip r:embed="rId3">
            <a:alphaModFix/>
          </a:blip>
          <a:srcRect l="38668" t="1807" r="29648" b="83596"/>
          <a:stretch/>
        </p:blipFill>
        <p:spPr>
          <a:xfrm flipH="1">
            <a:off x="284326" y="2069199"/>
            <a:ext cx="3081165" cy="2251561"/>
          </a:xfrm>
          <a:prstGeom prst="rect">
            <a:avLst/>
          </a:prstGeom>
          <a:noFill/>
          <a:ln>
            <a:noFill/>
          </a:ln>
        </p:spPr>
      </p:pic>
      <p:sp>
        <p:nvSpPr>
          <p:cNvPr id="1094" name="Google Shape;1094;p210"/>
          <p:cNvSpPr/>
          <p:nvPr/>
        </p:nvSpPr>
        <p:spPr>
          <a:xfrm>
            <a:off x="543311" y="1731725"/>
            <a:ext cx="2926500" cy="2926500"/>
          </a:xfrm>
          <a:prstGeom prst="ellipse">
            <a:avLst/>
          </a:prstGeom>
          <a:noFill/>
          <a:ln w="1143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1095" name="Google Shape;1095;p210"/>
          <p:cNvGrpSpPr/>
          <p:nvPr/>
        </p:nvGrpSpPr>
        <p:grpSpPr>
          <a:xfrm>
            <a:off x="3071156" y="2065765"/>
            <a:ext cx="1752638" cy="889196"/>
            <a:chOff x="4338388" y="2325550"/>
            <a:chExt cx="1752638" cy="847338"/>
          </a:xfrm>
        </p:grpSpPr>
        <p:cxnSp>
          <p:nvCxnSpPr>
            <p:cNvPr id="1096" name="Google Shape;1096;p210"/>
            <p:cNvCxnSpPr/>
            <p:nvPr/>
          </p:nvCxnSpPr>
          <p:spPr>
            <a:xfrm flipH="1">
              <a:off x="4457525" y="2325550"/>
              <a:ext cx="1633500" cy="757500"/>
            </a:xfrm>
            <a:prstGeom prst="straightConnector1">
              <a:avLst/>
            </a:prstGeom>
            <a:noFill/>
            <a:ln w="19050" cap="flat" cmpd="sng">
              <a:solidFill>
                <a:schemeClr val="accent6"/>
              </a:solidFill>
              <a:prstDash val="solid"/>
              <a:round/>
              <a:headEnd type="none" w="med" len="med"/>
              <a:tailEnd type="none" w="med" len="med"/>
            </a:ln>
          </p:spPr>
        </p:cxnSp>
        <p:sp>
          <p:nvSpPr>
            <p:cNvPr id="1097" name="Google Shape;1097;p210"/>
            <p:cNvSpPr/>
            <p:nvPr/>
          </p:nvSpPr>
          <p:spPr>
            <a:xfrm>
              <a:off x="4338388" y="2979988"/>
              <a:ext cx="192900" cy="1929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2"/>
        <p:cNvGrpSpPr/>
        <p:nvPr/>
      </p:nvGrpSpPr>
      <p:grpSpPr>
        <a:xfrm>
          <a:off x="0" y="0"/>
          <a:ext cx="0" cy="0"/>
          <a:chOff x="0" y="0"/>
          <a:chExt cx="0" cy="0"/>
        </a:xfrm>
      </p:grpSpPr>
      <p:sp>
        <p:nvSpPr>
          <p:cNvPr id="1103" name="Google Shape;1103;p211"/>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104" name="Google Shape;1104;p211"/>
          <p:cNvSpPr txBox="1"/>
          <p:nvPr/>
        </p:nvSpPr>
        <p:spPr>
          <a:xfrm>
            <a:off x="378015" y="5128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b="1">
                <a:solidFill>
                  <a:srgbClr val="FFFFFF"/>
                </a:solidFill>
                <a:latin typeface="Calibri"/>
                <a:ea typeface="Calibri"/>
                <a:cs typeface="Calibri"/>
                <a:sym typeface="Calibri"/>
              </a:rPr>
              <a:t>Brain development &amp; testosterone</a:t>
            </a:r>
            <a:endParaRPr sz="3000" b="1">
              <a:solidFill>
                <a:srgbClr val="FFFFFF"/>
              </a:solidFill>
              <a:latin typeface="Calibri"/>
              <a:ea typeface="Calibri"/>
              <a:cs typeface="Calibri"/>
              <a:sym typeface="Calibri"/>
            </a:endParaRPr>
          </a:p>
          <a:p>
            <a:pPr marL="0" marR="0" lvl="0" indent="0" algn="l" rtl="0">
              <a:spcBef>
                <a:spcPts val="0"/>
              </a:spcBef>
              <a:spcAft>
                <a:spcPts val="0"/>
              </a:spcAft>
              <a:buClr>
                <a:srgbClr val="FFFFFF"/>
              </a:buClr>
              <a:buSzPts val="750"/>
              <a:buFont typeface="Calibri"/>
              <a:buNone/>
            </a:pPr>
            <a:endParaRPr sz="3000" b="1">
              <a:solidFill>
                <a:srgbClr val="FFFFFF"/>
              </a:solidFill>
              <a:latin typeface="Calibri"/>
              <a:ea typeface="Calibri"/>
              <a:cs typeface="Calibri"/>
              <a:sym typeface="Calibri"/>
            </a:endParaRPr>
          </a:p>
        </p:txBody>
      </p:sp>
      <p:sp>
        <p:nvSpPr>
          <p:cNvPr id="1105" name="Google Shape;1105;p211"/>
          <p:cNvSpPr/>
          <p:nvPr/>
        </p:nvSpPr>
        <p:spPr>
          <a:xfrm>
            <a:off x="0" y="532975"/>
            <a:ext cx="9144000" cy="631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106" name="Google Shape;1106;p211"/>
          <p:cNvSpPr txBox="1"/>
          <p:nvPr/>
        </p:nvSpPr>
        <p:spPr>
          <a:xfrm>
            <a:off x="149415" y="5890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2900" b="1">
                <a:solidFill>
                  <a:srgbClr val="FFFFFF"/>
                </a:solidFill>
                <a:latin typeface="Lexend"/>
                <a:ea typeface="Lexend"/>
                <a:cs typeface="Lexend"/>
                <a:sym typeface="Lexend"/>
              </a:rPr>
              <a:t>Your choices</a:t>
            </a:r>
            <a:r>
              <a:rPr lang="en-US" sz="2900">
                <a:solidFill>
                  <a:srgbClr val="FFFFFF"/>
                </a:solidFill>
                <a:latin typeface="Lexend Thin"/>
                <a:ea typeface="Lexend Thin"/>
                <a:cs typeface="Lexend Thin"/>
                <a:sym typeface="Lexend Thin"/>
              </a:rPr>
              <a:t> affect your gray </a:t>
            </a:r>
            <a:r>
              <a:rPr lang="en-US" sz="2900" b="1">
                <a:solidFill>
                  <a:srgbClr val="FFFFFF"/>
                </a:solidFill>
                <a:latin typeface="Lexend"/>
                <a:ea typeface="Lexend"/>
                <a:cs typeface="Lexend"/>
                <a:sym typeface="Lexend"/>
              </a:rPr>
              <a:t>matter </a:t>
            </a:r>
            <a:endParaRPr sz="2900" b="1">
              <a:latin typeface="Lexend"/>
              <a:ea typeface="Lexend"/>
              <a:cs typeface="Lexend"/>
              <a:sym typeface="Lexend"/>
            </a:endParaRPr>
          </a:p>
        </p:txBody>
      </p:sp>
      <p:sp>
        <p:nvSpPr>
          <p:cNvPr id="1107" name="Google Shape;1107;p211"/>
          <p:cNvSpPr txBox="1"/>
          <p:nvPr/>
        </p:nvSpPr>
        <p:spPr>
          <a:xfrm>
            <a:off x="4224350" y="1203275"/>
            <a:ext cx="50514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br>
              <a:rPr lang="en-US" sz="2500">
                <a:solidFill>
                  <a:srgbClr val="595959"/>
                </a:solidFill>
                <a:latin typeface="Caveat"/>
                <a:ea typeface="Caveat"/>
                <a:cs typeface="Caveat"/>
                <a:sym typeface="Caveat"/>
              </a:rPr>
            </a:br>
            <a:r>
              <a:rPr lang="en-US" sz="2500">
                <a:solidFill>
                  <a:srgbClr val="595959"/>
                </a:solidFill>
                <a:latin typeface="Caveat"/>
                <a:ea typeface="Caveat"/>
                <a:cs typeface="Caveat"/>
                <a:sym typeface="Caveat"/>
              </a:rPr>
              <a:t>Your </a:t>
            </a:r>
            <a:r>
              <a:rPr lang="en-US" sz="2500" b="1">
                <a:solidFill>
                  <a:srgbClr val="595959"/>
                </a:solidFill>
                <a:latin typeface="Caveat"/>
                <a:ea typeface="Caveat"/>
                <a:cs typeface="Caveat"/>
                <a:sym typeface="Caveat"/>
              </a:rPr>
              <a:t> choices  </a:t>
            </a:r>
            <a:r>
              <a:rPr lang="en-US" sz="2500">
                <a:solidFill>
                  <a:srgbClr val="595959"/>
                </a:solidFill>
                <a:latin typeface="Caveat"/>
                <a:ea typeface="Caveat"/>
                <a:cs typeface="Caveat"/>
                <a:sym typeface="Caveat"/>
              </a:rPr>
              <a:t>matter.</a:t>
            </a:r>
            <a:endParaRPr sz="2500">
              <a:solidFill>
                <a:srgbClr val="595959"/>
              </a:solidFill>
              <a:latin typeface="Caveat"/>
              <a:ea typeface="Caveat"/>
              <a:cs typeface="Caveat"/>
              <a:sym typeface="Caveat"/>
            </a:endParaRPr>
          </a:p>
        </p:txBody>
      </p:sp>
      <p:sp>
        <p:nvSpPr>
          <p:cNvPr id="1108" name="Google Shape;1108;p211"/>
          <p:cNvSpPr txBox="1"/>
          <p:nvPr/>
        </p:nvSpPr>
        <p:spPr>
          <a:xfrm>
            <a:off x="4224350" y="2325550"/>
            <a:ext cx="4619400" cy="3882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a:solidFill>
                  <a:schemeClr val="dk1"/>
                </a:solidFill>
                <a:latin typeface="Calibri"/>
                <a:ea typeface="Calibri"/>
                <a:cs typeface="Calibri"/>
                <a:sym typeface="Calibri"/>
              </a:rPr>
              <a:t>The cerebral cortex is the outer layer of the brain. It is made up of tissue called “gray matter”. Gray matter is wrinkled in appearance, from its many folds and grooves.</a:t>
            </a:r>
            <a:br>
              <a:rPr lang="en-US" sz="2100">
                <a:latin typeface="Lexend Thin"/>
                <a:ea typeface="Lexend Thin"/>
                <a:cs typeface="Lexend Thin"/>
                <a:sym typeface="Lexend Thin"/>
              </a:rPr>
            </a:br>
            <a:br>
              <a:rPr lang="en-US" sz="2100">
                <a:latin typeface="Lexend SemiBold"/>
                <a:ea typeface="Lexend SemiBold"/>
                <a:cs typeface="Lexend SemiBold"/>
                <a:sym typeface="Lexend SemiBold"/>
              </a:rPr>
            </a:br>
            <a:r>
              <a:rPr lang="en-US" sz="2100">
                <a:latin typeface="Lexend ExtraBold"/>
                <a:ea typeface="Lexend ExtraBold"/>
                <a:cs typeface="Lexend ExtraBold"/>
                <a:sym typeface="Lexend ExtraBold"/>
              </a:rPr>
              <a:t>Choices that decrease gray matter:</a:t>
            </a:r>
            <a:endParaRPr>
              <a:solidFill>
                <a:schemeClr val="dk1"/>
              </a:solidFill>
              <a:latin typeface="Lexend ExtraBold"/>
              <a:ea typeface="Lexend ExtraBold"/>
              <a:cs typeface="Lexend ExtraBold"/>
              <a:sym typeface="Lexend ExtraBold"/>
            </a:endParaRPr>
          </a:p>
          <a:p>
            <a:pPr marL="457200" lvl="0" indent="-336550" algn="l" rtl="0">
              <a:lnSpc>
                <a:spcPct val="115000"/>
              </a:lnSpc>
              <a:spcBef>
                <a:spcPts val="1200"/>
              </a:spcBef>
              <a:spcAft>
                <a:spcPts val="0"/>
              </a:spcAft>
              <a:buClr>
                <a:schemeClr val="dk1"/>
              </a:buClr>
              <a:buSzPts val="1700"/>
              <a:buFont typeface="Calibri"/>
              <a:buChar char="●"/>
            </a:pPr>
            <a:r>
              <a:rPr lang="en-US" sz="1700">
                <a:solidFill>
                  <a:schemeClr val="dk1"/>
                </a:solidFill>
                <a:latin typeface="Calibri"/>
                <a:ea typeface="Calibri"/>
                <a:cs typeface="Calibri"/>
                <a:sym typeface="Calibri"/>
              </a:rPr>
              <a:t>Lack of sleep</a:t>
            </a:r>
            <a:endParaRPr sz="1700">
              <a:solidFill>
                <a:schemeClr val="dk1"/>
              </a:solidFill>
              <a:latin typeface="Calibri"/>
              <a:ea typeface="Calibri"/>
              <a:cs typeface="Calibri"/>
              <a:sym typeface="Calibri"/>
            </a:endParaRPr>
          </a:p>
          <a:p>
            <a:pPr marL="457200" lvl="0" indent="-336550" algn="l" rtl="0">
              <a:lnSpc>
                <a:spcPct val="115000"/>
              </a:lnSpc>
              <a:spcBef>
                <a:spcPts val="0"/>
              </a:spcBef>
              <a:spcAft>
                <a:spcPts val="0"/>
              </a:spcAft>
              <a:buClr>
                <a:schemeClr val="dk1"/>
              </a:buClr>
              <a:buSzPts val="1700"/>
              <a:buFont typeface="Calibri"/>
              <a:buChar char="●"/>
            </a:pPr>
            <a:r>
              <a:rPr lang="en-US" sz="1700">
                <a:solidFill>
                  <a:schemeClr val="dk1"/>
                </a:solidFill>
                <a:latin typeface="Calibri"/>
                <a:ea typeface="Calibri"/>
                <a:cs typeface="Calibri"/>
                <a:sym typeface="Calibri"/>
              </a:rPr>
              <a:t>Drinking alcohol</a:t>
            </a:r>
            <a:endParaRPr sz="1700">
              <a:solidFill>
                <a:schemeClr val="dk1"/>
              </a:solidFill>
              <a:latin typeface="Calibri"/>
              <a:ea typeface="Calibri"/>
              <a:cs typeface="Calibri"/>
              <a:sym typeface="Calibri"/>
            </a:endParaRPr>
          </a:p>
          <a:p>
            <a:pPr marL="457200" lvl="0" indent="-336550" algn="l" rtl="0">
              <a:lnSpc>
                <a:spcPct val="115000"/>
              </a:lnSpc>
              <a:spcBef>
                <a:spcPts val="0"/>
              </a:spcBef>
              <a:spcAft>
                <a:spcPts val="0"/>
              </a:spcAft>
              <a:buClr>
                <a:schemeClr val="dk1"/>
              </a:buClr>
              <a:buSzPts val="1700"/>
              <a:buFont typeface="Calibri"/>
              <a:buChar char="●"/>
            </a:pPr>
            <a:r>
              <a:rPr lang="en-US" sz="1700">
                <a:solidFill>
                  <a:schemeClr val="dk1"/>
                </a:solidFill>
                <a:latin typeface="Calibri"/>
                <a:ea typeface="Calibri"/>
                <a:cs typeface="Calibri"/>
                <a:sym typeface="Calibri"/>
              </a:rPr>
              <a:t>Drugs </a:t>
            </a:r>
            <a:endParaRPr sz="1700">
              <a:solidFill>
                <a:schemeClr val="dk1"/>
              </a:solidFill>
              <a:latin typeface="Calibri"/>
              <a:ea typeface="Calibri"/>
              <a:cs typeface="Calibri"/>
              <a:sym typeface="Calibri"/>
            </a:endParaRPr>
          </a:p>
          <a:p>
            <a:pPr marL="457200" lvl="0" indent="-336550" algn="l" rtl="0">
              <a:lnSpc>
                <a:spcPct val="115000"/>
              </a:lnSpc>
              <a:spcBef>
                <a:spcPts val="0"/>
              </a:spcBef>
              <a:spcAft>
                <a:spcPts val="0"/>
              </a:spcAft>
              <a:buClr>
                <a:schemeClr val="dk1"/>
              </a:buClr>
              <a:buSzPts val="1700"/>
              <a:buFont typeface="Calibri"/>
              <a:buChar char="●"/>
            </a:pPr>
            <a:r>
              <a:rPr lang="en-US" sz="1700">
                <a:solidFill>
                  <a:schemeClr val="dk1"/>
                </a:solidFill>
                <a:latin typeface="Calibri"/>
                <a:ea typeface="Calibri"/>
                <a:cs typeface="Calibri"/>
                <a:sym typeface="Calibri"/>
              </a:rPr>
              <a:t>Pornography</a:t>
            </a:r>
            <a:endParaRPr sz="1700">
              <a:solidFill>
                <a:schemeClr val="dk1"/>
              </a:solidFill>
              <a:latin typeface="Calibri"/>
              <a:ea typeface="Calibri"/>
              <a:cs typeface="Calibri"/>
              <a:sym typeface="Calibri"/>
            </a:endParaRPr>
          </a:p>
          <a:p>
            <a:pPr marL="457200" lvl="0" indent="-336550" algn="l" rtl="0">
              <a:lnSpc>
                <a:spcPct val="115000"/>
              </a:lnSpc>
              <a:spcBef>
                <a:spcPts val="0"/>
              </a:spcBef>
              <a:spcAft>
                <a:spcPts val="0"/>
              </a:spcAft>
              <a:buClr>
                <a:schemeClr val="dk1"/>
              </a:buClr>
              <a:buSzPts val="1700"/>
              <a:buFont typeface="Calibri"/>
              <a:buChar char="●"/>
            </a:pPr>
            <a:r>
              <a:rPr lang="en-US" sz="1700">
                <a:solidFill>
                  <a:schemeClr val="dk1"/>
                </a:solidFill>
                <a:latin typeface="Calibri"/>
                <a:ea typeface="Calibri"/>
                <a:cs typeface="Calibri"/>
                <a:sym typeface="Calibri"/>
              </a:rPr>
              <a:t>Too much screen time</a:t>
            </a:r>
            <a:endParaRPr sz="1700">
              <a:solidFill>
                <a:schemeClr val="dk1"/>
              </a:solidFill>
              <a:latin typeface="Calibri"/>
              <a:ea typeface="Calibri"/>
              <a:cs typeface="Calibri"/>
              <a:sym typeface="Calibri"/>
            </a:endParaRPr>
          </a:p>
        </p:txBody>
      </p:sp>
      <p:sp>
        <p:nvSpPr>
          <p:cNvPr id="1109" name="Google Shape;1109;p211"/>
          <p:cNvSpPr/>
          <p:nvPr/>
        </p:nvSpPr>
        <p:spPr>
          <a:xfrm>
            <a:off x="4887300" y="1681163"/>
            <a:ext cx="940800" cy="408900"/>
          </a:xfrm>
          <a:prstGeom prst="rect">
            <a:avLst/>
          </a:prstGeom>
          <a:noFill/>
          <a:ln w="381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10" name="Google Shape;1110;p211"/>
          <p:cNvSpPr/>
          <p:nvPr/>
        </p:nvSpPr>
        <p:spPr>
          <a:xfrm>
            <a:off x="2869100" y="2750450"/>
            <a:ext cx="637200" cy="6372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11" name="Google Shape;1111;p211"/>
          <p:cNvPicPr preferRelativeResize="0"/>
          <p:nvPr/>
        </p:nvPicPr>
        <p:blipFill rotWithShape="1">
          <a:blip r:embed="rId3">
            <a:alphaModFix/>
          </a:blip>
          <a:srcRect l="38668" t="1807" r="29648" b="83596"/>
          <a:stretch/>
        </p:blipFill>
        <p:spPr>
          <a:xfrm flipH="1">
            <a:off x="284337" y="2107625"/>
            <a:ext cx="3333475" cy="2435950"/>
          </a:xfrm>
          <a:prstGeom prst="rect">
            <a:avLst/>
          </a:prstGeom>
          <a:noFill/>
          <a:ln>
            <a:noFill/>
          </a:ln>
        </p:spPr>
      </p:pic>
      <p:sp>
        <p:nvSpPr>
          <p:cNvPr id="1112" name="Google Shape;1112;p211"/>
          <p:cNvSpPr/>
          <p:nvPr/>
        </p:nvSpPr>
        <p:spPr>
          <a:xfrm>
            <a:off x="604074" y="1599975"/>
            <a:ext cx="3166200" cy="3166200"/>
          </a:xfrm>
          <a:prstGeom prst="ellipse">
            <a:avLst/>
          </a:prstGeom>
          <a:noFill/>
          <a:ln w="1143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1113" name="Google Shape;1113;p211"/>
          <p:cNvGrpSpPr/>
          <p:nvPr/>
        </p:nvGrpSpPr>
        <p:grpSpPr>
          <a:xfrm>
            <a:off x="3071156" y="2065765"/>
            <a:ext cx="1752638" cy="889196"/>
            <a:chOff x="4338388" y="2325550"/>
            <a:chExt cx="1752638" cy="847338"/>
          </a:xfrm>
        </p:grpSpPr>
        <p:cxnSp>
          <p:nvCxnSpPr>
            <p:cNvPr id="1114" name="Google Shape;1114;p211"/>
            <p:cNvCxnSpPr/>
            <p:nvPr/>
          </p:nvCxnSpPr>
          <p:spPr>
            <a:xfrm flipH="1">
              <a:off x="4457525" y="2325550"/>
              <a:ext cx="1633500" cy="757500"/>
            </a:xfrm>
            <a:prstGeom prst="straightConnector1">
              <a:avLst/>
            </a:prstGeom>
            <a:noFill/>
            <a:ln w="19050" cap="flat" cmpd="sng">
              <a:solidFill>
                <a:schemeClr val="accent6"/>
              </a:solidFill>
              <a:prstDash val="solid"/>
              <a:round/>
              <a:headEnd type="none" w="med" len="med"/>
              <a:tailEnd type="none" w="med" len="med"/>
            </a:ln>
          </p:spPr>
        </p:cxnSp>
        <p:sp>
          <p:nvSpPr>
            <p:cNvPr id="1115" name="Google Shape;1115;p211"/>
            <p:cNvSpPr/>
            <p:nvPr/>
          </p:nvSpPr>
          <p:spPr>
            <a:xfrm>
              <a:off x="4338388" y="2979988"/>
              <a:ext cx="192900" cy="1929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20"/>
        <p:cNvGrpSpPr/>
        <p:nvPr/>
      </p:nvGrpSpPr>
      <p:grpSpPr>
        <a:xfrm>
          <a:off x="0" y="0"/>
          <a:ext cx="0" cy="0"/>
          <a:chOff x="0" y="0"/>
          <a:chExt cx="0" cy="0"/>
        </a:xfrm>
      </p:grpSpPr>
      <p:sp>
        <p:nvSpPr>
          <p:cNvPr id="1121" name="Google Shape;1121;p212"/>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122" name="Google Shape;1122;p212"/>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23" name="Google Shape;1123;p212"/>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124" name="Google Shape;1124;p212"/>
          <p:cNvSpPr txBox="1"/>
          <p:nvPr/>
        </p:nvSpPr>
        <p:spPr>
          <a:xfrm>
            <a:off x="282151" y="512800"/>
            <a:ext cx="85797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Under Construction</a:t>
            </a:r>
            <a:endParaRPr>
              <a:latin typeface="Lexend Thin"/>
              <a:ea typeface="Lexend Thin"/>
              <a:cs typeface="Lexend Thin"/>
              <a:sym typeface="Lexend Thin"/>
            </a:endParaRPr>
          </a:p>
        </p:txBody>
      </p:sp>
      <p:pic>
        <p:nvPicPr>
          <p:cNvPr id="1125" name="Google Shape;1125;p212"/>
          <p:cNvPicPr preferRelativeResize="0"/>
          <p:nvPr/>
        </p:nvPicPr>
        <p:blipFill rotWithShape="1">
          <a:blip r:embed="rId3">
            <a:alphaModFix/>
          </a:blip>
          <a:srcRect l="14266" b="6402"/>
          <a:stretch/>
        </p:blipFill>
        <p:spPr>
          <a:xfrm>
            <a:off x="287825" y="924175"/>
            <a:ext cx="4114800" cy="5435050"/>
          </a:xfrm>
          <a:prstGeom prst="rect">
            <a:avLst/>
          </a:prstGeom>
          <a:noFill/>
          <a:ln>
            <a:noFill/>
          </a:ln>
        </p:spPr>
      </p:pic>
      <p:grpSp>
        <p:nvGrpSpPr>
          <p:cNvPr id="1126" name="Google Shape;1126;p212"/>
          <p:cNvGrpSpPr/>
          <p:nvPr/>
        </p:nvGrpSpPr>
        <p:grpSpPr>
          <a:xfrm>
            <a:off x="5309663" y="4373550"/>
            <a:ext cx="2009725" cy="1443300"/>
            <a:chOff x="4675950" y="4362025"/>
            <a:chExt cx="2009725" cy="1443300"/>
          </a:xfrm>
        </p:grpSpPr>
        <p:sp>
          <p:nvSpPr>
            <p:cNvPr id="1127" name="Google Shape;1127;p212"/>
            <p:cNvSpPr txBox="1"/>
            <p:nvPr/>
          </p:nvSpPr>
          <p:spPr>
            <a:xfrm>
              <a:off x="5022475" y="4623900"/>
              <a:ext cx="1663200" cy="877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500" b="1">
                  <a:solidFill>
                    <a:srgbClr val="636796"/>
                  </a:solidFill>
                  <a:latin typeface="Calibri"/>
                  <a:ea typeface="Calibri"/>
                  <a:cs typeface="Calibri"/>
                  <a:sym typeface="Calibri"/>
                </a:rPr>
                <a:t>25 </a:t>
              </a:r>
              <a:endParaRPr sz="4500" b="1">
                <a:solidFill>
                  <a:srgbClr val="636796"/>
                </a:solidFill>
                <a:latin typeface="Calibri"/>
                <a:ea typeface="Calibri"/>
                <a:cs typeface="Calibri"/>
                <a:sym typeface="Calibri"/>
              </a:endParaRPr>
            </a:p>
          </p:txBody>
        </p:sp>
        <p:sp>
          <p:nvSpPr>
            <p:cNvPr id="1128" name="Google Shape;1128;p212"/>
            <p:cNvSpPr/>
            <p:nvPr/>
          </p:nvSpPr>
          <p:spPr>
            <a:xfrm>
              <a:off x="4675950" y="4362025"/>
              <a:ext cx="1500900" cy="14433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29" name="Google Shape;1129;p212"/>
          <p:cNvCxnSpPr>
            <a:endCxn id="1130" idx="7"/>
          </p:cNvCxnSpPr>
          <p:nvPr/>
        </p:nvCxnSpPr>
        <p:spPr>
          <a:xfrm flipH="1">
            <a:off x="2954584" y="2299766"/>
            <a:ext cx="1797600" cy="148800"/>
          </a:xfrm>
          <a:prstGeom prst="straightConnector1">
            <a:avLst/>
          </a:prstGeom>
          <a:noFill/>
          <a:ln w="28575" cap="flat" cmpd="sng">
            <a:solidFill>
              <a:schemeClr val="accent6"/>
            </a:solidFill>
            <a:prstDash val="solid"/>
            <a:round/>
            <a:headEnd type="none" w="med" len="med"/>
            <a:tailEnd type="none" w="med" len="med"/>
          </a:ln>
        </p:spPr>
      </p:cxnSp>
      <p:sp>
        <p:nvSpPr>
          <p:cNvPr id="1131" name="Google Shape;1131;p212"/>
          <p:cNvSpPr txBox="1"/>
          <p:nvPr/>
        </p:nvSpPr>
        <p:spPr>
          <a:xfrm>
            <a:off x="4752175" y="1890050"/>
            <a:ext cx="20088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300">
                <a:latin typeface="Caveat"/>
                <a:ea typeface="Caveat"/>
                <a:cs typeface="Caveat"/>
                <a:sym typeface="Caveat"/>
              </a:rPr>
              <a:t>impulse control</a:t>
            </a:r>
            <a:endParaRPr sz="2300">
              <a:latin typeface="Caveat"/>
              <a:ea typeface="Caveat"/>
              <a:cs typeface="Caveat"/>
              <a:sym typeface="Caveat"/>
            </a:endParaRPr>
          </a:p>
        </p:txBody>
      </p:sp>
      <p:sp>
        <p:nvSpPr>
          <p:cNvPr id="1130" name="Google Shape;1130;p212"/>
          <p:cNvSpPr/>
          <p:nvPr/>
        </p:nvSpPr>
        <p:spPr>
          <a:xfrm>
            <a:off x="2410700" y="2355250"/>
            <a:ext cx="637200" cy="6372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132" name="Google Shape;1132;p212"/>
          <p:cNvCxnSpPr/>
          <p:nvPr/>
        </p:nvCxnSpPr>
        <p:spPr>
          <a:xfrm rot="10800000">
            <a:off x="3001200" y="2705150"/>
            <a:ext cx="1723200" cy="128100"/>
          </a:xfrm>
          <a:prstGeom prst="straightConnector1">
            <a:avLst/>
          </a:prstGeom>
          <a:noFill/>
          <a:ln w="28575" cap="flat" cmpd="sng">
            <a:solidFill>
              <a:schemeClr val="accent6"/>
            </a:solidFill>
            <a:prstDash val="dash"/>
            <a:round/>
            <a:headEnd type="none" w="med" len="med"/>
            <a:tailEnd type="none" w="med" len="med"/>
          </a:ln>
        </p:spPr>
      </p:cxnSp>
      <p:sp>
        <p:nvSpPr>
          <p:cNvPr id="1133" name="Google Shape;1133;p212"/>
          <p:cNvSpPr txBox="1"/>
          <p:nvPr/>
        </p:nvSpPr>
        <p:spPr>
          <a:xfrm>
            <a:off x="4724400" y="2492150"/>
            <a:ext cx="38238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300">
                <a:latin typeface="Caveat"/>
                <a:ea typeface="Caveat"/>
                <a:cs typeface="Caveat"/>
                <a:sym typeface="Caveat"/>
              </a:rPr>
              <a:t>predict consequences of action</a:t>
            </a:r>
            <a:endParaRPr sz="2300">
              <a:latin typeface="Caveat"/>
              <a:ea typeface="Caveat"/>
              <a:cs typeface="Caveat"/>
              <a:sym typeface="Caveat"/>
            </a:endParaRPr>
          </a:p>
        </p:txBody>
      </p:sp>
      <p:cxnSp>
        <p:nvCxnSpPr>
          <p:cNvPr id="1134" name="Google Shape;1134;p212"/>
          <p:cNvCxnSpPr>
            <a:endCxn id="1130" idx="5"/>
          </p:cNvCxnSpPr>
          <p:nvPr/>
        </p:nvCxnSpPr>
        <p:spPr>
          <a:xfrm rot="10800000">
            <a:off x="2954584" y="2899134"/>
            <a:ext cx="1672800" cy="488400"/>
          </a:xfrm>
          <a:prstGeom prst="straightConnector1">
            <a:avLst/>
          </a:prstGeom>
          <a:noFill/>
          <a:ln w="28575" cap="flat" cmpd="sng">
            <a:solidFill>
              <a:schemeClr val="accent6"/>
            </a:solidFill>
            <a:prstDash val="dot"/>
            <a:round/>
            <a:headEnd type="none" w="med" len="med"/>
            <a:tailEnd type="none" w="med" len="med"/>
          </a:ln>
        </p:spPr>
      </p:cxnSp>
      <p:sp>
        <p:nvSpPr>
          <p:cNvPr id="1135" name="Google Shape;1135;p212"/>
          <p:cNvSpPr txBox="1"/>
          <p:nvPr/>
        </p:nvSpPr>
        <p:spPr>
          <a:xfrm>
            <a:off x="4627375" y="3169350"/>
            <a:ext cx="38238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300">
                <a:latin typeface="Caveat"/>
                <a:ea typeface="Caveat"/>
                <a:cs typeface="Caveat"/>
                <a:sym typeface="Caveat"/>
              </a:rPr>
              <a:t>regulates thoughts and emotions</a:t>
            </a:r>
            <a:endParaRPr sz="2300">
              <a:latin typeface="Caveat"/>
              <a:ea typeface="Caveat"/>
              <a:cs typeface="Caveat"/>
              <a:sym typeface="Caveat"/>
            </a:endParaRPr>
          </a:p>
        </p:txBody>
      </p:sp>
      <p:sp>
        <p:nvSpPr>
          <p:cNvPr id="1136" name="Google Shape;1136;p212"/>
          <p:cNvSpPr txBox="1"/>
          <p:nvPr/>
        </p:nvSpPr>
        <p:spPr>
          <a:xfrm>
            <a:off x="4402625" y="5825900"/>
            <a:ext cx="38238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300">
                <a:latin typeface="Caveat"/>
                <a:ea typeface="Caveat"/>
                <a:cs typeface="Caveat"/>
                <a:sym typeface="Caveat"/>
              </a:rPr>
              <a:t>still maturing until mid-twenties</a:t>
            </a:r>
            <a:endParaRPr sz="2300">
              <a:latin typeface="Caveat"/>
              <a:ea typeface="Caveat"/>
              <a:cs typeface="Caveat"/>
              <a:sym typeface="Caveat"/>
            </a:endParaRPr>
          </a:p>
        </p:txBody>
      </p:sp>
      <p:grpSp>
        <p:nvGrpSpPr>
          <p:cNvPr id="1137" name="Google Shape;1137;p212"/>
          <p:cNvGrpSpPr/>
          <p:nvPr/>
        </p:nvGrpSpPr>
        <p:grpSpPr>
          <a:xfrm>
            <a:off x="3858985" y="545651"/>
            <a:ext cx="543648" cy="488387"/>
            <a:chOff x="3955212" y="512795"/>
            <a:chExt cx="616800" cy="554104"/>
          </a:xfrm>
        </p:grpSpPr>
        <p:sp>
          <p:nvSpPr>
            <p:cNvPr id="1138" name="Google Shape;1138;p212"/>
            <p:cNvSpPr/>
            <p:nvPr/>
          </p:nvSpPr>
          <p:spPr>
            <a:xfrm>
              <a:off x="3955212" y="512800"/>
              <a:ext cx="616800" cy="554100"/>
            </a:xfrm>
            <a:prstGeom prst="triangle">
              <a:avLst>
                <a:gd name="adj" fmla="val 50000"/>
              </a:avLst>
            </a:prstGeom>
            <a:solidFill>
              <a:srgbClr val="F1C2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39" name="Google Shape;1139;p212"/>
            <p:cNvSpPr txBox="1"/>
            <p:nvPr/>
          </p:nvSpPr>
          <p:spPr>
            <a:xfrm>
              <a:off x="4094068" y="512795"/>
              <a:ext cx="2211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900">
                  <a:solidFill>
                    <a:schemeClr val="dk1"/>
                  </a:solidFill>
                </a:rPr>
                <a:t>!</a:t>
              </a:r>
              <a:endParaRPr sz="2900">
                <a:solidFill>
                  <a:schemeClr val="dk1"/>
                </a:solidFil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44"/>
        <p:cNvGrpSpPr/>
        <p:nvPr/>
      </p:nvGrpSpPr>
      <p:grpSpPr>
        <a:xfrm>
          <a:off x="0" y="0"/>
          <a:ext cx="0" cy="0"/>
          <a:chOff x="0" y="0"/>
          <a:chExt cx="0" cy="0"/>
        </a:xfrm>
      </p:grpSpPr>
      <p:sp>
        <p:nvSpPr>
          <p:cNvPr id="1145" name="Google Shape;1145;p213"/>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1146" name="Google Shape;1146;p213"/>
          <p:cNvSpPr txBox="1">
            <a:spLocks noGrp="1"/>
          </p:cNvSpPr>
          <p:nvPr>
            <p:ph type="title"/>
          </p:nvPr>
        </p:nvSpPr>
        <p:spPr>
          <a:xfrm>
            <a:off x="243150" y="1202400"/>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750"/>
              <a:buFont typeface="Arial"/>
              <a:buNone/>
            </a:pPr>
            <a:r>
              <a:rPr lang="en-US" sz="3000" b="1">
                <a:solidFill>
                  <a:schemeClr val="dk2"/>
                </a:solidFill>
                <a:latin typeface="Calibri"/>
                <a:ea typeface="Calibri"/>
                <a:cs typeface="Calibri"/>
                <a:sym typeface="Calibri"/>
              </a:rPr>
              <a:t>VOCABULARY</a:t>
            </a:r>
            <a:endParaRPr sz="3000" b="1">
              <a:solidFill>
                <a:schemeClr val="dk2"/>
              </a:solidFill>
              <a:latin typeface="Calibri"/>
              <a:ea typeface="Calibri"/>
              <a:cs typeface="Calibri"/>
              <a:sym typeface="Calibri"/>
            </a:endParaRPr>
          </a:p>
        </p:txBody>
      </p:sp>
      <p:sp>
        <p:nvSpPr>
          <p:cNvPr id="1147" name="Google Shape;1147;p213"/>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148" name="Google Shape;1148;p213"/>
          <p:cNvSpPr txBox="1"/>
          <p:nvPr/>
        </p:nvSpPr>
        <p:spPr>
          <a:xfrm>
            <a:off x="319350" y="2330988"/>
            <a:ext cx="8505300" cy="2196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US" sz="2100">
                <a:solidFill>
                  <a:schemeClr val="lt1"/>
                </a:solidFill>
                <a:highlight>
                  <a:srgbClr val="FFD105"/>
                </a:highlight>
                <a:latin typeface="Comfortaa"/>
                <a:ea typeface="Comfortaa"/>
                <a:cs typeface="Comfortaa"/>
                <a:sym typeface="Comfortaa"/>
              </a:rPr>
              <a:t>self-a·ware·ness</a:t>
            </a:r>
            <a:endParaRPr sz="1600">
              <a:solidFill>
                <a:schemeClr val="dk1"/>
              </a:solidFill>
              <a:latin typeface="Comfortaa"/>
              <a:ea typeface="Comfortaa"/>
              <a:cs typeface="Comfortaa"/>
              <a:sym typeface="Comfortaa"/>
            </a:endParaRPr>
          </a:p>
          <a:p>
            <a:pPr marL="25400" lvl="0" indent="0" algn="l" rtl="0">
              <a:lnSpc>
                <a:spcPct val="120960"/>
              </a:lnSpc>
              <a:spcBef>
                <a:spcPts val="1000"/>
              </a:spcBef>
              <a:spcAft>
                <a:spcPts val="0"/>
              </a:spcAft>
              <a:buClr>
                <a:schemeClr val="dk1"/>
              </a:buClr>
              <a:buSzPts val="1100"/>
              <a:buFont typeface="Arial"/>
              <a:buNone/>
            </a:pPr>
            <a:r>
              <a:rPr lang="en-US" sz="1600">
                <a:solidFill>
                  <a:schemeClr val="dk1"/>
                </a:solidFill>
                <a:latin typeface="Comfortaa"/>
                <a:ea typeface="Comfortaa"/>
                <a:cs typeface="Comfortaa"/>
                <a:sym typeface="Comfortaa"/>
              </a:rPr>
              <a:t>Noun</a:t>
            </a:r>
            <a:endParaRPr sz="1600">
              <a:solidFill>
                <a:schemeClr val="dk1"/>
              </a:solidFill>
              <a:latin typeface="Comfortaa"/>
              <a:ea typeface="Comfortaa"/>
              <a:cs typeface="Comfortaa"/>
              <a:sym typeface="Comfortaa"/>
            </a:endParaRPr>
          </a:p>
          <a:p>
            <a:pPr marL="0" lvl="0" indent="0" algn="l" rtl="0">
              <a:spcBef>
                <a:spcPts val="2500"/>
              </a:spcBef>
              <a:spcAft>
                <a:spcPts val="0"/>
              </a:spcAft>
              <a:buNone/>
            </a:pPr>
            <a:r>
              <a:rPr lang="en-US" sz="2000">
                <a:solidFill>
                  <a:schemeClr val="lt1"/>
                </a:solidFill>
                <a:highlight>
                  <a:srgbClr val="FFD105"/>
                </a:highlight>
                <a:latin typeface="Comfortaa"/>
                <a:ea typeface="Comfortaa"/>
                <a:cs typeface="Comfortaa"/>
                <a:sym typeface="Comfortaa"/>
              </a:rPr>
              <a:t> Having a strong sense of who you are, how you feel and think,  and the reasons for your actions. </a:t>
            </a:r>
            <a:endParaRPr sz="2000">
              <a:solidFill>
                <a:schemeClr val="lt1"/>
              </a:solidFill>
              <a:highlight>
                <a:srgbClr val="FFD105"/>
              </a:highlight>
              <a:latin typeface="Comfortaa"/>
              <a:ea typeface="Comfortaa"/>
              <a:cs typeface="Comfortaa"/>
              <a:sym typeface="Comfortaa"/>
            </a:endParaRPr>
          </a:p>
          <a:p>
            <a:pPr marL="0" lvl="0" indent="0" algn="l" rtl="0">
              <a:spcBef>
                <a:spcPts val="0"/>
              </a:spcBef>
              <a:spcAft>
                <a:spcPts val="0"/>
              </a:spcAft>
              <a:buNone/>
            </a:pPr>
            <a:endParaRPr sz="1800">
              <a:solidFill>
                <a:schemeClr val="lt1"/>
              </a:solidFill>
              <a:highlight>
                <a:srgbClr val="FF00FF"/>
              </a:highlight>
              <a:latin typeface="Comfortaa"/>
              <a:ea typeface="Comfortaa"/>
              <a:cs typeface="Comfortaa"/>
              <a:sym typeface="Comfortaa"/>
            </a:endParaRPr>
          </a:p>
        </p:txBody>
      </p:sp>
      <p:sp>
        <p:nvSpPr>
          <p:cNvPr id="1149" name="Google Shape;1149;p213"/>
          <p:cNvSpPr txBox="1"/>
          <p:nvPr/>
        </p:nvSpPr>
        <p:spPr>
          <a:xfrm>
            <a:off x="243150" y="495100"/>
            <a:ext cx="3000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a:solidFill>
                  <a:schemeClr val="lt1"/>
                </a:solidFill>
                <a:latin typeface="Lexend Thin"/>
                <a:ea typeface="Lexend Thin"/>
                <a:cs typeface="Lexend Thin"/>
                <a:sym typeface="Lexend Thin"/>
              </a:rPr>
              <a:t>Self-awareness</a:t>
            </a:r>
            <a:endParaRPr sz="1200"/>
          </a:p>
        </p:txBody>
      </p:sp>
      <p:sp>
        <p:nvSpPr>
          <p:cNvPr id="1150" name="Google Shape;1150;p213"/>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151" name="Google Shape;1151;p213"/>
          <p:cNvSpPr txBox="1"/>
          <p:nvPr/>
        </p:nvSpPr>
        <p:spPr>
          <a:xfrm>
            <a:off x="282151" y="512800"/>
            <a:ext cx="85797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Self-Awareness</a:t>
            </a:r>
            <a:endParaRPr>
              <a:latin typeface="Lexend Thin"/>
              <a:ea typeface="Lexend Thin"/>
              <a:cs typeface="Lexend Thin"/>
              <a:sym typeface="Lexend Thi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56"/>
        <p:cNvGrpSpPr/>
        <p:nvPr/>
      </p:nvGrpSpPr>
      <p:grpSpPr>
        <a:xfrm>
          <a:off x="0" y="0"/>
          <a:ext cx="0" cy="0"/>
          <a:chOff x="0" y="0"/>
          <a:chExt cx="0" cy="0"/>
        </a:xfrm>
      </p:grpSpPr>
      <p:pic>
        <p:nvPicPr>
          <p:cNvPr id="1157" name="Google Shape;1157;p214"/>
          <p:cNvPicPr preferRelativeResize="0"/>
          <p:nvPr/>
        </p:nvPicPr>
        <p:blipFill rotWithShape="1">
          <a:blip r:embed="rId3">
            <a:alphaModFix/>
          </a:blip>
          <a:srcRect r="6881" b="1468"/>
          <a:stretch/>
        </p:blipFill>
        <p:spPr>
          <a:xfrm>
            <a:off x="7665750" y="1727627"/>
            <a:ext cx="535425" cy="970393"/>
          </a:xfrm>
          <a:prstGeom prst="rect">
            <a:avLst/>
          </a:prstGeom>
          <a:noFill/>
          <a:ln>
            <a:noFill/>
          </a:ln>
        </p:spPr>
      </p:pic>
      <p:pic>
        <p:nvPicPr>
          <p:cNvPr id="1158" name="Google Shape;1158;p214"/>
          <p:cNvPicPr preferRelativeResize="0"/>
          <p:nvPr/>
        </p:nvPicPr>
        <p:blipFill rotWithShape="1">
          <a:blip r:embed="rId4">
            <a:alphaModFix/>
          </a:blip>
          <a:srcRect l="31584" r="26279"/>
          <a:stretch/>
        </p:blipFill>
        <p:spPr>
          <a:xfrm>
            <a:off x="6744350" y="4020599"/>
            <a:ext cx="752601" cy="2605376"/>
          </a:xfrm>
          <a:prstGeom prst="rect">
            <a:avLst/>
          </a:prstGeom>
          <a:noFill/>
          <a:ln>
            <a:noFill/>
          </a:ln>
        </p:spPr>
      </p:pic>
      <p:pic>
        <p:nvPicPr>
          <p:cNvPr id="1159" name="Google Shape;1159;p214"/>
          <p:cNvPicPr preferRelativeResize="0"/>
          <p:nvPr/>
        </p:nvPicPr>
        <p:blipFill rotWithShape="1">
          <a:blip r:embed="rId4">
            <a:alphaModFix/>
          </a:blip>
          <a:srcRect l="31584" r="26279"/>
          <a:stretch/>
        </p:blipFill>
        <p:spPr>
          <a:xfrm>
            <a:off x="1331200" y="3882575"/>
            <a:ext cx="752601" cy="2511825"/>
          </a:xfrm>
          <a:prstGeom prst="rect">
            <a:avLst/>
          </a:prstGeom>
          <a:noFill/>
          <a:ln>
            <a:noFill/>
          </a:ln>
        </p:spPr>
      </p:pic>
      <p:pic>
        <p:nvPicPr>
          <p:cNvPr id="1160" name="Google Shape;1160;p214"/>
          <p:cNvPicPr preferRelativeResize="0"/>
          <p:nvPr/>
        </p:nvPicPr>
        <p:blipFill rotWithShape="1">
          <a:blip r:embed="rId4">
            <a:alphaModFix/>
          </a:blip>
          <a:srcRect l="31584" r="26279"/>
          <a:stretch/>
        </p:blipFill>
        <p:spPr>
          <a:xfrm>
            <a:off x="958000" y="1210450"/>
            <a:ext cx="752601" cy="2511825"/>
          </a:xfrm>
          <a:prstGeom prst="rect">
            <a:avLst/>
          </a:prstGeom>
          <a:noFill/>
          <a:ln>
            <a:noFill/>
          </a:ln>
        </p:spPr>
      </p:pic>
      <p:pic>
        <p:nvPicPr>
          <p:cNvPr id="1161" name="Google Shape;1161;p214"/>
          <p:cNvPicPr preferRelativeResize="0"/>
          <p:nvPr/>
        </p:nvPicPr>
        <p:blipFill>
          <a:blip r:embed="rId5">
            <a:alphaModFix/>
          </a:blip>
          <a:stretch>
            <a:fillRect/>
          </a:stretch>
        </p:blipFill>
        <p:spPr>
          <a:xfrm>
            <a:off x="3094000" y="2764982"/>
            <a:ext cx="2571901" cy="4093019"/>
          </a:xfrm>
          <a:prstGeom prst="rect">
            <a:avLst/>
          </a:prstGeom>
          <a:noFill/>
          <a:ln>
            <a:noFill/>
          </a:ln>
        </p:spPr>
      </p:pic>
      <p:sp>
        <p:nvSpPr>
          <p:cNvPr id="1162" name="Google Shape;1162;p214"/>
          <p:cNvSpPr txBox="1">
            <a:spLocks noGrp="1"/>
          </p:cNvSpPr>
          <p:nvPr>
            <p:ph type="title"/>
          </p:nvPr>
        </p:nvSpPr>
        <p:spPr>
          <a:xfrm>
            <a:off x="457200" y="256850"/>
            <a:ext cx="82296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163" name="Google Shape;1163;p214"/>
          <p:cNvCxnSpPr/>
          <p:nvPr/>
        </p:nvCxnSpPr>
        <p:spPr>
          <a:xfrm flipH="1">
            <a:off x="1917794" y="3097178"/>
            <a:ext cx="2461200" cy="1955400"/>
          </a:xfrm>
          <a:prstGeom prst="straightConnector1">
            <a:avLst/>
          </a:prstGeom>
          <a:noFill/>
          <a:ln w="19050" cap="flat" cmpd="sng">
            <a:solidFill>
              <a:srgbClr val="757AA8"/>
            </a:solidFill>
            <a:prstDash val="dot"/>
            <a:round/>
            <a:headEnd type="none" w="med" len="med"/>
            <a:tailEnd type="none" w="med" len="med"/>
          </a:ln>
        </p:spPr>
      </p:cxnSp>
      <p:pic>
        <p:nvPicPr>
          <p:cNvPr id="1164" name="Google Shape;1164;p214"/>
          <p:cNvPicPr preferRelativeResize="0"/>
          <p:nvPr/>
        </p:nvPicPr>
        <p:blipFill>
          <a:blip r:embed="rId6">
            <a:alphaModFix/>
          </a:blip>
          <a:stretch>
            <a:fillRect/>
          </a:stretch>
        </p:blipFill>
        <p:spPr>
          <a:xfrm rot="419130">
            <a:off x="907928" y="5343053"/>
            <a:ext cx="547944" cy="610041"/>
          </a:xfrm>
          <a:prstGeom prst="rect">
            <a:avLst/>
          </a:prstGeom>
          <a:noFill/>
          <a:ln>
            <a:noFill/>
          </a:ln>
        </p:spPr>
      </p:pic>
      <p:pic>
        <p:nvPicPr>
          <p:cNvPr id="1165" name="Google Shape;1165;p214"/>
          <p:cNvPicPr preferRelativeResize="0"/>
          <p:nvPr/>
        </p:nvPicPr>
        <p:blipFill>
          <a:blip r:embed="rId7">
            <a:alphaModFix/>
          </a:blip>
          <a:stretch>
            <a:fillRect/>
          </a:stretch>
        </p:blipFill>
        <p:spPr>
          <a:xfrm rot="-670101">
            <a:off x="723723" y="4734076"/>
            <a:ext cx="474683" cy="732205"/>
          </a:xfrm>
          <a:prstGeom prst="rect">
            <a:avLst/>
          </a:prstGeom>
          <a:noFill/>
          <a:ln>
            <a:noFill/>
          </a:ln>
        </p:spPr>
      </p:pic>
      <p:pic>
        <p:nvPicPr>
          <p:cNvPr id="1166" name="Google Shape;1166;p214"/>
          <p:cNvPicPr preferRelativeResize="0"/>
          <p:nvPr/>
        </p:nvPicPr>
        <p:blipFill>
          <a:blip r:embed="rId8">
            <a:alphaModFix/>
          </a:blip>
          <a:stretch>
            <a:fillRect/>
          </a:stretch>
        </p:blipFill>
        <p:spPr>
          <a:xfrm rot="1466877">
            <a:off x="1247799" y="4851846"/>
            <a:ext cx="614809" cy="896994"/>
          </a:xfrm>
          <a:prstGeom prst="rect">
            <a:avLst/>
          </a:prstGeom>
          <a:noFill/>
          <a:ln>
            <a:noFill/>
          </a:ln>
        </p:spPr>
      </p:pic>
      <p:pic>
        <p:nvPicPr>
          <p:cNvPr id="1167" name="Google Shape;1167;p214"/>
          <p:cNvPicPr preferRelativeResize="0"/>
          <p:nvPr/>
        </p:nvPicPr>
        <p:blipFill>
          <a:blip r:embed="rId9">
            <a:alphaModFix/>
          </a:blip>
          <a:stretch>
            <a:fillRect/>
          </a:stretch>
        </p:blipFill>
        <p:spPr>
          <a:xfrm rot="511432">
            <a:off x="1495048" y="5503400"/>
            <a:ext cx="548124" cy="596986"/>
          </a:xfrm>
          <a:prstGeom prst="rect">
            <a:avLst/>
          </a:prstGeom>
          <a:noFill/>
          <a:ln>
            <a:noFill/>
          </a:ln>
        </p:spPr>
      </p:pic>
      <p:pic>
        <p:nvPicPr>
          <p:cNvPr id="1168" name="Google Shape;1168;p214"/>
          <p:cNvPicPr preferRelativeResize="0"/>
          <p:nvPr/>
        </p:nvPicPr>
        <p:blipFill>
          <a:blip r:embed="rId10">
            <a:alphaModFix/>
          </a:blip>
          <a:stretch>
            <a:fillRect/>
          </a:stretch>
        </p:blipFill>
        <p:spPr>
          <a:xfrm>
            <a:off x="1927894" y="5137049"/>
            <a:ext cx="466992" cy="549315"/>
          </a:xfrm>
          <a:prstGeom prst="rect">
            <a:avLst/>
          </a:prstGeom>
          <a:noFill/>
          <a:ln>
            <a:noFill/>
          </a:ln>
        </p:spPr>
      </p:pic>
      <p:sp>
        <p:nvSpPr>
          <p:cNvPr id="1169" name="Google Shape;1169;p214"/>
          <p:cNvSpPr txBox="1"/>
          <p:nvPr/>
        </p:nvSpPr>
        <p:spPr>
          <a:xfrm flipH="1">
            <a:off x="962456" y="4320445"/>
            <a:ext cx="1490100" cy="523200"/>
          </a:xfrm>
          <a:prstGeom prst="rect">
            <a:avLst/>
          </a:prstGeom>
          <a:solidFill>
            <a:schemeClr val="accent6"/>
          </a:solidFill>
          <a:ln>
            <a:noFill/>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200" b="1">
                <a:solidFill>
                  <a:srgbClr val="FFFFFF"/>
                </a:solidFill>
                <a:latin typeface="Calibri"/>
                <a:ea typeface="Calibri"/>
                <a:cs typeface="Calibri"/>
                <a:sym typeface="Calibri"/>
              </a:rPr>
              <a:t>Nutrition</a:t>
            </a:r>
            <a:endParaRPr sz="2800">
              <a:solidFill>
                <a:srgbClr val="FFFFFF"/>
              </a:solidFill>
              <a:latin typeface="Calibri"/>
              <a:ea typeface="Calibri"/>
              <a:cs typeface="Calibri"/>
              <a:sym typeface="Calibri"/>
            </a:endParaRPr>
          </a:p>
        </p:txBody>
      </p:sp>
      <p:sp>
        <p:nvSpPr>
          <p:cNvPr id="1170" name="Google Shape;1170;p214"/>
          <p:cNvSpPr txBox="1"/>
          <p:nvPr/>
        </p:nvSpPr>
        <p:spPr>
          <a:xfrm flipH="1">
            <a:off x="603189" y="1815987"/>
            <a:ext cx="1320600" cy="554100"/>
          </a:xfrm>
          <a:prstGeom prst="rect">
            <a:avLst/>
          </a:prstGeom>
          <a:solidFill>
            <a:schemeClr val="accent6"/>
          </a:solidFill>
          <a:ln>
            <a:noFill/>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400" b="1">
                <a:solidFill>
                  <a:srgbClr val="FFFFFF"/>
                </a:solidFill>
                <a:latin typeface="Calibri"/>
                <a:ea typeface="Calibri"/>
                <a:cs typeface="Calibri"/>
                <a:sym typeface="Calibri"/>
              </a:rPr>
              <a:t>Exercise</a:t>
            </a:r>
            <a:endParaRPr sz="3000">
              <a:solidFill>
                <a:srgbClr val="FFFFFF"/>
              </a:solidFill>
              <a:latin typeface="Calibri"/>
              <a:ea typeface="Calibri"/>
              <a:cs typeface="Calibri"/>
              <a:sym typeface="Calibri"/>
            </a:endParaRPr>
          </a:p>
        </p:txBody>
      </p:sp>
      <p:sp>
        <p:nvSpPr>
          <p:cNvPr id="1171" name="Google Shape;1171;p214"/>
          <p:cNvSpPr txBox="1"/>
          <p:nvPr/>
        </p:nvSpPr>
        <p:spPr>
          <a:xfrm flipH="1">
            <a:off x="5498352" y="2996562"/>
            <a:ext cx="824400" cy="431100"/>
          </a:xfrm>
          <a:prstGeom prst="rect">
            <a:avLst/>
          </a:prstGeom>
          <a:solidFill>
            <a:srgbClr val="FFD105"/>
          </a:solidFill>
          <a:ln>
            <a:noFill/>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1600" b="1">
                <a:solidFill>
                  <a:srgbClr val="FFFFFF"/>
                </a:solidFill>
                <a:latin typeface="Calibri"/>
                <a:ea typeface="Calibri"/>
                <a:cs typeface="Calibri"/>
                <a:sym typeface="Calibri"/>
              </a:rPr>
              <a:t>Peers</a:t>
            </a:r>
            <a:endParaRPr sz="2200">
              <a:solidFill>
                <a:srgbClr val="FFFFFF"/>
              </a:solidFill>
              <a:latin typeface="Calibri"/>
              <a:ea typeface="Calibri"/>
              <a:cs typeface="Calibri"/>
              <a:sym typeface="Calibri"/>
            </a:endParaRPr>
          </a:p>
        </p:txBody>
      </p:sp>
      <p:sp>
        <p:nvSpPr>
          <p:cNvPr id="1172" name="Google Shape;1172;p214"/>
          <p:cNvSpPr txBox="1"/>
          <p:nvPr/>
        </p:nvSpPr>
        <p:spPr>
          <a:xfrm flipH="1">
            <a:off x="4056869" y="1426874"/>
            <a:ext cx="824400" cy="461700"/>
          </a:xfrm>
          <a:prstGeom prst="rect">
            <a:avLst/>
          </a:prstGeom>
          <a:solidFill>
            <a:srgbClr val="FFD105"/>
          </a:solidFill>
          <a:ln>
            <a:noFill/>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1800" b="1">
                <a:solidFill>
                  <a:srgbClr val="FFFFFF"/>
                </a:solidFill>
                <a:latin typeface="Calibri"/>
                <a:ea typeface="Calibri"/>
                <a:cs typeface="Calibri"/>
                <a:sym typeface="Calibri"/>
              </a:rPr>
              <a:t>Stress</a:t>
            </a:r>
            <a:endParaRPr sz="2400">
              <a:solidFill>
                <a:srgbClr val="FFFFFF"/>
              </a:solidFill>
              <a:latin typeface="Calibri"/>
              <a:ea typeface="Calibri"/>
              <a:cs typeface="Calibri"/>
              <a:sym typeface="Calibri"/>
            </a:endParaRPr>
          </a:p>
        </p:txBody>
      </p:sp>
      <p:sp>
        <p:nvSpPr>
          <p:cNvPr id="1173" name="Google Shape;1173;p214"/>
          <p:cNvSpPr txBox="1"/>
          <p:nvPr/>
        </p:nvSpPr>
        <p:spPr>
          <a:xfrm flipH="1">
            <a:off x="4700525" y="4423125"/>
            <a:ext cx="1449000" cy="523200"/>
          </a:xfrm>
          <a:prstGeom prst="rect">
            <a:avLst/>
          </a:prstGeom>
          <a:solidFill>
            <a:srgbClr val="FFD105"/>
          </a:solidFill>
          <a:ln w="9525" cap="flat" cmpd="sng">
            <a:solidFill>
              <a:srgbClr val="FFD105"/>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200" b="1">
                <a:solidFill>
                  <a:srgbClr val="FFFFFF"/>
                </a:solidFill>
                <a:latin typeface="Calibri"/>
                <a:ea typeface="Calibri"/>
                <a:cs typeface="Calibri"/>
                <a:sym typeface="Calibri"/>
              </a:rPr>
              <a:t>Hormones</a:t>
            </a:r>
            <a:endParaRPr sz="2200">
              <a:solidFill>
                <a:srgbClr val="FFFFFF"/>
              </a:solidFill>
              <a:latin typeface="Calibri"/>
              <a:ea typeface="Calibri"/>
              <a:cs typeface="Calibri"/>
              <a:sym typeface="Calibri"/>
            </a:endParaRPr>
          </a:p>
        </p:txBody>
      </p:sp>
      <p:sp>
        <p:nvSpPr>
          <p:cNvPr id="1174" name="Google Shape;1174;p214"/>
          <p:cNvSpPr txBox="1"/>
          <p:nvPr/>
        </p:nvSpPr>
        <p:spPr>
          <a:xfrm flipH="1">
            <a:off x="6575544" y="4840704"/>
            <a:ext cx="1090200" cy="538800"/>
          </a:xfrm>
          <a:prstGeom prst="rect">
            <a:avLst/>
          </a:prstGeom>
          <a:solidFill>
            <a:schemeClr val="accent6"/>
          </a:solidFill>
          <a:ln>
            <a:noFill/>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300" b="1">
                <a:solidFill>
                  <a:srgbClr val="FFFFFF"/>
                </a:solidFill>
                <a:latin typeface="Calibri"/>
                <a:ea typeface="Calibri"/>
                <a:cs typeface="Calibri"/>
                <a:sym typeface="Calibri"/>
              </a:rPr>
              <a:t>Sleep</a:t>
            </a:r>
            <a:endParaRPr sz="2900">
              <a:solidFill>
                <a:srgbClr val="FFFFFF"/>
              </a:solidFill>
              <a:latin typeface="Calibri"/>
              <a:ea typeface="Calibri"/>
              <a:cs typeface="Calibri"/>
              <a:sym typeface="Calibri"/>
            </a:endParaRPr>
          </a:p>
        </p:txBody>
      </p:sp>
      <p:cxnSp>
        <p:nvCxnSpPr>
          <p:cNvPr id="1175" name="Google Shape;1175;p214"/>
          <p:cNvCxnSpPr>
            <a:endCxn id="1174" idx="0"/>
          </p:cNvCxnSpPr>
          <p:nvPr/>
        </p:nvCxnSpPr>
        <p:spPr>
          <a:xfrm>
            <a:off x="4384344" y="3309504"/>
            <a:ext cx="2736300" cy="1531200"/>
          </a:xfrm>
          <a:prstGeom prst="straightConnector1">
            <a:avLst/>
          </a:prstGeom>
          <a:noFill/>
          <a:ln w="19050" cap="flat" cmpd="sng">
            <a:solidFill>
              <a:srgbClr val="757AA8"/>
            </a:solidFill>
            <a:prstDash val="dot"/>
            <a:round/>
            <a:headEnd type="none" w="med" len="med"/>
            <a:tailEnd type="none" w="med" len="med"/>
          </a:ln>
        </p:spPr>
      </p:cxnSp>
      <p:cxnSp>
        <p:nvCxnSpPr>
          <p:cNvPr id="1176" name="Google Shape;1176;p214"/>
          <p:cNvCxnSpPr/>
          <p:nvPr/>
        </p:nvCxnSpPr>
        <p:spPr>
          <a:xfrm rot="10800000" flipH="1">
            <a:off x="4552050" y="2099250"/>
            <a:ext cx="3128700" cy="983400"/>
          </a:xfrm>
          <a:prstGeom prst="straightConnector1">
            <a:avLst/>
          </a:prstGeom>
          <a:noFill/>
          <a:ln w="19050" cap="flat" cmpd="sng">
            <a:solidFill>
              <a:srgbClr val="757AA8"/>
            </a:solidFill>
            <a:prstDash val="dot"/>
            <a:round/>
            <a:headEnd type="none" w="med" len="med"/>
            <a:tailEnd type="none" w="med" len="med"/>
          </a:ln>
        </p:spPr>
      </p:cxnSp>
      <p:cxnSp>
        <p:nvCxnSpPr>
          <p:cNvPr id="1177" name="Google Shape;1177;p214"/>
          <p:cNvCxnSpPr>
            <a:stCxn id="1171" idx="3"/>
          </p:cNvCxnSpPr>
          <p:nvPr/>
        </p:nvCxnSpPr>
        <p:spPr>
          <a:xfrm rot="10800000">
            <a:off x="4379352" y="3068112"/>
            <a:ext cx="1119000" cy="144000"/>
          </a:xfrm>
          <a:prstGeom prst="straightConnector1">
            <a:avLst/>
          </a:prstGeom>
          <a:noFill/>
          <a:ln w="19050" cap="flat" cmpd="sng">
            <a:solidFill>
              <a:srgbClr val="8587C2"/>
            </a:solidFill>
            <a:prstDash val="dot"/>
            <a:round/>
            <a:headEnd type="none" w="med" len="med"/>
            <a:tailEnd type="none" w="med" len="med"/>
          </a:ln>
        </p:spPr>
      </p:cxnSp>
      <p:cxnSp>
        <p:nvCxnSpPr>
          <p:cNvPr id="1178" name="Google Shape;1178;p214"/>
          <p:cNvCxnSpPr>
            <a:stCxn id="1173" idx="0"/>
          </p:cNvCxnSpPr>
          <p:nvPr/>
        </p:nvCxnSpPr>
        <p:spPr>
          <a:xfrm rot="10800000">
            <a:off x="4346825" y="3073425"/>
            <a:ext cx="1078200" cy="1349700"/>
          </a:xfrm>
          <a:prstGeom prst="straightConnector1">
            <a:avLst/>
          </a:prstGeom>
          <a:noFill/>
          <a:ln w="19050" cap="flat" cmpd="sng">
            <a:solidFill>
              <a:srgbClr val="8587C2"/>
            </a:solidFill>
            <a:prstDash val="dot"/>
            <a:round/>
            <a:headEnd type="none" w="med" len="med"/>
            <a:tailEnd type="none" w="med" len="med"/>
          </a:ln>
        </p:spPr>
      </p:cxnSp>
      <p:cxnSp>
        <p:nvCxnSpPr>
          <p:cNvPr id="1179" name="Google Shape;1179;p214"/>
          <p:cNvCxnSpPr/>
          <p:nvPr/>
        </p:nvCxnSpPr>
        <p:spPr>
          <a:xfrm rot="10800000">
            <a:off x="2038470" y="2169688"/>
            <a:ext cx="2035800" cy="843000"/>
          </a:xfrm>
          <a:prstGeom prst="straightConnector1">
            <a:avLst/>
          </a:prstGeom>
          <a:noFill/>
          <a:ln w="19050" cap="flat" cmpd="sng">
            <a:solidFill>
              <a:srgbClr val="757AA8"/>
            </a:solidFill>
            <a:prstDash val="dot"/>
            <a:round/>
            <a:headEnd type="none" w="med" len="med"/>
            <a:tailEnd type="none" w="med" len="med"/>
          </a:ln>
        </p:spPr>
      </p:cxnSp>
      <p:cxnSp>
        <p:nvCxnSpPr>
          <p:cNvPr id="1180" name="Google Shape;1180;p214"/>
          <p:cNvCxnSpPr>
            <a:stCxn id="1172" idx="2"/>
          </p:cNvCxnSpPr>
          <p:nvPr/>
        </p:nvCxnSpPr>
        <p:spPr>
          <a:xfrm flipH="1">
            <a:off x="4350869" y="1888574"/>
            <a:ext cx="118200" cy="1126500"/>
          </a:xfrm>
          <a:prstGeom prst="straightConnector1">
            <a:avLst/>
          </a:prstGeom>
          <a:noFill/>
          <a:ln w="19050" cap="flat" cmpd="sng">
            <a:solidFill>
              <a:srgbClr val="8587C2"/>
            </a:solidFill>
            <a:prstDash val="dot"/>
            <a:round/>
            <a:headEnd type="none" w="med" len="med"/>
            <a:tailEnd type="none" w="med" len="med"/>
          </a:ln>
        </p:spPr>
      </p:cxnSp>
      <p:sp>
        <p:nvSpPr>
          <p:cNvPr id="1181" name="Google Shape;1181;p214"/>
          <p:cNvSpPr txBox="1"/>
          <p:nvPr/>
        </p:nvSpPr>
        <p:spPr>
          <a:xfrm>
            <a:off x="3161405" y="2123919"/>
            <a:ext cx="2898600" cy="1161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rgbClr val="000000"/>
              </a:buClr>
              <a:buSzPts val="1100"/>
              <a:buFont typeface="Arial"/>
              <a:buNone/>
            </a:pPr>
            <a:r>
              <a:rPr lang="en-US" sz="2400">
                <a:solidFill>
                  <a:srgbClr val="FFFFFF"/>
                </a:solidFill>
                <a:highlight>
                  <a:srgbClr val="FFD105"/>
                </a:highlight>
                <a:latin typeface="Comfortaa"/>
                <a:ea typeface="Comfortaa"/>
                <a:cs typeface="Comfortaa"/>
                <a:sym typeface="Comfortaa"/>
              </a:rPr>
              <a:t>self-awareness</a:t>
            </a:r>
            <a:endParaRPr sz="3900" b="1">
              <a:solidFill>
                <a:srgbClr val="8587C2"/>
              </a:solidFill>
              <a:highlight>
                <a:srgbClr val="FFD105"/>
              </a:highlight>
              <a:latin typeface="Calibri"/>
              <a:ea typeface="Calibri"/>
              <a:cs typeface="Calibri"/>
              <a:sym typeface="Calibri"/>
            </a:endParaRPr>
          </a:p>
          <a:p>
            <a:pPr marL="0" lvl="0" indent="0" algn="l" rtl="0">
              <a:spcBef>
                <a:spcPts val="700"/>
              </a:spcBef>
              <a:spcAft>
                <a:spcPts val="0"/>
              </a:spcAft>
              <a:buNone/>
            </a:pPr>
            <a:endParaRPr sz="3000">
              <a:solidFill>
                <a:srgbClr val="595959"/>
              </a:solidFill>
              <a:latin typeface="Calibri"/>
              <a:ea typeface="Calibri"/>
              <a:cs typeface="Calibri"/>
              <a:sym typeface="Calibri"/>
            </a:endParaRPr>
          </a:p>
        </p:txBody>
      </p:sp>
      <p:sp>
        <p:nvSpPr>
          <p:cNvPr id="1182" name="Google Shape;1182;p214"/>
          <p:cNvSpPr/>
          <p:nvPr/>
        </p:nvSpPr>
        <p:spPr>
          <a:xfrm>
            <a:off x="4286675" y="3021000"/>
            <a:ext cx="246600" cy="238200"/>
          </a:xfrm>
          <a:prstGeom prst="ellipse">
            <a:avLst/>
          </a:prstGeom>
          <a:solidFill>
            <a:srgbClr val="FCE5CD"/>
          </a:solidFill>
          <a:ln w="9525" cap="flat" cmpd="sng">
            <a:solidFill>
              <a:srgbClr val="FFD10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83" name="Google Shape;1183;p214"/>
          <p:cNvSpPr txBox="1"/>
          <p:nvPr/>
        </p:nvSpPr>
        <p:spPr>
          <a:xfrm flipH="1">
            <a:off x="6166650" y="2037600"/>
            <a:ext cx="1320600" cy="446400"/>
          </a:xfrm>
          <a:prstGeom prst="rect">
            <a:avLst/>
          </a:prstGeom>
          <a:solidFill>
            <a:srgbClr val="FFD105"/>
          </a:solidFill>
          <a:ln>
            <a:noFill/>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1700" b="1">
                <a:solidFill>
                  <a:srgbClr val="FFFFFF"/>
                </a:solidFill>
                <a:latin typeface="Calibri"/>
                <a:ea typeface="Calibri"/>
                <a:cs typeface="Calibri"/>
                <a:sym typeface="Calibri"/>
              </a:rPr>
              <a:t>Time Online</a:t>
            </a:r>
            <a:endParaRPr sz="2300">
              <a:solidFill>
                <a:srgbClr val="FFFFFF"/>
              </a:solidFill>
              <a:latin typeface="Calibri"/>
              <a:ea typeface="Calibri"/>
              <a:cs typeface="Calibri"/>
              <a:sym typeface="Calibri"/>
            </a:endParaRPr>
          </a:p>
        </p:txBody>
      </p:sp>
      <p:sp>
        <p:nvSpPr>
          <p:cNvPr id="1184" name="Google Shape;1184;p214"/>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185" name="Google Shape;1185;p214"/>
          <p:cNvSpPr txBox="1"/>
          <p:nvPr/>
        </p:nvSpPr>
        <p:spPr>
          <a:xfrm>
            <a:off x="282151" y="512800"/>
            <a:ext cx="85797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Self-Awareness</a:t>
            </a:r>
            <a:endParaRPr>
              <a:latin typeface="Lexend Thin"/>
              <a:ea typeface="Lexend Thin"/>
              <a:cs typeface="Lexend Thin"/>
              <a:sym typeface="Lexend Thin"/>
            </a:endParaRPr>
          </a:p>
        </p:txBody>
      </p:sp>
      <p:pic>
        <p:nvPicPr>
          <p:cNvPr id="1186" name="Google Shape;1186;p214"/>
          <p:cNvPicPr preferRelativeResize="0"/>
          <p:nvPr/>
        </p:nvPicPr>
        <p:blipFill>
          <a:blip r:embed="rId11">
            <a:alphaModFix/>
          </a:blip>
          <a:stretch>
            <a:fillRect/>
          </a:stretch>
        </p:blipFill>
        <p:spPr>
          <a:xfrm>
            <a:off x="1085100" y="1847563"/>
            <a:ext cx="1245001" cy="1742223"/>
          </a:xfrm>
          <a:prstGeom prst="rect">
            <a:avLst/>
          </a:prstGeom>
          <a:noFill/>
          <a:ln>
            <a:noFill/>
          </a:ln>
        </p:spPr>
      </p:pic>
      <p:pic>
        <p:nvPicPr>
          <p:cNvPr id="1187" name="Google Shape;1187;p214"/>
          <p:cNvPicPr preferRelativeResize="0"/>
          <p:nvPr/>
        </p:nvPicPr>
        <p:blipFill>
          <a:blip r:embed="rId12">
            <a:alphaModFix/>
          </a:blip>
          <a:stretch>
            <a:fillRect/>
          </a:stretch>
        </p:blipFill>
        <p:spPr>
          <a:xfrm rot="-370305">
            <a:off x="6555172" y="5222682"/>
            <a:ext cx="2073574" cy="13107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92"/>
        <p:cNvGrpSpPr/>
        <p:nvPr/>
      </p:nvGrpSpPr>
      <p:grpSpPr>
        <a:xfrm>
          <a:off x="0" y="0"/>
          <a:ext cx="0" cy="0"/>
          <a:chOff x="0" y="0"/>
          <a:chExt cx="0" cy="0"/>
        </a:xfrm>
      </p:grpSpPr>
      <p:pic>
        <p:nvPicPr>
          <p:cNvPr id="1193" name="Google Shape;1193;p215"/>
          <p:cNvPicPr preferRelativeResize="0"/>
          <p:nvPr/>
        </p:nvPicPr>
        <p:blipFill rotWithShape="1">
          <a:blip r:embed="rId3">
            <a:alphaModFix/>
          </a:blip>
          <a:srcRect l="2813" t="26035" r="50827" b="6967"/>
          <a:stretch/>
        </p:blipFill>
        <p:spPr>
          <a:xfrm>
            <a:off x="146750" y="2214225"/>
            <a:ext cx="4434099" cy="2140776"/>
          </a:xfrm>
          <a:prstGeom prst="rect">
            <a:avLst/>
          </a:prstGeom>
          <a:noFill/>
          <a:ln>
            <a:noFill/>
          </a:ln>
        </p:spPr>
      </p:pic>
      <p:sp>
        <p:nvSpPr>
          <p:cNvPr id="1194" name="Google Shape;1194;p215"/>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195" name="Google Shape;1195;p215"/>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96" name="Google Shape;1196;p215"/>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197" name="Google Shape;1197;p215"/>
          <p:cNvSpPr txBox="1"/>
          <p:nvPr/>
        </p:nvSpPr>
        <p:spPr>
          <a:xfrm>
            <a:off x="146750" y="512800"/>
            <a:ext cx="88110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750"/>
              <a:buFont typeface="Calibri"/>
              <a:buNone/>
            </a:pPr>
            <a:r>
              <a:rPr lang="en-US" sz="3000">
                <a:solidFill>
                  <a:schemeClr val="lt1"/>
                </a:solidFill>
                <a:latin typeface="Lexend Thin"/>
                <a:ea typeface="Lexend Thin"/>
                <a:cs typeface="Lexend Thin"/>
                <a:sym typeface="Lexend Thin"/>
              </a:rPr>
              <a:t>Develop your prefrontal cortex? Excellent thinking!</a:t>
            </a:r>
            <a:endParaRPr>
              <a:solidFill>
                <a:schemeClr val="dk1"/>
              </a:solidFill>
              <a:latin typeface="Lexend Thin"/>
              <a:ea typeface="Lexend Thin"/>
              <a:cs typeface="Lexend Thin"/>
              <a:sym typeface="Lexend Thin"/>
            </a:endParaRPr>
          </a:p>
          <a:p>
            <a:pPr marL="0" marR="0" lvl="0" indent="0" algn="l" rtl="0">
              <a:spcBef>
                <a:spcPts val="0"/>
              </a:spcBef>
              <a:spcAft>
                <a:spcPts val="0"/>
              </a:spcAft>
              <a:buClr>
                <a:srgbClr val="FFFFFF"/>
              </a:buClr>
              <a:buSzPts val="750"/>
              <a:buFont typeface="Calibri"/>
              <a:buNone/>
            </a:pPr>
            <a:endParaRPr sz="3000">
              <a:solidFill>
                <a:schemeClr val="lt1"/>
              </a:solidFill>
              <a:latin typeface="Lexend Thin"/>
              <a:ea typeface="Lexend Thin"/>
              <a:cs typeface="Lexend Thin"/>
              <a:sym typeface="Lexend Thin"/>
            </a:endParaRPr>
          </a:p>
        </p:txBody>
      </p:sp>
      <p:pic>
        <p:nvPicPr>
          <p:cNvPr id="1198" name="Google Shape;1198;p215"/>
          <p:cNvPicPr preferRelativeResize="0"/>
          <p:nvPr/>
        </p:nvPicPr>
        <p:blipFill>
          <a:blip r:embed="rId4">
            <a:alphaModFix/>
          </a:blip>
          <a:stretch>
            <a:fillRect/>
          </a:stretch>
        </p:blipFill>
        <p:spPr>
          <a:xfrm>
            <a:off x="1482425" y="3983175"/>
            <a:ext cx="2520949" cy="2893376"/>
          </a:xfrm>
          <a:prstGeom prst="rect">
            <a:avLst/>
          </a:prstGeom>
          <a:noFill/>
          <a:ln>
            <a:noFill/>
          </a:ln>
        </p:spPr>
      </p:pic>
      <p:sp>
        <p:nvSpPr>
          <p:cNvPr id="1199" name="Google Shape;1199;p215"/>
          <p:cNvSpPr txBox="1"/>
          <p:nvPr/>
        </p:nvSpPr>
        <p:spPr>
          <a:xfrm flipH="1">
            <a:off x="2439250" y="4406926"/>
            <a:ext cx="449400" cy="908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700" b="1">
                <a:solidFill>
                  <a:schemeClr val="accent6"/>
                </a:solidFill>
                <a:latin typeface="Calibri"/>
                <a:ea typeface="Calibri"/>
                <a:cs typeface="Calibri"/>
                <a:sym typeface="Calibri"/>
              </a:rPr>
              <a:t>?</a:t>
            </a:r>
            <a:endParaRPr sz="4700" b="1">
              <a:solidFill>
                <a:schemeClr val="accent6"/>
              </a:solidFill>
              <a:latin typeface="Calibri"/>
              <a:ea typeface="Calibri"/>
              <a:cs typeface="Calibri"/>
              <a:sym typeface="Calibri"/>
            </a:endParaRPr>
          </a:p>
        </p:txBody>
      </p:sp>
      <p:sp>
        <p:nvSpPr>
          <p:cNvPr id="1200" name="Google Shape;1200;p215"/>
          <p:cNvSpPr/>
          <p:nvPr/>
        </p:nvSpPr>
        <p:spPr>
          <a:xfrm>
            <a:off x="257575" y="1496300"/>
            <a:ext cx="3856500" cy="6372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215"/>
          <p:cNvSpPr txBox="1"/>
          <p:nvPr/>
        </p:nvSpPr>
        <p:spPr>
          <a:xfrm>
            <a:off x="315800" y="1586300"/>
            <a:ext cx="3518400" cy="45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chemeClr val="lt1"/>
                </a:solidFill>
                <a:latin typeface="Lexend"/>
                <a:ea typeface="Lexend"/>
                <a:cs typeface="Lexend"/>
                <a:sym typeface="Lexend"/>
              </a:rPr>
              <a:t>5 Habits of Excellent Thinking</a:t>
            </a:r>
            <a:endParaRPr sz="1800">
              <a:solidFill>
                <a:schemeClr val="lt1"/>
              </a:solidFill>
              <a:latin typeface="Lexend"/>
              <a:ea typeface="Lexend"/>
              <a:cs typeface="Lexend"/>
              <a:sym typeface="Lexend"/>
            </a:endParaRPr>
          </a:p>
        </p:txBody>
      </p:sp>
      <p:sp>
        <p:nvSpPr>
          <p:cNvPr id="1202" name="Google Shape;1202;p215"/>
          <p:cNvSpPr/>
          <p:nvPr/>
        </p:nvSpPr>
        <p:spPr>
          <a:xfrm>
            <a:off x="4738250" y="1496300"/>
            <a:ext cx="4140900" cy="6372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215"/>
          <p:cNvSpPr txBox="1"/>
          <p:nvPr/>
        </p:nvSpPr>
        <p:spPr>
          <a:xfrm>
            <a:off x="4814450" y="1586300"/>
            <a:ext cx="4140900" cy="45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chemeClr val="lt1"/>
                </a:solidFill>
                <a:latin typeface="Lexend"/>
                <a:ea typeface="Lexend"/>
                <a:cs typeface="Lexend"/>
                <a:sym typeface="Lexend"/>
              </a:rPr>
              <a:t>5 Habits of Non-Excellent Thinking</a:t>
            </a:r>
            <a:endParaRPr sz="1800">
              <a:solidFill>
                <a:schemeClr val="lt1"/>
              </a:solidFill>
              <a:latin typeface="Lexend"/>
              <a:ea typeface="Lexend"/>
              <a:cs typeface="Lexend"/>
              <a:sym typeface="Lexend"/>
            </a:endParaRPr>
          </a:p>
        </p:txBody>
      </p:sp>
      <p:cxnSp>
        <p:nvCxnSpPr>
          <p:cNvPr id="1204" name="Google Shape;1204;p215"/>
          <p:cNvCxnSpPr/>
          <p:nvPr/>
        </p:nvCxnSpPr>
        <p:spPr>
          <a:xfrm flipH="1">
            <a:off x="1468475" y="5523600"/>
            <a:ext cx="457200" cy="198300"/>
          </a:xfrm>
          <a:prstGeom prst="straightConnector1">
            <a:avLst/>
          </a:prstGeom>
          <a:noFill/>
          <a:ln w="28575" cap="flat" cmpd="sng">
            <a:solidFill>
              <a:schemeClr val="accent6"/>
            </a:solidFill>
            <a:prstDash val="solid"/>
            <a:round/>
            <a:headEnd type="none" w="med" len="med"/>
            <a:tailEnd type="none" w="med" len="med"/>
          </a:ln>
        </p:spPr>
      </p:cxnSp>
      <p:cxnSp>
        <p:nvCxnSpPr>
          <p:cNvPr id="1205" name="Google Shape;1205;p215"/>
          <p:cNvCxnSpPr/>
          <p:nvPr/>
        </p:nvCxnSpPr>
        <p:spPr>
          <a:xfrm rot="10800000">
            <a:off x="1357625" y="4378000"/>
            <a:ext cx="505800" cy="243300"/>
          </a:xfrm>
          <a:prstGeom prst="straightConnector1">
            <a:avLst/>
          </a:prstGeom>
          <a:noFill/>
          <a:ln w="28575" cap="flat" cmpd="sng">
            <a:solidFill>
              <a:schemeClr val="accent6"/>
            </a:solidFill>
            <a:prstDash val="solid"/>
            <a:round/>
            <a:headEnd type="none" w="med" len="med"/>
            <a:tailEnd type="none" w="med" len="med"/>
          </a:ln>
        </p:spPr>
      </p:cxnSp>
      <p:cxnSp>
        <p:nvCxnSpPr>
          <p:cNvPr id="1206" name="Google Shape;1206;p215"/>
          <p:cNvCxnSpPr/>
          <p:nvPr/>
        </p:nvCxnSpPr>
        <p:spPr>
          <a:xfrm flipH="1">
            <a:off x="1302275" y="5029200"/>
            <a:ext cx="595800" cy="55500"/>
          </a:xfrm>
          <a:prstGeom prst="straightConnector1">
            <a:avLst/>
          </a:prstGeom>
          <a:noFill/>
          <a:ln w="28575" cap="flat" cmpd="sng">
            <a:solidFill>
              <a:schemeClr val="accent6"/>
            </a:solidFill>
            <a:prstDash val="solid"/>
            <a:round/>
            <a:headEnd type="none" w="med" len="med"/>
            <a:tailEnd type="none" w="med" len="med"/>
          </a:ln>
        </p:spPr>
      </p:cxnSp>
      <p:cxnSp>
        <p:nvCxnSpPr>
          <p:cNvPr id="1207" name="Google Shape;1207;p215"/>
          <p:cNvCxnSpPr/>
          <p:nvPr/>
        </p:nvCxnSpPr>
        <p:spPr>
          <a:xfrm rot="10800000">
            <a:off x="1978175" y="3925900"/>
            <a:ext cx="224700" cy="369000"/>
          </a:xfrm>
          <a:prstGeom prst="straightConnector1">
            <a:avLst/>
          </a:prstGeom>
          <a:noFill/>
          <a:ln w="28575" cap="flat" cmpd="sng">
            <a:solidFill>
              <a:schemeClr val="accent6"/>
            </a:solidFill>
            <a:prstDash val="solid"/>
            <a:round/>
            <a:headEnd type="none" w="med" len="med"/>
            <a:tailEnd type="none" w="med" len="med"/>
          </a:ln>
        </p:spPr>
      </p:cxnSp>
      <p:pic>
        <p:nvPicPr>
          <p:cNvPr id="1208" name="Google Shape;1208;p215"/>
          <p:cNvPicPr preferRelativeResize="0"/>
          <p:nvPr/>
        </p:nvPicPr>
        <p:blipFill rotWithShape="1">
          <a:blip r:embed="rId3">
            <a:alphaModFix/>
          </a:blip>
          <a:srcRect l="51244" t="26034" r="2396" b="5128"/>
          <a:stretch/>
        </p:blipFill>
        <p:spPr>
          <a:xfrm>
            <a:off x="4667850" y="2214225"/>
            <a:ext cx="4434099" cy="21996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13"/>
        <p:cNvGrpSpPr/>
        <p:nvPr/>
      </p:nvGrpSpPr>
      <p:grpSpPr>
        <a:xfrm>
          <a:off x="0" y="0"/>
          <a:ext cx="0" cy="0"/>
          <a:chOff x="0" y="0"/>
          <a:chExt cx="0" cy="0"/>
        </a:xfrm>
      </p:grpSpPr>
      <p:sp>
        <p:nvSpPr>
          <p:cNvPr id="1214" name="Google Shape;1214;p216"/>
          <p:cNvSpPr txBox="1">
            <a:spLocks noGrp="1"/>
          </p:cNvSpPr>
          <p:nvPr>
            <p:ph type="title"/>
          </p:nvPr>
        </p:nvSpPr>
        <p:spPr>
          <a:xfrm>
            <a:off x="457200" y="256850"/>
            <a:ext cx="82296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15" name="Google Shape;1215;p216"/>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216" name="Google Shape;1216;p216"/>
          <p:cNvSpPr txBox="1"/>
          <p:nvPr/>
        </p:nvSpPr>
        <p:spPr>
          <a:xfrm>
            <a:off x="282151" y="512800"/>
            <a:ext cx="85797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Self-Awareness | Feel. Think. Act.</a:t>
            </a:r>
            <a:endParaRPr>
              <a:latin typeface="Lexend Thin"/>
              <a:ea typeface="Lexend Thin"/>
              <a:cs typeface="Lexend Thin"/>
              <a:sym typeface="Lexend Thin"/>
            </a:endParaRPr>
          </a:p>
        </p:txBody>
      </p:sp>
      <p:pic>
        <p:nvPicPr>
          <p:cNvPr id="1217" name="Google Shape;1217;p216"/>
          <p:cNvPicPr preferRelativeResize="0"/>
          <p:nvPr/>
        </p:nvPicPr>
        <p:blipFill rotWithShape="1">
          <a:blip r:embed="rId3">
            <a:alphaModFix/>
          </a:blip>
          <a:srcRect b="3390"/>
          <a:stretch/>
        </p:blipFill>
        <p:spPr>
          <a:xfrm>
            <a:off x="258825" y="2683338"/>
            <a:ext cx="2654975" cy="3299204"/>
          </a:xfrm>
          <a:prstGeom prst="rect">
            <a:avLst/>
          </a:prstGeom>
          <a:noFill/>
          <a:ln>
            <a:noFill/>
          </a:ln>
        </p:spPr>
      </p:pic>
      <p:pic>
        <p:nvPicPr>
          <p:cNvPr id="1218" name="Google Shape;1218;p216"/>
          <p:cNvPicPr preferRelativeResize="0"/>
          <p:nvPr/>
        </p:nvPicPr>
        <p:blipFill rotWithShape="1">
          <a:blip r:embed="rId4">
            <a:alphaModFix/>
          </a:blip>
          <a:srcRect b="2723"/>
          <a:stretch/>
        </p:blipFill>
        <p:spPr>
          <a:xfrm>
            <a:off x="3333750" y="2754675"/>
            <a:ext cx="2654985" cy="3171474"/>
          </a:xfrm>
          <a:prstGeom prst="rect">
            <a:avLst/>
          </a:prstGeom>
          <a:noFill/>
          <a:ln>
            <a:noFill/>
          </a:ln>
        </p:spPr>
      </p:pic>
      <p:pic>
        <p:nvPicPr>
          <p:cNvPr id="1219" name="Google Shape;1219;p216"/>
          <p:cNvPicPr preferRelativeResize="0"/>
          <p:nvPr/>
        </p:nvPicPr>
        <p:blipFill>
          <a:blip r:embed="rId5">
            <a:alphaModFix/>
          </a:blip>
          <a:stretch>
            <a:fillRect/>
          </a:stretch>
        </p:blipFill>
        <p:spPr>
          <a:xfrm>
            <a:off x="6350775" y="2786070"/>
            <a:ext cx="2476500" cy="3171467"/>
          </a:xfrm>
          <a:prstGeom prst="rect">
            <a:avLst/>
          </a:prstGeom>
          <a:noFill/>
          <a:ln>
            <a:noFill/>
          </a:ln>
        </p:spPr>
      </p:pic>
      <p:sp>
        <p:nvSpPr>
          <p:cNvPr id="1220" name="Google Shape;1220;p216"/>
          <p:cNvSpPr/>
          <p:nvPr/>
        </p:nvSpPr>
        <p:spPr>
          <a:xfrm>
            <a:off x="254000" y="2396925"/>
            <a:ext cx="2717700" cy="3949800"/>
          </a:xfrm>
          <a:prstGeom prst="roundRect">
            <a:avLst>
              <a:gd name="adj" fmla="val 16667"/>
            </a:avLst>
          </a:prstGeom>
          <a:noFill/>
          <a:ln w="38100" cap="flat" cmpd="sng">
            <a:solidFill>
              <a:srgbClr val="FFD10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21" name="Google Shape;1221;p216"/>
          <p:cNvSpPr/>
          <p:nvPr/>
        </p:nvSpPr>
        <p:spPr>
          <a:xfrm>
            <a:off x="3213150" y="2396925"/>
            <a:ext cx="2717700" cy="3949800"/>
          </a:xfrm>
          <a:prstGeom prst="roundRect">
            <a:avLst>
              <a:gd name="adj" fmla="val 16667"/>
            </a:avLst>
          </a:prstGeom>
          <a:noFill/>
          <a:ln w="38100" cap="flat" cmpd="sng">
            <a:solidFill>
              <a:srgbClr val="FFD10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22" name="Google Shape;1222;p216"/>
          <p:cNvSpPr/>
          <p:nvPr/>
        </p:nvSpPr>
        <p:spPr>
          <a:xfrm>
            <a:off x="6172300" y="2396925"/>
            <a:ext cx="2717700" cy="3949800"/>
          </a:xfrm>
          <a:prstGeom prst="roundRect">
            <a:avLst>
              <a:gd name="adj" fmla="val 16667"/>
            </a:avLst>
          </a:prstGeom>
          <a:noFill/>
          <a:ln w="38100" cap="flat" cmpd="sng">
            <a:solidFill>
              <a:srgbClr val="FFD10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23" name="Google Shape;1223;p216"/>
          <p:cNvSpPr txBox="1"/>
          <p:nvPr/>
        </p:nvSpPr>
        <p:spPr>
          <a:xfrm>
            <a:off x="1276801" y="1468200"/>
            <a:ext cx="70797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1800">
                <a:solidFill>
                  <a:schemeClr val="lt1"/>
                </a:solidFill>
                <a:highlight>
                  <a:srgbClr val="FFD105"/>
                </a:highlight>
                <a:latin typeface="Comfortaa"/>
                <a:ea typeface="Comfortaa"/>
                <a:cs typeface="Comfortaa"/>
                <a:sym typeface="Comfortaa"/>
              </a:rPr>
              <a:t> Having a strong sense of who you are, </a:t>
            </a:r>
            <a:br>
              <a:rPr lang="en-US" sz="1800">
                <a:solidFill>
                  <a:schemeClr val="lt1"/>
                </a:solidFill>
                <a:highlight>
                  <a:srgbClr val="FFD105"/>
                </a:highlight>
                <a:latin typeface="Comfortaa"/>
                <a:ea typeface="Comfortaa"/>
                <a:cs typeface="Comfortaa"/>
                <a:sym typeface="Comfortaa"/>
              </a:rPr>
            </a:br>
            <a:r>
              <a:rPr lang="en-US" sz="1800">
                <a:solidFill>
                  <a:schemeClr val="lt1"/>
                </a:solidFill>
                <a:highlight>
                  <a:srgbClr val="FFD105"/>
                </a:highlight>
                <a:latin typeface="Comfortaa"/>
                <a:ea typeface="Comfortaa"/>
                <a:cs typeface="Comfortaa"/>
                <a:sym typeface="Comfortaa"/>
              </a:rPr>
              <a:t>how you feel and think, and the reasons for your actions. </a:t>
            </a:r>
            <a:endParaRPr sz="1200"/>
          </a:p>
        </p:txBody>
      </p:sp>
      <p:cxnSp>
        <p:nvCxnSpPr>
          <p:cNvPr id="1224" name="Google Shape;1224;p216"/>
          <p:cNvCxnSpPr>
            <a:endCxn id="1223" idx="1"/>
          </p:cNvCxnSpPr>
          <p:nvPr/>
        </p:nvCxnSpPr>
        <p:spPr>
          <a:xfrm rot="-5400000" flipH="1">
            <a:off x="722551" y="1283400"/>
            <a:ext cx="669900" cy="438600"/>
          </a:xfrm>
          <a:prstGeom prst="bentConnector2">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29"/>
        <p:cNvGrpSpPr/>
        <p:nvPr/>
      </p:nvGrpSpPr>
      <p:grpSpPr>
        <a:xfrm>
          <a:off x="0" y="0"/>
          <a:ext cx="0" cy="0"/>
          <a:chOff x="0" y="0"/>
          <a:chExt cx="0" cy="0"/>
        </a:xfrm>
      </p:grpSpPr>
      <p:pic>
        <p:nvPicPr>
          <p:cNvPr id="1230" name="Google Shape;1230;p217"/>
          <p:cNvPicPr preferRelativeResize="0"/>
          <p:nvPr/>
        </p:nvPicPr>
        <p:blipFill>
          <a:blip r:embed="rId3">
            <a:alphaModFix/>
          </a:blip>
          <a:stretch>
            <a:fillRect/>
          </a:stretch>
        </p:blipFill>
        <p:spPr>
          <a:xfrm>
            <a:off x="6294300" y="1693477"/>
            <a:ext cx="2326725" cy="4104426"/>
          </a:xfrm>
          <a:prstGeom prst="rect">
            <a:avLst/>
          </a:prstGeom>
          <a:noFill/>
          <a:ln>
            <a:noFill/>
          </a:ln>
        </p:spPr>
      </p:pic>
      <p:sp>
        <p:nvSpPr>
          <p:cNvPr id="1231" name="Google Shape;1231;p217"/>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232" name="Google Shape;1232;p217"/>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33" name="Google Shape;1233;p217"/>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234" name="Google Shape;1234;p217"/>
          <p:cNvSpPr txBox="1"/>
          <p:nvPr/>
        </p:nvSpPr>
        <p:spPr>
          <a:xfrm>
            <a:off x="189000" y="512800"/>
            <a:ext cx="9144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Choose good sources of information online</a:t>
            </a:r>
            <a:endParaRPr>
              <a:latin typeface="Lexend Thin"/>
              <a:ea typeface="Lexend Thin"/>
              <a:cs typeface="Lexend Thin"/>
              <a:sym typeface="Lexend Thin"/>
            </a:endParaRPr>
          </a:p>
        </p:txBody>
      </p:sp>
      <p:sp>
        <p:nvSpPr>
          <p:cNvPr id="1235" name="Google Shape;1235;p217"/>
          <p:cNvSpPr txBox="1">
            <a:spLocks noGrp="1"/>
          </p:cNvSpPr>
          <p:nvPr>
            <p:ph type="body" idx="1"/>
          </p:nvPr>
        </p:nvSpPr>
        <p:spPr>
          <a:xfrm>
            <a:off x="378025" y="1715125"/>
            <a:ext cx="5892900" cy="4398900"/>
          </a:xfrm>
          <a:prstGeom prst="rect">
            <a:avLst/>
          </a:prstGeom>
          <a:noFill/>
          <a:ln>
            <a:noFill/>
          </a:ln>
        </p:spPr>
        <p:txBody>
          <a:bodyPr spcFirstLastPara="1" wrap="square" lIns="91425" tIns="45700" rIns="91425" bIns="45700" anchor="t" anchorCtr="0">
            <a:noAutofit/>
          </a:bodyPr>
          <a:lstStyle/>
          <a:p>
            <a:pPr marL="457200" marR="0" lvl="0" indent="-361950" algn="l" rtl="0">
              <a:lnSpc>
                <a:spcPct val="100000"/>
              </a:lnSpc>
              <a:spcBef>
                <a:spcPts val="480"/>
              </a:spcBef>
              <a:spcAft>
                <a:spcPts val="0"/>
              </a:spcAft>
              <a:buClr>
                <a:srgbClr val="666666"/>
              </a:buClr>
              <a:buSzPts val="2100"/>
              <a:buFont typeface="Lexend ExtraLight"/>
              <a:buAutoNum type="arabicPeriod"/>
            </a:pPr>
            <a:r>
              <a:rPr lang="en-US" sz="2100">
                <a:solidFill>
                  <a:srgbClr val="666666"/>
                </a:solidFill>
                <a:latin typeface="Lexend ExtraLight"/>
                <a:ea typeface="Lexend ExtraLight"/>
                <a:cs typeface="Lexend ExtraLight"/>
                <a:sym typeface="Lexend ExtraLight"/>
              </a:rPr>
              <a:t>Ask a parent or trusted family member.</a:t>
            </a:r>
            <a:br>
              <a:rPr lang="en-US" sz="2100">
                <a:solidFill>
                  <a:srgbClr val="666666"/>
                </a:solidFill>
                <a:latin typeface="Lexend ExtraLight"/>
                <a:ea typeface="Lexend ExtraLight"/>
                <a:cs typeface="Lexend ExtraLight"/>
                <a:sym typeface="Lexend ExtraLight"/>
              </a:rPr>
            </a:br>
            <a:endParaRPr sz="2100">
              <a:solidFill>
                <a:srgbClr val="666666"/>
              </a:solidFill>
              <a:latin typeface="Lexend ExtraLight"/>
              <a:ea typeface="Lexend ExtraLight"/>
              <a:cs typeface="Lexend ExtraLight"/>
              <a:sym typeface="Lexend ExtraLight"/>
            </a:endParaRPr>
          </a:p>
          <a:p>
            <a:pPr marL="457200" marR="0" lvl="0" indent="-361950" algn="l" rtl="0">
              <a:lnSpc>
                <a:spcPct val="100000"/>
              </a:lnSpc>
              <a:spcBef>
                <a:spcPts val="0"/>
              </a:spcBef>
              <a:spcAft>
                <a:spcPts val="0"/>
              </a:spcAft>
              <a:buClr>
                <a:srgbClr val="666666"/>
              </a:buClr>
              <a:buSzPts val="2100"/>
              <a:buFont typeface="Lexend ExtraLight"/>
              <a:buAutoNum type="arabicPeriod"/>
            </a:pPr>
            <a:r>
              <a:rPr lang="en-US" sz="2100">
                <a:solidFill>
                  <a:srgbClr val="666666"/>
                </a:solidFill>
                <a:latin typeface="Lexend ExtraLight"/>
                <a:ea typeface="Lexend ExtraLight"/>
                <a:cs typeface="Lexend ExtraLight"/>
                <a:sym typeface="Lexend ExtraLight"/>
              </a:rPr>
              <a:t>Make sure you’re getting all the facts.</a:t>
            </a:r>
            <a:endParaRPr sz="2100">
              <a:solidFill>
                <a:srgbClr val="666666"/>
              </a:solidFill>
              <a:latin typeface="Lexend ExtraLight"/>
              <a:ea typeface="Lexend ExtraLight"/>
              <a:cs typeface="Lexend ExtraLight"/>
              <a:sym typeface="Lexend ExtraLight"/>
            </a:endParaRPr>
          </a:p>
          <a:p>
            <a:pPr marL="0" marR="0" lvl="0" indent="0" algn="l" rtl="0">
              <a:lnSpc>
                <a:spcPct val="100000"/>
              </a:lnSpc>
              <a:spcBef>
                <a:spcPts val="480"/>
              </a:spcBef>
              <a:spcAft>
                <a:spcPts val="0"/>
              </a:spcAft>
              <a:buNone/>
            </a:pPr>
            <a:endParaRPr sz="2100">
              <a:solidFill>
                <a:srgbClr val="666666"/>
              </a:solidFill>
              <a:latin typeface="Lexend ExtraLight"/>
              <a:ea typeface="Lexend ExtraLight"/>
              <a:cs typeface="Lexend ExtraLight"/>
              <a:sym typeface="Lexend ExtraLight"/>
            </a:endParaRPr>
          </a:p>
          <a:p>
            <a:pPr marL="457200" marR="0" lvl="0" indent="-361950" algn="l" rtl="0">
              <a:lnSpc>
                <a:spcPct val="100000"/>
              </a:lnSpc>
              <a:spcBef>
                <a:spcPts val="480"/>
              </a:spcBef>
              <a:spcAft>
                <a:spcPts val="0"/>
              </a:spcAft>
              <a:buClr>
                <a:srgbClr val="666666"/>
              </a:buClr>
              <a:buSzPts val="2100"/>
              <a:buFont typeface="Lexend ExtraLight"/>
              <a:buAutoNum type="arabicPeriod"/>
            </a:pPr>
            <a:r>
              <a:rPr lang="en-US" sz="2100">
                <a:solidFill>
                  <a:srgbClr val="666666"/>
                </a:solidFill>
                <a:latin typeface="Lexend ExtraLight"/>
                <a:ea typeface="Lexend ExtraLight"/>
                <a:cs typeface="Lexend ExtraLight"/>
                <a:sym typeface="Lexend ExtraLight"/>
              </a:rPr>
              <a:t>Watch out for ads that don’t look like ads.</a:t>
            </a:r>
            <a:br>
              <a:rPr lang="en-US" sz="2100">
                <a:solidFill>
                  <a:srgbClr val="666666"/>
                </a:solidFill>
                <a:latin typeface="Lexend ExtraLight"/>
                <a:ea typeface="Lexend ExtraLight"/>
                <a:cs typeface="Lexend ExtraLight"/>
                <a:sym typeface="Lexend ExtraLight"/>
              </a:rPr>
            </a:br>
            <a:endParaRPr sz="2100">
              <a:solidFill>
                <a:srgbClr val="666666"/>
              </a:solidFill>
              <a:latin typeface="Lexend ExtraLight"/>
              <a:ea typeface="Lexend ExtraLight"/>
              <a:cs typeface="Lexend ExtraLight"/>
              <a:sym typeface="Lexend ExtraLight"/>
            </a:endParaRPr>
          </a:p>
          <a:p>
            <a:pPr marL="457200" marR="0" lvl="0" indent="-361950" algn="l" rtl="0">
              <a:lnSpc>
                <a:spcPct val="100000"/>
              </a:lnSpc>
              <a:spcBef>
                <a:spcPts val="0"/>
              </a:spcBef>
              <a:spcAft>
                <a:spcPts val="0"/>
              </a:spcAft>
              <a:buClr>
                <a:srgbClr val="666666"/>
              </a:buClr>
              <a:buSzPts val="2100"/>
              <a:buFont typeface="Lexend ExtraLight"/>
              <a:buAutoNum type="arabicPeriod"/>
            </a:pPr>
            <a:r>
              <a:rPr lang="en-US" sz="2100">
                <a:solidFill>
                  <a:srgbClr val="666666"/>
                </a:solidFill>
                <a:latin typeface="Lexend ExtraLight"/>
                <a:ea typeface="Lexend ExtraLight"/>
                <a:cs typeface="Lexend ExtraLight"/>
                <a:sym typeface="Lexend ExtraLight"/>
              </a:rPr>
              <a:t>Avoid clickbait!</a:t>
            </a:r>
            <a:br>
              <a:rPr lang="en-US" sz="2100">
                <a:solidFill>
                  <a:srgbClr val="666666"/>
                </a:solidFill>
                <a:latin typeface="Lexend ExtraLight"/>
                <a:ea typeface="Lexend ExtraLight"/>
                <a:cs typeface="Lexend ExtraLight"/>
                <a:sym typeface="Lexend ExtraLight"/>
              </a:rPr>
            </a:br>
            <a:endParaRPr sz="2100">
              <a:solidFill>
                <a:srgbClr val="666666"/>
              </a:solidFill>
              <a:latin typeface="Lexend ExtraLight"/>
              <a:ea typeface="Lexend ExtraLight"/>
              <a:cs typeface="Lexend ExtraLight"/>
              <a:sym typeface="Lexend ExtraLight"/>
            </a:endParaRPr>
          </a:p>
          <a:p>
            <a:pPr marL="457200" marR="0" lvl="0" indent="-361950" algn="l" rtl="0">
              <a:lnSpc>
                <a:spcPct val="100000"/>
              </a:lnSpc>
              <a:spcBef>
                <a:spcPts val="0"/>
              </a:spcBef>
              <a:spcAft>
                <a:spcPts val="0"/>
              </a:spcAft>
              <a:buClr>
                <a:srgbClr val="666666"/>
              </a:buClr>
              <a:buSzPts val="2100"/>
              <a:buFont typeface="Lexend ExtraLight"/>
              <a:buAutoNum type="arabicPeriod"/>
            </a:pPr>
            <a:r>
              <a:rPr lang="en-US" sz="2100">
                <a:solidFill>
                  <a:srgbClr val="666666"/>
                </a:solidFill>
                <a:latin typeface="Lexend ExtraLight"/>
                <a:ea typeface="Lexend ExtraLight"/>
                <a:cs typeface="Lexend ExtraLight"/>
                <a:sym typeface="Lexend ExtraLight"/>
              </a:rPr>
              <a:t>Protect your privacy!</a:t>
            </a:r>
            <a:endParaRPr sz="2100">
              <a:solidFill>
                <a:srgbClr val="666666"/>
              </a:solidFill>
              <a:latin typeface="Lexend ExtraLight"/>
              <a:ea typeface="Lexend ExtraLight"/>
              <a:cs typeface="Lexend ExtraLight"/>
              <a:sym typeface="Lexend ExtraLight"/>
            </a:endParaRPr>
          </a:p>
          <a:p>
            <a:pPr marL="457200" marR="0" lvl="0" indent="0" algn="l" rtl="0">
              <a:lnSpc>
                <a:spcPct val="100000"/>
              </a:lnSpc>
              <a:spcBef>
                <a:spcPts val="480"/>
              </a:spcBef>
              <a:spcAft>
                <a:spcPts val="0"/>
              </a:spcAft>
              <a:buNone/>
            </a:pPr>
            <a:endParaRPr sz="2100">
              <a:solidFill>
                <a:srgbClr val="666666"/>
              </a:solidFill>
              <a:latin typeface="Lexend ExtraLight"/>
              <a:ea typeface="Lexend ExtraLight"/>
              <a:cs typeface="Lexend ExtraLight"/>
              <a:sym typeface="Lexend ExtraLight"/>
            </a:endParaRPr>
          </a:p>
          <a:p>
            <a:pPr marL="457200" lvl="0" indent="0" algn="l" rtl="0">
              <a:lnSpc>
                <a:spcPct val="115000"/>
              </a:lnSpc>
              <a:spcBef>
                <a:spcPts val="0"/>
              </a:spcBef>
              <a:spcAft>
                <a:spcPts val="0"/>
              </a:spcAft>
              <a:buNone/>
            </a:pPr>
            <a:endParaRPr sz="2100">
              <a:solidFill>
                <a:srgbClr val="666666"/>
              </a:solidFill>
              <a:latin typeface="Lexend ExtraLight"/>
              <a:ea typeface="Lexend ExtraLight"/>
              <a:cs typeface="Lexend ExtraLight"/>
              <a:sym typeface="Lexend ExtraLight"/>
            </a:endParaRPr>
          </a:p>
          <a:p>
            <a:pPr marL="457200" marR="0" lvl="1" indent="0" algn="l" rtl="0">
              <a:lnSpc>
                <a:spcPct val="100000"/>
              </a:lnSpc>
              <a:spcBef>
                <a:spcPts val="480"/>
              </a:spcBef>
              <a:spcAft>
                <a:spcPts val="0"/>
              </a:spcAft>
              <a:buClr>
                <a:srgbClr val="595959"/>
              </a:buClr>
              <a:buSzPts val="600"/>
              <a:buFont typeface="Arial"/>
              <a:buNone/>
            </a:pPr>
            <a:endParaRPr sz="2200" i="0" u="none" strike="noStrike" cap="none">
              <a:solidFill>
                <a:srgbClr val="595959"/>
              </a:solidFill>
              <a:latin typeface="Lexend ExtraLight"/>
              <a:ea typeface="Lexend ExtraLight"/>
              <a:cs typeface="Lexend ExtraLight"/>
              <a:sym typeface="Lexend ExtraLight"/>
            </a:endParaRPr>
          </a:p>
          <a:p>
            <a:pPr marL="342900" marR="0" lvl="0" indent="-342900" algn="l" rtl="0">
              <a:lnSpc>
                <a:spcPct val="100000"/>
              </a:lnSpc>
              <a:spcBef>
                <a:spcPts val="560"/>
              </a:spcBef>
              <a:spcAft>
                <a:spcPts val="0"/>
              </a:spcAft>
              <a:buClr>
                <a:srgbClr val="595959"/>
              </a:buClr>
              <a:buSzPts val="700"/>
              <a:buFont typeface="Arial"/>
              <a:buNone/>
            </a:pPr>
            <a:endParaRPr sz="2200" i="0" u="none" strike="noStrike" cap="none">
              <a:solidFill>
                <a:srgbClr val="595959"/>
              </a:solidFill>
              <a:latin typeface="Lexend ExtraLight"/>
              <a:ea typeface="Lexend ExtraLight"/>
              <a:cs typeface="Lexend ExtraLight"/>
              <a:sym typeface="Lexend ExtraLight"/>
            </a:endParaRPr>
          </a:p>
        </p:txBody>
      </p:sp>
      <p:grpSp>
        <p:nvGrpSpPr>
          <p:cNvPr id="1236" name="Google Shape;1236;p217"/>
          <p:cNvGrpSpPr/>
          <p:nvPr/>
        </p:nvGrpSpPr>
        <p:grpSpPr>
          <a:xfrm>
            <a:off x="6806027" y="2696112"/>
            <a:ext cx="1221819" cy="1127095"/>
            <a:chOff x="3955212" y="512800"/>
            <a:chExt cx="616800" cy="554100"/>
          </a:xfrm>
        </p:grpSpPr>
        <p:sp>
          <p:nvSpPr>
            <p:cNvPr id="1237" name="Google Shape;1237;p217"/>
            <p:cNvSpPr/>
            <p:nvPr/>
          </p:nvSpPr>
          <p:spPr>
            <a:xfrm>
              <a:off x="3955212" y="512800"/>
              <a:ext cx="616800" cy="554100"/>
            </a:xfrm>
            <a:prstGeom prst="triangle">
              <a:avLst>
                <a:gd name="adj" fmla="val 50000"/>
              </a:avLst>
            </a:prstGeom>
            <a:solidFill>
              <a:srgbClr val="F1C2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38" name="Google Shape;1238;p217"/>
            <p:cNvSpPr txBox="1"/>
            <p:nvPr/>
          </p:nvSpPr>
          <p:spPr>
            <a:xfrm>
              <a:off x="4173627" y="579582"/>
              <a:ext cx="2211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6000">
                  <a:solidFill>
                    <a:schemeClr val="dk1"/>
                  </a:solidFill>
                </a:rPr>
                <a:t>!</a:t>
              </a:r>
              <a:endParaRPr sz="6000">
                <a:solidFill>
                  <a:schemeClr val="dk1"/>
                </a:solidFil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42"/>
        <p:cNvGrpSpPr/>
        <p:nvPr/>
      </p:nvGrpSpPr>
      <p:grpSpPr>
        <a:xfrm>
          <a:off x="0" y="0"/>
          <a:ext cx="0" cy="0"/>
          <a:chOff x="0" y="0"/>
          <a:chExt cx="0" cy="0"/>
        </a:xfrm>
      </p:grpSpPr>
      <p:sp>
        <p:nvSpPr>
          <p:cNvPr id="1243" name="Google Shape;1243;p218"/>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244" name="Google Shape;1244;p218"/>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1245" name="Google Shape;1245;p218"/>
          <p:cNvSpPr txBox="1"/>
          <p:nvPr/>
        </p:nvSpPr>
        <p:spPr>
          <a:xfrm>
            <a:off x="6164250" y="6492867"/>
            <a:ext cx="3334200" cy="359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246" name="Google Shape;1246;p218"/>
          <p:cNvSpPr txBox="1">
            <a:spLocks noGrp="1"/>
          </p:cNvSpPr>
          <p:nvPr>
            <p:ph type="title"/>
          </p:nvPr>
        </p:nvSpPr>
        <p:spPr>
          <a:xfrm>
            <a:off x="282843" y="218203"/>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US" sz="2900">
                <a:solidFill>
                  <a:srgbClr val="FFFFFF"/>
                </a:solidFill>
                <a:latin typeface="Lexend Thin"/>
                <a:ea typeface="Lexend Thin"/>
                <a:cs typeface="Lexend Thin"/>
                <a:sym typeface="Lexend Thin"/>
              </a:rPr>
              <a:t>You’ll never believe… </a:t>
            </a:r>
            <a:r>
              <a:rPr lang="en-US" sz="2900" b="1">
                <a:solidFill>
                  <a:srgbClr val="FFFFFF"/>
                </a:solidFill>
                <a:latin typeface="Lexend"/>
                <a:ea typeface="Lexend"/>
                <a:cs typeface="Lexend"/>
                <a:sym typeface="Lexend"/>
              </a:rPr>
              <a:t>how to avoid clickbait!</a:t>
            </a:r>
            <a:endParaRPr b="1">
              <a:latin typeface="Lexend"/>
              <a:ea typeface="Lexend"/>
              <a:cs typeface="Lexend"/>
              <a:sym typeface="Lexend"/>
            </a:endParaRPr>
          </a:p>
        </p:txBody>
      </p:sp>
      <p:sp>
        <p:nvSpPr>
          <p:cNvPr id="1247" name="Google Shape;1247;p218"/>
          <p:cNvSpPr txBox="1"/>
          <p:nvPr/>
        </p:nvSpPr>
        <p:spPr>
          <a:xfrm>
            <a:off x="282850" y="0"/>
            <a:ext cx="3000000" cy="446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endParaRPr sz="1700" i="1">
              <a:latin typeface="Lexend ExtraLight"/>
              <a:ea typeface="Lexend ExtraLight"/>
              <a:cs typeface="Lexend ExtraLight"/>
              <a:sym typeface="Lexend ExtraLight"/>
            </a:endParaRPr>
          </a:p>
        </p:txBody>
      </p:sp>
      <p:sp>
        <p:nvSpPr>
          <p:cNvPr id="1248" name="Google Shape;1248;p218"/>
          <p:cNvSpPr txBox="1"/>
          <p:nvPr/>
        </p:nvSpPr>
        <p:spPr>
          <a:xfrm>
            <a:off x="364650" y="1693475"/>
            <a:ext cx="5371200" cy="174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US" sz="2000" b="1">
                <a:solidFill>
                  <a:srgbClr val="595959"/>
                </a:solidFill>
                <a:latin typeface="Lexend"/>
                <a:ea typeface="Lexend"/>
                <a:cs typeface="Lexend"/>
                <a:sym typeface="Lexend"/>
              </a:rPr>
              <a:t>“Clickbait” </a:t>
            </a:r>
            <a:r>
              <a:rPr lang="en-US" sz="2000">
                <a:solidFill>
                  <a:srgbClr val="595959"/>
                </a:solidFill>
                <a:latin typeface="Lexend ExtraLight"/>
                <a:ea typeface="Lexend ExtraLight"/>
                <a:cs typeface="Lexend ExtraLight"/>
                <a:sym typeface="Lexend ExtraLight"/>
              </a:rPr>
              <a:t>is just what it sounds like: </a:t>
            </a:r>
            <a:r>
              <a:rPr lang="en-US" sz="2000">
                <a:solidFill>
                  <a:schemeClr val="dk1"/>
                </a:solidFill>
                <a:latin typeface="Lexend ExtraLight"/>
                <a:ea typeface="Lexend ExtraLight"/>
                <a:cs typeface="Lexend ExtraLight"/>
                <a:sym typeface="Lexend ExtraLight"/>
              </a:rPr>
              <a:t>a link with a sensationalized headline to make people click on them. </a:t>
            </a:r>
            <a:r>
              <a:rPr lang="en-US" sz="2000">
                <a:solidFill>
                  <a:srgbClr val="595959"/>
                </a:solidFill>
                <a:latin typeface="Lexend ExtraLight"/>
                <a:ea typeface="Lexend ExtraLight"/>
                <a:cs typeface="Lexend ExtraLight"/>
                <a:sym typeface="Lexend ExtraLight"/>
              </a:rPr>
              <a:t> It’s usually a link to a weird page trying to sell you something.</a:t>
            </a:r>
            <a:br>
              <a:rPr lang="en-US" sz="2000">
                <a:solidFill>
                  <a:srgbClr val="595959"/>
                </a:solidFill>
                <a:latin typeface="Lexend ExtraLight"/>
                <a:ea typeface="Lexend ExtraLight"/>
                <a:cs typeface="Lexend ExtraLight"/>
                <a:sym typeface="Lexend ExtraLight"/>
              </a:rPr>
            </a:br>
            <a:br>
              <a:rPr lang="en-US" sz="2000">
                <a:solidFill>
                  <a:srgbClr val="595959"/>
                </a:solidFill>
                <a:latin typeface="Lexend ExtraLight"/>
                <a:ea typeface="Lexend ExtraLight"/>
                <a:cs typeface="Lexend ExtraLight"/>
                <a:sym typeface="Lexend ExtraLight"/>
              </a:rPr>
            </a:br>
            <a:r>
              <a:rPr lang="en-US" sz="2000" i="1">
                <a:solidFill>
                  <a:srgbClr val="595959"/>
                </a:solidFill>
                <a:latin typeface="Lexend ExtraLight"/>
                <a:ea typeface="Lexend ExtraLight"/>
                <a:cs typeface="Lexend ExtraLight"/>
                <a:sym typeface="Lexend ExtraLight"/>
              </a:rPr>
              <a:t>“Achieve Results With This One Trick!” </a:t>
            </a:r>
            <a:br>
              <a:rPr lang="en-US" sz="2000" i="1">
                <a:solidFill>
                  <a:srgbClr val="595959"/>
                </a:solidFill>
                <a:latin typeface="Lexend ExtraLight"/>
                <a:ea typeface="Lexend ExtraLight"/>
                <a:cs typeface="Lexend ExtraLight"/>
                <a:sym typeface="Lexend ExtraLight"/>
              </a:rPr>
            </a:br>
            <a:endParaRPr sz="2000">
              <a:solidFill>
                <a:srgbClr val="595959"/>
              </a:solidFill>
              <a:latin typeface="Lexend ExtraLight"/>
              <a:ea typeface="Lexend ExtraLight"/>
              <a:cs typeface="Lexend ExtraLight"/>
              <a:sym typeface="Lexend ExtraLight"/>
            </a:endParaRPr>
          </a:p>
          <a:p>
            <a:pPr marL="0" lvl="0" indent="0" algn="l" rtl="0">
              <a:lnSpc>
                <a:spcPct val="115000"/>
              </a:lnSpc>
              <a:spcBef>
                <a:spcPts val="1200"/>
              </a:spcBef>
              <a:spcAft>
                <a:spcPts val="1200"/>
              </a:spcAft>
              <a:buNone/>
            </a:pPr>
            <a:r>
              <a:rPr lang="en-US" sz="2000">
                <a:solidFill>
                  <a:srgbClr val="595959"/>
                </a:solidFill>
                <a:latin typeface="Lexend ExtraLight"/>
                <a:ea typeface="Lexend ExtraLight"/>
                <a:cs typeface="Lexend ExtraLight"/>
                <a:sym typeface="Lexend ExtraLight"/>
              </a:rPr>
              <a:t>Sometimes it can also infect your computer with viruses.</a:t>
            </a:r>
            <a:br>
              <a:rPr lang="en-US" sz="2000">
                <a:solidFill>
                  <a:srgbClr val="595959"/>
                </a:solidFill>
                <a:latin typeface="Lexend ExtraLight"/>
                <a:ea typeface="Lexend ExtraLight"/>
                <a:cs typeface="Lexend ExtraLight"/>
                <a:sym typeface="Lexend ExtraLight"/>
              </a:rPr>
            </a:br>
            <a:br>
              <a:rPr lang="en-US" sz="2000">
                <a:solidFill>
                  <a:srgbClr val="595959"/>
                </a:solidFill>
                <a:latin typeface="Lexend ExtraLight"/>
                <a:ea typeface="Lexend ExtraLight"/>
                <a:cs typeface="Lexend ExtraLight"/>
                <a:sym typeface="Lexend ExtraLight"/>
              </a:rPr>
            </a:br>
            <a:r>
              <a:rPr lang="en-US" sz="2000" i="1">
                <a:solidFill>
                  <a:srgbClr val="595959"/>
                </a:solidFill>
                <a:latin typeface="Lexend ExtraLight"/>
                <a:ea typeface="Lexend ExtraLight"/>
                <a:cs typeface="Lexend ExtraLight"/>
                <a:sym typeface="Lexend ExtraLight"/>
              </a:rPr>
              <a:t>“He Didn’t Know… Then This Happened.”</a:t>
            </a:r>
            <a:endParaRPr sz="2000" i="1">
              <a:solidFill>
                <a:srgbClr val="595959"/>
              </a:solidFill>
              <a:latin typeface="Lexend ExtraLight"/>
              <a:ea typeface="Lexend ExtraLight"/>
              <a:cs typeface="Lexend ExtraLight"/>
              <a:sym typeface="Lexend ExtraLight"/>
            </a:endParaRPr>
          </a:p>
        </p:txBody>
      </p:sp>
      <p:pic>
        <p:nvPicPr>
          <p:cNvPr id="1249" name="Google Shape;1249;p218"/>
          <p:cNvPicPr preferRelativeResize="0"/>
          <p:nvPr/>
        </p:nvPicPr>
        <p:blipFill>
          <a:blip r:embed="rId3">
            <a:alphaModFix/>
          </a:blip>
          <a:stretch>
            <a:fillRect/>
          </a:stretch>
        </p:blipFill>
        <p:spPr>
          <a:xfrm>
            <a:off x="6294300" y="1693477"/>
            <a:ext cx="2326725" cy="4104426"/>
          </a:xfrm>
          <a:prstGeom prst="rect">
            <a:avLst/>
          </a:prstGeom>
          <a:noFill/>
          <a:ln>
            <a:noFill/>
          </a:ln>
        </p:spPr>
      </p:pic>
      <p:grpSp>
        <p:nvGrpSpPr>
          <p:cNvPr id="1250" name="Google Shape;1250;p218"/>
          <p:cNvGrpSpPr/>
          <p:nvPr/>
        </p:nvGrpSpPr>
        <p:grpSpPr>
          <a:xfrm>
            <a:off x="6806027" y="2696112"/>
            <a:ext cx="1221819" cy="1127095"/>
            <a:chOff x="3955212" y="512800"/>
            <a:chExt cx="616800" cy="554100"/>
          </a:xfrm>
        </p:grpSpPr>
        <p:sp>
          <p:nvSpPr>
            <p:cNvPr id="1251" name="Google Shape;1251;p218"/>
            <p:cNvSpPr/>
            <p:nvPr/>
          </p:nvSpPr>
          <p:spPr>
            <a:xfrm>
              <a:off x="3955212" y="512800"/>
              <a:ext cx="616800" cy="554100"/>
            </a:xfrm>
            <a:prstGeom prst="triangle">
              <a:avLst>
                <a:gd name="adj" fmla="val 50000"/>
              </a:avLst>
            </a:prstGeom>
            <a:solidFill>
              <a:srgbClr val="F1C2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52" name="Google Shape;1252;p218"/>
            <p:cNvSpPr txBox="1"/>
            <p:nvPr/>
          </p:nvSpPr>
          <p:spPr>
            <a:xfrm>
              <a:off x="4173627" y="579582"/>
              <a:ext cx="2211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6000">
                  <a:solidFill>
                    <a:schemeClr val="dk1"/>
                  </a:solidFill>
                </a:rPr>
                <a:t>!</a:t>
              </a:r>
              <a:endParaRPr sz="6000">
                <a:solidFill>
                  <a:schemeClr val="dk1"/>
                </a:solidFil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56"/>
        <p:cNvGrpSpPr/>
        <p:nvPr/>
      </p:nvGrpSpPr>
      <p:grpSpPr>
        <a:xfrm>
          <a:off x="0" y="0"/>
          <a:ext cx="0" cy="0"/>
          <a:chOff x="0" y="0"/>
          <a:chExt cx="0" cy="0"/>
        </a:xfrm>
      </p:grpSpPr>
      <p:sp>
        <p:nvSpPr>
          <p:cNvPr id="1257" name="Google Shape;1257;p219"/>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258" name="Google Shape;1258;p219"/>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1259" name="Google Shape;1259;p219"/>
          <p:cNvSpPr txBox="1">
            <a:spLocks noGrp="1"/>
          </p:cNvSpPr>
          <p:nvPr>
            <p:ph type="title"/>
          </p:nvPr>
        </p:nvSpPr>
        <p:spPr>
          <a:xfrm>
            <a:off x="273443" y="218203"/>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US" sz="2900">
                <a:solidFill>
                  <a:srgbClr val="FFFFFF"/>
                </a:solidFill>
                <a:latin typeface="Lexend Thin"/>
                <a:ea typeface="Lexend Thin"/>
                <a:cs typeface="Lexend Thin"/>
                <a:sym typeface="Lexend Thin"/>
              </a:rPr>
              <a:t>Protect yourself online!</a:t>
            </a:r>
            <a:endParaRPr>
              <a:latin typeface="Lexend Thin"/>
              <a:ea typeface="Lexend Thin"/>
              <a:cs typeface="Lexend Thin"/>
              <a:sym typeface="Lexend Thin"/>
            </a:endParaRPr>
          </a:p>
        </p:txBody>
      </p:sp>
      <p:sp>
        <p:nvSpPr>
          <p:cNvPr id="1260" name="Google Shape;1260;p219"/>
          <p:cNvSpPr txBox="1"/>
          <p:nvPr/>
        </p:nvSpPr>
        <p:spPr>
          <a:xfrm>
            <a:off x="2664725" y="1310275"/>
            <a:ext cx="6284400" cy="4490700"/>
          </a:xfrm>
          <a:prstGeom prst="rect">
            <a:avLst/>
          </a:prstGeom>
          <a:noFill/>
          <a:ln>
            <a:noFill/>
          </a:ln>
        </p:spPr>
        <p:txBody>
          <a:bodyPr spcFirstLastPara="1" wrap="square" lIns="91425" tIns="45700" rIns="91425" bIns="45700" anchor="t" anchorCtr="0">
            <a:noAutofit/>
          </a:bodyPr>
          <a:lstStyle/>
          <a:p>
            <a:pPr marL="457200" lvl="0" indent="-368300" algn="l" rtl="0">
              <a:lnSpc>
                <a:spcPct val="115000"/>
              </a:lnSpc>
              <a:spcBef>
                <a:spcPts val="0"/>
              </a:spcBef>
              <a:spcAft>
                <a:spcPts val="0"/>
              </a:spcAft>
              <a:buClr>
                <a:schemeClr val="dk1"/>
              </a:buClr>
              <a:buSzPts val="2200"/>
              <a:buFont typeface="Calibri"/>
              <a:buChar char="●"/>
            </a:pPr>
            <a:r>
              <a:rPr lang="en-US" sz="2000">
                <a:solidFill>
                  <a:srgbClr val="636463"/>
                </a:solidFill>
                <a:latin typeface="Lexend ExtraLight"/>
                <a:ea typeface="Lexend ExtraLight"/>
                <a:cs typeface="Lexend ExtraLight"/>
                <a:sym typeface="Lexend ExtraLight"/>
              </a:rPr>
              <a:t>It is not safe to send photos of yourself to someone you don’t know. It is also not appropriate to share photos of someone else.</a:t>
            </a:r>
            <a:br>
              <a:rPr lang="en-US" sz="2200">
                <a:solidFill>
                  <a:srgbClr val="636463"/>
                </a:solidFill>
                <a:latin typeface="Lexend ExtraLight"/>
                <a:ea typeface="Lexend ExtraLight"/>
                <a:cs typeface="Lexend ExtraLight"/>
                <a:sym typeface="Lexend ExtraLight"/>
              </a:rPr>
            </a:br>
            <a:endParaRPr sz="2200">
              <a:solidFill>
                <a:srgbClr val="636463"/>
              </a:solidFill>
              <a:latin typeface="Lexend ExtraLight"/>
              <a:ea typeface="Lexend ExtraLight"/>
              <a:cs typeface="Lexend ExtraLight"/>
              <a:sym typeface="Lexend ExtraLight"/>
            </a:endParaRPr>
          </a:p>
          <a:p>
            <a:pPr marL="457200" lvl="0" indent="-355600" algn="l" rtl="0">
              <a:lnSpc>
                <a:spcPct val="115000"/>
              </a:lnSpc>
              <a:spcBef>
                <a:spcPts val="0"/>
              </a:spcBef>
              <a:spcAft>
                <a:spcPts val="0"/>
              </a:spcAft>
              <a:buClr>
                <a:schemeClr val="dk1"/>
              </a:buClr>
              <a:buSzPts val="2000"/>
              <a:buFont typeface="Calibri"/>
              <a:buChar char="●"/>
            </a:pPr>
            <a:r>
              <a:rPr lang="en-US" sz="2000">
                <a:solidFill>
                  <a:srgbClr val="636463"/>
                </a:solidFill>
                <a:latin typeface="Lexend ExtraLight"/>
                <a:ea typeface="Lexend ExtraLight"/>
                <a:cs typeface="Lexend ExtraLight"/>
                <a:sym typeface="Lexend ExtraLight"/>
              </a:rPr>
              <a:t>Don’t let yourself be scammed.</a:t>
            </a:r>
            <a:br>
              <a:rPr lang="en-US" sz="2000">
                <a:solidFill>
                  <a:srgbClr val="636463"/>
                </a:solidFill>
                <a:latin typeface="Lexend ExtraLight"/>
                <a:ea typeface="Lexend ExtraLight"/>
                <a:cs typeface="Lexend ExtraLight"/>
                <a:sym typeface="Lexend ExtraLight"/>
              </a:rPr>
            </a:br>
            <a:endParaRPr sz="2000">
              <a:solidFill>
                <a:srgbClr val="636463"/>
              </a:solidFill>
              <a:latin typeface="Lexend ExtraLight"/>
              <a:ea typeface="Lexend ExtraLight"/>
              <a:cs typeface="Lexend ExtraLight"/>
              <a:sym typeface="Lexend ExtraLight"/>
            </a:endParaRPr>
          </a:p>
          <a:p>
            <a:pPr marL="914400" lvl="1" indent="-368300" algn="l" rtl="0">
              <a:lnSpc>
                <a:spcPct val="115000"/>
              </a:lnSpc>
              <a:spcBef>
                <a:spcPts val="0"/>
              </a:spcBef>
              <a:spcAft>
                <a:spcPts val="0"/>
              </a:spcAft>
              <a:buSzPts val="2200"/>
              <a:buFont typeface="Calibri"/>
              <a:buChar char="○"/>
            </a:pPr>
            <a:r>
              <a:rPr lang="en-US" sz="2000">
                <a:solidFill>
                  <a:srgbClr val="636463"/>
                </a:solidFill>
                <a:latin typeface="Lexend ExtraLight"/>
                <a:ea typeface="Lexend ExtraLight"/>
                <a:cs typeface="Lexend ExtraLight"/>
                <a:sym typeface="Lexend ExtraLight"/>
              </a:rPr>
              <a:t>Sites that are poorly made, have spelling mistakes, or ask for a lot of information. </a:t>
            </a:r>
            <a:r>
              <a:rPr lang="en-US" sz="1600" b="1">
                <a:solidFill>
                  <a:srgbClr val="636463"/>
                </a:solidFill>
                <a:latin typeface="Lexend"/>
                <a:ea typeface="Lexend"/>
                <a:cs typeface="Lexend"/>
                <a:sym typeface="Lexend"/>
              </a:rPr>
              <a:t>Don’t trust a website asking for:</a:t>
            </a:r>
            <a:endParaRPr sz="1600" b="1">
              <a:solidFill>
                <a:srgbClr val="636463"/>
              </a:solidFill>
              <a:latin typeface="Lexend"/>
              <a:ea typeface="Lexend"/>
              <a:cs typeface="Lexend"/>
              <a:sym typeface="Lexend"/>
            </a:endParaRPr>
          </a:p>
          <a:p>
            <a:pPr marL="1371600" lvl="2" indent="-330200" algn="l" rtl="0">
              <a:lnSpc>
                <a:spcPct val="115000"/>
              </a:lnSpc>
              <a:spcBef>
                <a:spcPts val="0"/>
              </a:spcBef>
              <a:spcAft>
                <a:spcPts val="0"/>
              </a:spcAft>
              <a:buClr>
                <a:srgbClr val="636463"/>
              </a:buClr>
              <a:buSzPts val="1600"/>
              <a:buFont typeface="Lexend ExtraLight"/>
              <a:buChar char="■"/>
            </a:pPr>
            <a:r>
              <a:rPr lang="en-US" sz="1600">
                <a:solidFill>
                  <a:srgbClr val="636463"/>
                </a:solidFill>
                <a:latin typeface="Lexend ExtraLight"/>
                <a:ea typeface="Lexend ExtraLight"/>
                <a:cs typeface="Lexend ExtraLight"/>
                <a:sym typeface="Lexend ExtraLight"/>
              </a:rPr>
              <a:t>Age/Birthday</a:t>
            </a:r>
            <a:endParaRPr sz="1600">
              <a:solidFill>
                <a:srgbClr val="636463"/>
              </a:solidFill>
              <a:latin typeface="Lexend ExtraLight"/>
              <a:ea typeface="Lexend ExtraLight"/>
              <a:cs typeface="Lexend ExtraLight"/>
              <a:sym typeface="Lexend ExtraLight"/>
            </a:endParaRPr>
          </a:p>
          <a:p>
            <a:pPr marL="1371600" lvl="2" indent="-330200" algn="l" rtl="0">
              <a:lnSpc>
                <a:spcPct val="115000"/>
              </a:lnSpc>
              <a:spcBef>
                <a:spcPts val="0"/>
              </a:spcBef>
              <a:spcAft>
                <a:spcPts val="0"/>
              </a:spcAft>
              <a:buClr>
                <a:srgbClr val="636463"/>
              </a:buClr>
              <a:buSzPts val="1600"/>
              <a:buFont typeface="Lexend ExtraLight"/>
              <a:buChar char="■"/>
            </a:pPr>
            <a:r>
              <a:rPr lang="en-US" sz="1600">
                <a:solidFill>
                  <a:srgbClr val="636463"/>
                </a:solidFill>
                <a:latin typeface="Lexend ExtraLight"/>
                <a:ea typeface="Lexend ExtraLight"/>
                <a:cs typeface="Lexend ExtraLight"/>
                <a:sym typeface="Lexend ExtraLight"/>
              </a:rPr>
              <a:t>Address</a:t>
            </a:r>
            <a:endParaRPr sz="1600">
              <a:solidFill>
                <a:srgbClr val="636463"/>
              </a:solidFill>
              <a:latin typeface="Lexend ExtraLight"/>
              <a:ea typeface="Lexend ExtraLight"/>
              <a:cs typeface="Lexend ExtraLight"/>
              <a:sym typeface="Lexend ExtraLight"/>
            </a:endParaRPr>
          </a:p>
          <a:p>
            <a:pPr marL="1371600" lvl="2" indent="-330200" algn="l" rtl="0">
              <a:lnSpc>
                <a:spcPct val="115000"/>
              </a:lnSpc>
              <a:spcBef>
                <a:spcPts val="0"/>
              </a:spcBef>
              <a:spcAft>
                <a:spcPts val="0"/>
              </a:spcAft>
              <a:buClr>
                <a:srgbClr val="636463"/>
              </a:buClr>
              <a:buSzPts val="1600"/>
              <a:buFont typeface="Lexend ExtraLight"/>
              <a:buChar char="■"/>
            </a:pPr>
            <a:r>
              <a:rPr lang="en-US" sz="1600">
                <a:solidFill>
                  <a:srgbClr val="636463"/>
                </a:solidFill>
                <a:latin typeface="Lexend ExtraLight"/>
                <a:ea typeface="Lexend ExtraLight"/>
                <a:cs typeface="Lexend ExtraLight"/>
                <a:sym typeface="Lexend ExtraLight"/>
              </a:rPr>
              <a:t>Phone number</a:t>
            </a:r>
            <a:endParaRPr sz="1600">
              <a:solidFill>
                <a:srgbClr val="636463"/>
              </a:solidFill>
              <a:latin typeface="Lexend ExtraLight"/>
              <a:ea typeface="Lexend ExtraLight"/>
              <a:cs typeface="Lexend ExtraLight"/>
              <a:sym typeface="Lexend ExtraLight"/>
            </a:endParaRPr>
          </a:p>
          <a:p>
            <a:pPr marL="1371600" lvl="2" indent="-330200" algn="l" rtl="0">
              <a:lnSpc>
                <a:spcPct val="115000"/>
              </a:lnSpc>
              <a:spcBef>
                <a:spcPts val="0"/>
              </a:spcBef>
              <a:spcAft>
                <a:spcPts val="0"/>
              </a:spcAft>
              <a:buClr>
                <a:srgbClr val="636463"/>
              </a:buClr>
              <a:buSzPts val="1600"/>
              <a:buFont typeface="Lexend ExtraLight"/>
              <a:buChar char="■"/>
            </a:pPr>
            <a:r>
              <a:rPr lang="en-US" sz="1600">
                <a:solidFill>
                  <a:srgbClr val="636463"/>
                </a:solidFill>
                <a:latin typeface="Lexend ExtraLight"/>
                <a:ea typeface="Lexend ExtraLight"/>
                <a:cs typeface="Lexend ExtraLight"/>
                <a:sym typeface="Lexend ExtraLight"/>
              </a:rPr>
              <a:t>Credit card or bank info</a:t>
            </a:r>
            <a:endParaRPr sz="1600">
              <a:solidFill>
                <a:srgbClr val="636463"/>
              </a:solidFill>
              <a:latin typeface="Lexend ExtraLight"/>
              <a:ea typeface="Lexend ExtraLight"/>
              <a:cs typeface="Lexend ExtraLight"/>
              <a:sym typeface="Lexend ExtraLight"/>
            </a:endParaRPr>
          </a:p>
          <a:p>
            <a:pPr marL="0" lvl="0" indent="0" algn="l" rtl="0">
              <a:lnSpc>
                <a:spcPct val="115000"/>
              </a:lnSpc>
              <a:spcBef>
                <a:spcPts val="0"/>
              </a:spcBef>
              <a:spcAft>
                <a:spcPts val="0"/>
              </a:spcAft>
              <a:buNone/>
            </a:pPr>
            <a:endParaRPr sz="2200">
              <a:solidFill>
                <a:srgbClr val="636463"/>
              </a:solidFill>
              <a:latin typeface="Lexend ExtraLight"/>
              <a:ea typeface="Lexend ExtraLight"/>
              <a:cs typeface="Lexend ExtraLight"/>
              <a:sym typeface="Lexend ExtraLight"/>
            </a:endParaRPr>
          </a:p>
          <a:p>
            <a:pPr marL="0" lvl="0" indent="0" algn="l" rtl="0">
              <a:lnSpc>
                <a:spcPct val="115000"/>
              </a:lnSpc>
              <a:spcBef>
                <a:spcPts val="0"/>
              </a:spcBef>
              <a:spcAft>
                <a:spcPts val="0"/>
              </a:spcAft>
              <a:buNone/>
            </a:pPr>
            <a:endParaRPr sz="2200">
              <a:solidFill>
                <a:srgbClr val="636463"/>
              </a:solidFill>
              <a:latin typeface="Lexend ExtraLight"/>
              <a:ea typeface="Lexend ExtraLight"/>
              <a:cs typeface="Lexend ExtraLight"/>
              <a:sym typeface="Lexend ExtraLight"/>
            </a:endParaRPr>
          </a:p>
        </p:txBody>
      </p:sp>
      <p:pic>
        <p:nvPicPr>
          <p:cNvPr id="1261" name="Google Shape;1261;p219"/>
          <p:cNvPicPr preferRelativeResize="0"/>
          <p:nvPr/>
        </p:nvPicPr>
        <p:blipFill>
          <a:blip r:embed="rId3">
            <a:alphaModFix/>
          </a:blip>
          <a:stretch>
            <a:fillRect/>
          </a:stretch>
        </p:blipFill>
        <p:spPr>
          <a:xfrm>
            <a:off x="273450" y="1601740"/>
            <a:ext cx="2326725" cy="4104426"/>
          </a:xfrm>
          <a:prstGeom prst="rect">
            <a:avLst/>
          </a:prstGeom>
          <a:noFill/>
          <a:ln>
            <a:noFill/>
          </a:ln>
        </p:spPr>
      </p:pic>
      <p:grpSp>
        <p:nvGrpSpPr>
          <p:cNvPr id="1262" name="Google Shape;1262;p219"/>
          <p:cNvGrpSpPr/>
          <p:nvPr/>
        </p:nvGrpSpPr>
        <p:grpSpPr>
          <a:xfrm>
            <a:off x="785177" y="2604375"/>
            <a:ext cx="1221819" cy="1127095"/>
            <a:chOff x="3955212" y="512800"/>
            <a:chExt cx="616800" cy="554100"/>
          </a:xfrm>
        </p:grpSpPr>
        <p:sp>
          <p:nvSpPr>
            <p:cNvPr id="1263" name="Google Shape;1263;p219"/>
            <p:cNvSpPr/>
            <p:nvPr/>
          </p:nvSpPr>
          <p:spPr>
            <a:xfrm>
              <a:off x="3955212" y="512800"/>
              <a:ext cx="616800" cy="554100"/>
            </a:xfrm>
            <a:prstGeom prst="triangle">
              <a:avLst>
                <a:gd name="adj" fmla="val 50000"/>
              </a:avLst>
            </a:prstGeom>
            <a:solidFill>
              <a:srgbClr val="FF0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64" name="Google Shape;1264;p219"/>
            <p:cNvSpPr txBox="1"/>
            <p:nvPr/>
          </p:nvSpPr>
          <p:spPr>
            <a:xfrm>
              <a:off x="4173627" y="579582"/>
              <a:ext cx="2211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6000">
                  <a:solidFill>
                    <a:schemeClr val="dk1"/>
                  </a:solidFill>
                </a:rPr>
                <a:t>!</a:t>
              </a:r>
              <a:endParaRPr sz="6000">
                <a:solidFill>
                  <a:schemeClr val="dk1"/>
                </a:solidFill>
              </a:endParaRPr>
            </a:p>
          </p:txBody>
        </p:sp>
      </p:grpSp>
      <p:sp>
        <p:nvSpPr>
          <p:cNvPr id="1265" name="Google Shape;1265;p219"/>
          <p:cNvSpPr txBox="1"/>
          <p:nvPr/>
        </p:nvSpPr>
        <p:spPr>
          <a:xfrm>
            <a:off x="1968600" y="5946400"/>
            <a:ext cx="7175400" cy="492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000">
                <a:solidFill>
                  <a:srgbClr val="636463"/>
                </a:solidFill>
                <a:latin typeface="Lexend ExtraLight"/>
                <a:ea typeface="Lexend ExtraLight"/>
                <a:cs typeface="Lexend ExtraLight"/>
                <a:sym typeface="Lexend ExtraLight"/>
              </a:rPr>
              <a:t>Always ask a parent or trusted adult if you are unsure.</a:t>
            </a:r>
            <a:endParaRPr sz="12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69"/>
        <p:cNvGrpSpPr/>
        <p:nvPr/>
      </p:nvGrpSpPr>
      <p:grpSpPr>
        <a:xfrm>
          <a:off x="0" y="0"/>
          <a:ext cx="0" cy="0"/>
          <a:chOff x="0" y="0"/>
          <a:chExt cx="0" cy="0"/>
        </a:xfrm>
      </p:grpSpPr>
      <p:sp>
        <p:nvSpPr>
          <p:cNvPr id="1270" name="Google Shape;1270;p220"/>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271" name="Google Shape;1271;p220"/>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1272" name="Google Shape;1272;p220"/>
          <p:cNvSpPr txBox="1"/>
          <p:nvPr/>
        </p:nvSpPr>
        <p:spPr>
          <a:xfrm>
            <a:off x="6164250" y="6492867"/>
            <a:ext cx="3334200" cy="359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273" name="Google Shape;1273;p220"/>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US" sz="2900">
                <a:solidFill>
                  <a:srgbClr val="FFFFFF"/>
                </a:solidFill>
                <a:latin typeface="Lexend Thin"/>
                <a:ea typeface="Lexend Thin"/>
                <a:cs typeface="Lexend Thin"/>
                <a:sym typeface="Lexend Thin"/>
              </a:rPr>
              <a:t>4 Ad types to look for:</a:t>
            </a:r>
            <a:endParaRPr>
              <a:latin typeface="Lexend Thin"/>
              <a:ea typeface="Lexend Thin"/>
              <a:cs typeface="Lexend Thin"/>
              <a:sym typeface="Lexend Thin"/>
            </a:endParaRPr>
          </a:p>
        </p:txBody>
      </p:sp>
      <p:sp>
        <p:nvSpPr>
          <p:cNvPr id="1274" name="Google Shape;1274;p220"/>
          <p:cNvSpPr txBox="1"/>
          <p:nvPr/>
        </p:nvSpPr>
        <p:spPr>
          <a:xfrm>
            <a:off x="273450" y="1512725"/>
            <a:ext cx="8534400" cy="4854000"/>
          </a:xfrm>
          <a:prstGeom prst="rect">
            <a:avLst/>
          </a:prstGeom>
          <a:noFill/>
          <a:ln>
            <a:noFill/>
          </a:ln>
        </p:spPr>
        <p:txBody>
          <a:bodyPr spcFirstLastPara="1" wrap="square" lIns="91425" tIns="45700" rIns="91425" bIns="45700" anchor="t" anchorCtr="0">
            <a:noAutofit/>
          </a:bodyPr>
          <a:lstStyle/>
          <a:p>
            <a:pPr marL="457200" lvl="0" indent="-355600" algn="l" rtl="0">
              <a:lnSpc>
                <a:spcPct val="115000"/>
              </a:lnSpc>
              <a:spcBef>
                <a:spcPts val="0"/>
              </a:spcBef>
              <a:spcAft>
                <a:spcPts val="0"/>
              </a:spcAft>
              <a:buClr>
                <a:srgbClr val="595959"/>
              </a:buClr>
              <a:buSzPts val="2000"/>
              <a:buFont typeface="Calibri"/>
              <a:buAutoNum type="arabicPeriod"/>
            </a:pPr>
            <a:r>
              <a:rPr lang="en-US" sz="2000" b="1">
                <a:solidFill>
                  <a:srgbClr val="595959"/>
                </a:solidFill>
                <a:latin typeface="Lexend"/>
                <a:ea typeface="Lexend"/>
                <a:cs typeface="Lexend"/>
                <a:sym typeface="Lexend"/>
              </a:rPr>
              <a:t>Clickbait</a:t>
            </a:r>
            <a:r>
              <a:rPr lang="en-US" sz="2000">
                <a:solidFill>
                  <a:srgbClr val="595959"/>
                </a:solidFill>
                <a:latin typeface="Lexend ExtraLight"/>
                <a:ea typeface="Lexend ExtraLight"/>
                <a:cs typeface="Lexend ExtraLight"/>
                <a:sym typeface="Lexend ExtraLight"/>
              </a:rPr>
              <a:t>: sensationalized headlines you can’t resist:</a:t>
            </a:r>
            <a:br>
              <a:rPr lang="en-US" sz="2000">
                <a:solidFill>
                  <a:srgbClr val="595959"/>
                </a:solidFill>
                <a:latin typeface="Lexend ExtraLight"/>
                <a:ea typeface="Lexend ExtraLight"/>
                <a:cs typeface="Lexend ExtraLight"/>
                <a:sym typeface="Lexend ExtraLight"/>
              </a:rPr>
            </a:br>
            <a:r>
              <a:rPr lang="en-US" sz="2000" i="1">
                <a:solidFill>
                  <a:srgbClr val="595959"/>
                </a:solidFill>
                <a:latin typeface="Lexend ExtraLight"/>
                <a:ea typeface="Lexend ExtraLight"/>
                <a:cs typeface="Lexend ExtraLight"/>
                <a:sym typeface="Lexend ExtraLight"/>
              </a:rPr>
              <a:t>“The money making </a:t>
            </a:r>
            <a:r>
              <a:rPr lang="en-US" sz="2000" i="1" u="sng">
                <a:solidFill>
                  <a:srgbClr val="0055A4"/>
                </a:solidFill>
                <a:latin typeface="Lexend ExtraLight"/>
                <a:ea typeface="Lexend ExtraLight"/>
                <a:cs typeface="Lexend ExtraLight"/>
                <a:sym typeface="Lexend ExtraLight"/>
              </a:rPr>
              <a:t>secret that banks don’t want you to know!”</a:t>
            </a:r>
            <a:br>
              <a:rPr lang="en-US" sz="2000" i="1" u="sng">
                <a:solidFill>
                  <a:srgbClr val="595959"/>
                </a:solidFill>
                <a:latin typeface="Lexend ExtraLight"/>
                <a:ea typeface="Lexend ExtraLight"/>
                <a:cs typeface="Lexend ExtraLight"/>
                <a:sym typeface="Lexend ExtraLight"/>
              </a:rPr>
            </a:br>
            <a:endParaRPr sz="2000" i="1" u="sng">
              <a:solidFill>
                <a:srgbClr val="595959"/>
              </a:solidFill>
              <a:latin typeface="Lexend ExtraLight"/>
              <a:ea typeface="Lexend ExtraLight"/>
              <a:cs typeface="Lexend ExtraLight"/>
              <a:sym typeface="Lexend ExtraLight"/>
            </a:endParaRPr>
          </a:p>
          <a:p>
            <a:pPr marL="457200" lvl="0" indent="-355600" algn="l" rtl="0">
              <a:lnSpc>
                <a:spcPct val="115000"/>
              </a:lnSpc>
              <a:spcBef>
                <a:spcPts val="0"/>
              </a:spcBef>
              <a:spcAft>
                <a:spcPts val="0"/>
              </a:spcAft>
              <a:buClr>
                <a:srgbClr val="595959"/>
              </a:buClr>
              <a:buSzPts val="2000"/>
              <a:buFont typeface="Calibri"/>
              <a:buAutoNum type="arabicPeriod"/>
            </a:pPr>
            <a:r>
              <a:rPr lang="en-US" sz="2000" b="1">
                <a:solidFill>
                  <a:srgbClr val="595959"/>
                </a:solidFill>
                <a:latin typeface="Lexend"/>
                <a:ea typeface="Lexend"/>
                <a:cs typeface="Lexend"/>
                <a:sym typeface="Lexend"/>
              </a:rPr>
              <a:t>Bandwagon Effect</a:t>
            </a:r>
            <a:r>
              <a:rPr lang="en-US" sz="2000">
                <a:solidFill>
                  <a:srgbClr val="595959"/>
                </a:solidFill>
                <a:latin typeface="Lexend ExtraLight"/>
                <a:ea typeface="Lexend ExtraLight"/>
                <a:cs typeface="Lexend ExtraLight"/>
                <a:sym typeface="Lexend ExtraLight"/>
              </a:rPr>
              <a:t>: everyone else is doing it: </a:t>
            </a:r>
            <a:br>
              <a:rPr lang="en-US" sz="2000">
                <a:solidFill>
                  <a:srgbClr val="595959"/>
                </a:solidFill>
                <a:latin typeface="Lexend ExtraLight"/>
                <a:ea typeface="Lexend ExtraLight"/>
                <a:cs typeface="Lexend ExtraLight"/>
                <a:sym typeface="Lexend ExtraLight"/>
              </a:rPr>
            </a:br>
            <a:r>
              <a:rPr lang="en-US" sz="2000" i="1">
                <a:solidFill>
                  <a:srgbClr val="0055A4"/>
                </a:solidFill>
                <a:latin typeface="Lexend ExtraLight"/>
                <a:ea typeface="Lexend ExtraLight"/>
                <a:cs typeface="Lexend ExtraLight"/>
                <a:sym typeface="Lexend ExtraLight"/>
              </a:rPr>
              <a:t>“</a:t>
            </a:r>
            <a:r>
              <a:rPr lang="en-US" sz="2000" i="1" u="sng">
                <a:solidFill>
                  <a:srgbClr val="0055A4"/>
                </a:solidFill>
                <a:latin typeface="Lexend ExtraLight"/>
                <a:ea typeface="Lexend ExtraLight"/>
                <a:cs typeface="Lexend ExtraLight"/>
                <a:sym typeface="Lexend ExtraLight"/>
              </a:rPr>
              <a:t>Eight out of ten homes</a:t>
            </a:r>
            <a:r>
              <a:rPr lang="en-US" sz="2000" i="1">
                <a:solidFill>
                  <a:srgbClr val="0055A4"/>
                </a:solidFill>
                <a:latin typeface="Lexend ExtraLight"/>
                <a:ea typeface="Lexend ExtraLight"/>
                <a:cs typeface="Lexend ExtraLight"/>
                <a:sym typeface="Lexend ExtraLight"/>
              </a:rPr>
              <a:t> </a:t>
            </a:r>
            <a:r>
              <a:rPr lang="en-US" sz="2000" i="1">
                <a:solidFill>
                  <a:srgbClr val="595959"/>
                </a:solidFill>
                <a:latin typeface="Lexend ExtraLight"/>
                <a:ea typeface="Lexend ExtraLight"/>
                <a:cs typeface="Lexend ExtraLight"/>
                <a:sym typeface="Lexend ExtraLight"/>
              </a:rPr>
              <a:t>use our security system. Don’t let your home be a target.”        </a:t>
            </a:r>
            <a:r>
              <a:rPr lang="en-US" sz="2000">
                <a:solidFill>
                  <a:srgbClr val="595959"/>
                </a:solidFill>
                <a:latin typeface="Lexend ExtraLight"/>
                <a:ea typeface="Lexend ExtraLight"/>
                <a:cs typeface="Lexend ExtraLight"/>
                <a:sym typeface="Lexend ExtraLight"/>
              </a:rPr>
              <a:t> 		</a:t>
            </a:r>
            <a:br>
              <a:rPr lang="en-US" sz="2000">
                <a:solidFill>
                  <a:srgbClr val="595959"/>
                </a:solidFill>
                <a:latin typeface="Lexend ExtraLight"/>
                <a:ea typeface="Lexend ExtraLight"/>
                <a:cs typeface="Lexend ExtraLight"/>
                <a:sym typeface="Lexend ExtraLight"/>
              </a:rPr>
            </a:br>
            <a:r>
              <a:rPr lang="en-US" sz="2000">
                <a:solidFill>
                  <a:srgbClr val="595959"/>
                </a:solidFill>
                <a:latin typeface="Lexend ExtraLight"/>
                <a:ea typeface="Lexend ExtraLight"/>
                <a:cs typeface="Lexend ExtraLight"/>
                <a:sym typeface="Lexend ExtraLight"/>
              </a:rPr>
              <a:t>                  </a:t>
            </a:r>
            <a:endParaRPr sz="2000">
              <a:solidFill>
                <a:srgbClr val="595959"/>
              </a:solidFill>
              <a:latin typeface="Lexend ExtraLight"/>
              <a:ea typeface="Lexend ExtraLight"/>
              <a:cs typeface="Lexend ExtraLight"/>
              <a:sym typeface="Lexend ExtraLight"/>
            </a:endParaRPr>
          </a:p>
          <a:p>
            <a:pPr marL="457200" lvl="0" indent="-355600" algn="l" rtl="0">
              <a:lnSpc>
                <a:spcPct val="115000"/>
              </a:lnSpc>
              <a:spcBef>
                <a:spcPts val="0"/>
              </a:spcBef>
              <a:spcAft>
                <a:spcPts val="0"/>
              </a:spcAft>
              <a:buClr>
                <a:srgbClr val="595959"/>
              </a:buClr>
              <a:buSzPts val="2000"/>
              <a:buFont typeface="Calibri"/>
              <a:buAutoNum type="arabicPeriod"/>
            </a:pPr>
            <a:r>
              <a:rPr lang="en-US" sz="2000" b="1">
                <a:solidFill>
                  <a:srgbClr val="595959"/>
                </a:solidFill>
                <a:latin typeface="Lexend"/>
                <a:ea typeface="Lexend"/>
                <a:cs typeface="Lexend"/>
                <a:sym typeface="Lexend"/>
              </a:rPr>
              <a:t>Pseudo-science</a:t>
            </a:r>
            <a:r>
              <a:rPr lang="en-US" sz="2000">
                <a:solidFill>
                  <a:srgbClr val="595959"/>
                </a:solidFill>
                <a:latin typeface="Lexend ExtraLight"/>
                <a:ea typeface="Lexend ExtraLight"/>
                <a:cs typeface="Lexend ExtraLight"/>
                <a:sym typeface="Lexend ExtraLight"/>
              </a:rPr>
              <a:t>: invented or exaggerated scientific claims: </a:t>
            </a:r>
            <a:br>
              <a:rPr lang="en-US" sz="2000">
                <a:solidFill>
                  <a:srgbClr val="595959"/>
                </a:solidFill>
                <a:latin typeface="Lexend ExtraLight"/>
                <a:ea typeface="Lexend ExtraLight"/>
                <a:cs typeface="Lexend ExtraLight"/>
                <a:sym typeface="Lexend ExtraLight"/>
              </a:rPr>
            </a:br>
            <a:r>
              <a:rPr lang="en-US" sz="2000" i="1" u="sng">
                <a:solidFill>
                  <a:srgbClr val="0055A4"/>
                </a:solidFill>
                <a:latin typeface="Lexend ExtraLight"/>
                <a:ea typeface="Lexend ExtraLight"/>
                <a:cs typeface="Lexend ExtraLight"/>
                <a:sym typeface="Lexend ExtraLight"/>
              </a:rPr>
              <a:t>“With Phyto-Dorphine™ Skin Booster.</a:t>
            </a:r>
            <a:r>
              <a:rPr lang="en-US" sz="2000" i="1">
                <a:solidFill>
                  <a:srgbClr val="0055A4"/>
                </a:solidFill>
                <a:latin typeface="Lexend ExtraLight"/>
                <a:ea typeface="Lexend ExtraLight"/>
                <a:cs typeface="Lexend ExtraLight"/>
                <a:sym typeface="Lexend ExtraLight"/>
              </a:rPr>
              <a:t>”</a:t>
            </a:r>
            <a:br>
              <a:rPr lang="en-US" sz="2000" i="1">
                <a:solidFill>
                  <a:srgbClr val="595959"/>
                </a:solidFill>
                <a:latin typeface="Lexend ExtraLight"/>
                <a:ea typeface="Lexend ExtraLight"/>
                <a:cs typeface="Lexend ExtraLight"/>
                <a:sym typeface="Lexend ExtraLight"/>
              </a:rPr>
            </a:br>
            <a:endParaRPr sz="2000" i="1">
              <a:solidFill>
                <a:srgbClr val="595959"/>
              </a:solidFill>
              <a:latin typeface="Lexend ExtraLight"/>
              <a:ea typeface="Lexend ExtraLight"/>
              <a:cs typeface="Lexend ExtraLight"/>
              <a:sym typeface="Lexend ExtraLight"/>
            </a:endParaRPr>
          </a:p>
          <a:p>
            <a:pPr marL="457200" lvl="0" indent="-355600" algn="l" rtl="0">
              <a:lnSpc>
                <a:spcPct val="115000"/>
              </a:lnSpc>
              <a:spcBef>
                <a:spcPts val="0"/>
              </a:spcBef>
              <a:spcAft>
                <a:spcPts val="0"/>
              </a:spcAft>
              <a:buClr>
                <a:schemeClr val="dk1"/>
              </a:buClr>
              <a:buSzPts val="2000"/>
              <a:buFont typeface="Calibri"/>
              <a:buAutoNum type="arabicPeriod"/>
            </a:pPr>
            <a:r>
              <a:rPr lang="en-US" sz="2000" b="1">
                <a:solidFill>
                  <a:srgbClr val="595959"/>
                </a:solidFill>
                <a:latin typeface="Lexend"/>
                <a:ea typeface="Lexend"/>
                <a:cs typeface="Lexend"/>
                <a:sym typeface="Lexend"/>
              </a:rPr>
              <a:t>Endorsement</a:t>
            </a:r>
            <a:r>
              <a:rPr lang="en-US" sz="2000">
                <a:solidFill>
                  <a:srgbClr val="595959"/>
                </a:solidFill>
                <a:latin typeface="Lexend ExtraLight"/>
                <a:ea typeface="Lexend ExtraLight"/>
                <a:cs typeface="Lexend ExtraLight"/>
                <a:sym typeface="Lexend ExtraLight"/>
              </a:rPr>
              <a:t>: a celebrity uses this product, so you should too.</a:t>
            </a:r>
            <a:br>
              <a:rPr lang="en-US" sz="2000">
                <a:solidFill>
                  <a:srgbClr val="595959"/>
                </a:solidFill>
                <a:latin typeface="Lexend ExtraLight"/>
                <a:ea typeface="Lexend ExtraLight"/>
                <a:cs typeface="Lexend ExtraLight"/>
                <a:sym typeface="Lexend ExtraLight"/>
              </a:rPr>
            </a:br>
            <a:r>
              <a:rPr lang="en-US" sz="2000" i="1" u="sng">
                <a:solidFill>
                  <a:srgbClr val="0055A4"/>
                </a:solidFill>
                <a:latin typeface="Lexend ExtraLight"/>
                <a:ea typeface="Lexend ExtraLight"/>
                <a:cs typeface="Lexend ExtraLight"/>
                <a:sym typeface="Lexend ExtraLight"/>
              </a:rPr>
              <a:t>“Be like Mike”</a:t>
            </a:r>
            <a:r>
              <a:rPr lang="en-US" sz="2000" i="1">
                <a:solidFill>
                  <a:srgbClr val="0055A4"/>
                </a:solidFill>
                <a:latin typeface="Lexend ExtraLight"/>
                <a:ea typeface="Lexend ExtraLight"/>
                <a:cs typeface="Lexend ExtraLight"/>
                <a:sym typeface="Lexend ExtraLight"/>
              </a:rPr>
              <a:t> </a:t>
            </a:r>
            <a:r>
              <a:rPr lang="en-US" sz="2000">
                <a:solidFill>
                  <a:srgbClr val="595959"/>
                </a:solidFill>
                <a:latin typeface="Lexend ExtraLight"/>
                <a:ea typeface="Lexend ExtraLight"/>
                <a:cs typeface="Lexend ExtraLight"/>
                <a:sym typeface="Lexend ExtraLight"/>
              </a:rPr>
              <a:t>was a Gatorade campaign featuring Michael Jordan.</a:t>
            </a:r>
            <a:r>
              <a:rPr lang="en-US" sz="2000">
                <a:solidFill>
                  <a:schemeClr val="dk1"/>
                </a:solidFill>
                <a:latin typeface="Lexend ExtraLight"/>
                <a:ea typeface="Lexend ExtraLight"/>
                <a:cs typeface="Lexend ExtraLight"/>
                <a:sym typeface="Lexend ExtraLight"/>
              </a:rPr>
              <a:t> </a:t>
            </a:r>
            <a:endParaRPr sz="2000">
              <a:solidFill>
                <a:schemeClr val="dk1"/>
              </a:solidFill>
              <a:latin typeface="Lexend ExtraLight"/>
              <a:ea typeface="Lexend ExtraLight"/>
              <a:cs typeface="Lexend ExtraLight"/>
              <a:sym typeface="Lexend ExtraLight"/>
            </a:endParaRPr>
          </a:p>
          <a:p>
            <a:pPr marL="0" lvl="0" indent="0" algn="l" rtl="0">
              <a:lnSpc>
                <a:spcPct val="115000"/>
              </a:lnSpc>
              <a:spcBef>
                <a:spcPts val="0"/>
              </a:spcBef>
              <a:spcAft>
                <a:spcPts val="0"/>
              </a:spcAft>
              <a:buNone/>
            </a:pPr>
            <a:endParaRPr sz="2200">
              <a:solidFill>
                <a:schemeClr val="dk1"/>
              </a:solidFill>
              <a:latin typeface="Lexend ExtraLight"/>
              <a:ea typeface="Lexend ExtraLight"/>
              <a:cs typeface="Lexend ExtraLight"/>
              <a:sym typeface="Lexend Extra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78"/>
        <p:cNvGrpSpPr/>
        <p:nvPr/>
      </p:nvGrpSpPr>
      <p:grpSpPr>
        <a:xfrm>
          <a:off x="0" y="0"/>
          <a:ext cx="0" cy="0"/>
          <a:chOff x="0" y="0"/>
          <a:chExt cx="0" cy="0"/>
        </a:xfrm>
      </p:grpSpPr>
      <p:sp>
        <p:nvSpPr>
          <p:cNvPr id="1279" name="Google Shape;1279;p221"/>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280" name="Google Shape;1280;p221"/>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1281" name="Google Shape;1281;p221"/>
          <p:cNvSpPr txBox="1"/>
          <p:nvPr/>
        </p:nvSpPr>
        <p:spPr>
          <a:xfrm>
            <a:off x="6164250" y="6492867"/>
            <a:ext cx="3334200" cy="359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282" name="Google Shape;1282;p221"/>
          <p:cNvSpPr txBox="1">
            <a:spLocks noGrp="1"/>
          </p:cNvSpPr>
          <p:nvPr>
            <p:ph type="title"/>
          </p:nvPr>
        </p:nvSpPr>
        <p:spPr>
          <a:xfrm>
            <a:off x="2734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US" sz="2900">
                <a:solidFill>
                  <a:srgbClr val="FFFFFF"/>
                </a:solidFill>
                <a:latin typeface="Lexend Thin"/>
                <a:ea typeface="Lexend Thin"/>
                <a:cs typeface="Lexend Thin"/>
                <a:sym typeface="Lexend Thin"/>
              </a:rPr>
              <a:t>Case Studies</a:t>
            </a:r>
            <a:endParaRPr>
              <a:latin typeface="Lexend Thin"/>
              <a:ea typeface="Lexend Thin"/>
              <a:cs typeface="Lexend Thin"/>
              <a:sym typeface="Lexend Thin"/>
            </a:endParaRPr>
          </a:p>
        </p:txBody>
      </p:sp>
      <p:sp>
        <p:nvSpPr>
          <p:cNvPr id="1283" name="Google Shape;1283;p221"/>
          <p:cNvSpPr txBox="1"/>
          <p:nvPr/>
        </p:nvSpPr>
        <p:spPr>
          <a:xfrm>
            <a:off x="273450" y="1512725"/>
            <a:ext cx="8534400" cy="4854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endParaRPr sz="2400" b="1">
              <a:solidFill>
                <a:schemeClr val="dk1"/>
              </a:solidFill>
            </a:endParaRPr>
          </a:p>
        </p:txBody>
      </p:sp>
      <p:pic>
        <p:nvPicPr>
          <p:cNvPr id="1284" name="Google Shape;1284;p221"/>
          <p:cNvPicPr preferRelativeResize="0"/>
          <p:nvPr/>
        </p:nvPicPr>
        <p:blipFill>
          <a:blip r:embed="rId3">
            <a:alphaModFix/>
          </a:blip>
          <a:stretch>
            <a:fillRect/>
          </a:stretch>
        </p:blipFill>
        <p:spPr>
          <a:xfrm>
            <a:off x="2239250" y="2841575"/>
            <a:ext cx="4602798" cy="1420399"/>
          </a:xfrm>
          <a:prstGeom prst="rect">
            <a:avLst/>
          </a:prstGeom>
          <a:noFill/>
          <a:ln>
            <a:noFill/>
          </a:ln>
        </p:spPr>
      </p:pic>
      <p:sp>
        <p:nvSpPr>
          <p:cNvPr id="1285" name="Google Shape;1285;p221"/>
          <p:cNvSpPr txBox="1"/>
          <p:nvPr/>
        </p:nvSpPr>
        <p:spPr>
          <a:xfrm>
            <a:off x="1799700" y="4009100"/>
            <a:ext cx="6222000" cy="84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900">
                <a:solidFill>
                  <a:srgbClr val="7F7F7F"/>
                </a:solidFill>
                <a:latin typeface="Lexend Light"/>
                <a:ea typeface="Lexend Light"/>
                <a:cs typeface="Lexend Light"/>
                <a:sym typeface="Lexend Light"/>
              </a:rPr>
              <a:t>Media and Advertising Agency©</a:t>
            </a:r>
            <a:endParaRPr sz="2900">
              <a:solidFill>
                <a:srgbClr val="7F7F7F"/>
              </a:solidFill>
              <a:latin typeface="Lexend Light"/>
              <a:ea typeface="Lexend Light"/>
              <a:cs typeface="Lexend Light"/>
              <a:sym typeface="Lexend Light"/>
            </a:endParaRPr>
          </a:p>
        </p:txBody>
      </p:sp>
      <p:sp>
        <p:nvSpPr>
          <p:cNvPr id="1286" name="Google Shape;1286;p221"/>
          <p:cNvSpPr txBox="1"/>
          <p:nvPr/>
        </p:nvSpPr>
        <p:spPr>
          <a:xfrm>
            <a:off x="425850" y="1512725"/>
            <a:ext cx="5214600" cy="84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a:latin typeface="Lexend Thin"/>
                <a:ea typeface="Lexend Thin"/>
                <a:cs typeface="Lexend Thin"/>
                <a:sym typeface="Lexend Thin"/>
              </a:rPr>
              <a:t>Presentations by groups from: </a:t>
            </a:r>
            <a:br>
              <a:rPr lang="en-US" sz="2200">
                <a:latin typeface="Lexend Thin"/>
                <a:ea typeface="Lexend Thin"/>
                <a:cs typeface="Lexend Thin"/>
                <a:sym typeface="Lexend Thin"/>
              </a:rPr>
            </a:br>
            <a:endParaRPr sz="2200">
              <a:latin typeface="Lexend Thin"/>
              <a:ea typeface="Lexend Thin"/>
              <a:cs typeface="Lexend Thin"/>
              <a:sym typeface="Lexend Thi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90"/>
        <p:cNvGrpSpPr/>
        <p:nvPr/>
      </p:nvGrpSpPr>
      <p:grpSpPr>
        <a:xfrm>
          <a:off x="0" y="0"/>
          <a:ext cx="0" cy="0"/>
          <a:chOff x="0" y="0"/>
          <a:chExt cx="0" cy="0"/>
        </a:xfrm>
      </p:grpSpPr>
      <p:sp>
        <p:nvSpPr>
          <p:cNvPr id="1291" name="Google Shape;1291;p222"/>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292" name="Google Shape;1292;p222"/>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1293" name="Google Shape;1293;p222"/>
          <p:cNvSpPr txBox="1"/>
          <p:nvPr/>
        </p:nvSpPr>
        <p:spPr>
          <a:xfrm>
            <a:off x="6164250" y="6492867"/>
            <a:ext cx="3334200" cy="359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294" name="Google Shape;1294;p222"/>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US" sz="2900">
                <a:solidFill>
                  <a:srgbClr val="FFFFFF"/>
                </a:solidFill>
                <a:latin typeface="Lexend Thin"/>
                <a:ea typeface="Lexend Thin"/>
                <a:cs typeface="Lexend Thin"/>
                <a:sym typeface="Lexend Thin"/>
              </a:rPr>
              <a:t>Review</a:t>
            </a:r>
            <a:endParaRPr>
              <a:latin typeface="Lexend Thin"/>
              <a:ea typeface="Lexend Thin"/>
              <a:cs typeface="Lexend Thin"/>
              <a:sym typeface="Lexend Thin"/>
            </a:endParaRPr>
          </a:p>
        </p:txBody>
      </p:sp>
      <p:sp>
        <p:nvSpPr>
          <p:cNvPr id="1295" name="Google Shape;1295;p222"/>
          <p:cNvSpPr txBox="1"/>
          <p:nvPr/>
        </p:nvSpPr>
        <p:spPr>
          <a:xfrm>
            <a:off x="473000" y="1935999"/>
            <a:ext cx="7977600" cy="4304400"/>
          </a:xfrm>
          <a:prstGeom prst="rect">
            <a:avLst/>
          </a:prstGeom>
          <a:noFill/>
          <a:ln>
            <a:noFill/>
          </a:ln>
        </p:spPr>
        <p:txBody>
          <a:bodyPr spcFirstLastPara="1" wrap="square" lIns="91425" tIns="45700" rIns="91425" bIns="45700" anchor="t" anchorCtr="0">
            <a:noAutofit/>
          </a:bodyPr>
          <a:lstStyle/>
          <a:p>
            <a:pPr marL="457200" lvl="0" indent="-381000" algn="just" rtl="0">
              <a:spcBef>
                <a:spcPts val="0"/>
              </a:spcBef>
              <a:spcAft>
                <a:spcPts val="0"/>
              </a:spcAft>
              <a:buClr>
                <a:srgbClr val="0B5394"/>
              </a:buClr>
              <a:buSzPts val="2400"/>
              <a:buFont typeface="Calibri"/>
              <a:buChar char="●"/>
            </a:pPr>
            <a:r>
              <a:rPr lang="en-US" sz="2400">
                <a:solidFill>
                  <a:srgbClr val="0B5394"/>
                </a:solidFill>
                <a:latin typeface="Lexend ExtraLight"/>
                <a:ea typeface="Lexend ExtraLight"/>
                <a:cs typeface="Lexend ExtraLight"/>
                <a:sym typeface="Lexend ExtraLight"/>
              </a:rPr>
              <a:t>Maturity means taking responsibility for our choices.</a:t>
            </a:r>
            <a:endParaRPr sz="2400">
              <a:solidFill>
                <a:srgbClr val="0B5394"/>
              </a:solidFill>
              <a:latin typeface="Lexend ExtraLight"/>
              <a:ea typeface="Lexend ExtraLight"/>
              <a:cs typeface="Lexend ExtraLight"/>
              <a:sym typeface="Lexend ExtraLight"/>
            </a:endParaRPr>
          </a:p>
          <a:p>
            <a:pPr marL="457200" lvl="0" indent="0" algn="just" rtl="0">
              <a:spcBef>
                <a:spcPts val="0"/>
              </a:spcBef>
              <a:spcAft>
                <a:spcPts val="0"/>
              </a:spcAft>
              <a:buNone/>
            </a:pPr>
            <a:endParaRPr sz="2400">
              <a:solidFill>
                <a:srgbClr val="0B5394"/>
              </a:solidFill>
              <a:latin typeface="Lexend ExtraLight"/>
              <a:ea typeface="Lexend ExtraLight"/>
              <a:cs typeface="Lexend ExtraLight"/>
              <a:sym typeface="Lexend ExtraLight"/>
            </a:endParaRPr>
          </a:p>
          <a:p>
            <a:pPr marL="457200" lvl="0" indent="-381000" algn="just" rtl="0">
              <a:spcBef>
                <a:spcPts val="0"/>
              </a:spcBef>
              <a:spcAft>
                <a:spcPts val="0"/>
              </a:spcAft>
              <a:buClr>
                <a:srgbClr val="0B5394"/>
              </a:buClr>
              <a:buSzPts val="2400"/>
              <a:buFont typeface="Calibri"/>
              <a:buChar char="●"/>
            </a:pPr>
            <a:r>
              <a:rPr lang="en-US" sz="2400">
                <a:solidFill>
                  <a:srgbClr val="0B5394"/>
                </a:solidFill>
                <a:latin typeface="Lexend ExtraLight"/>
                <a:ea typeface="Lexend ExtraLight"/>
                <a:cs typeface="Lexend ExtraLight"/>
                <a:sym typeface="Lexend ExtraLight"/>
              </a:rPr>
              <a:t>Practicing excellent habits of thinking can help us mature.</a:t>
            </a:r>
            <a:endParaRPr sz="2400">
              <a:solidFill>
                <a:srgbClr val="0B5394"/>
              </a:solidFill>
              <a:latin typeface="Lexend ExtraLight"/>
              <a:ea typeface="Lexend ExtraLight"/>
              <a:cs typeface="Lexend ExtraLight"/>
              <a:sym typeface="Lexend ExtraLight"/>
            </a:endParaRPr>
          </a:p>
          <a:p>
            <a:pPr marL="457200" lvl="0" indent="0" algn="just" rtl="0">
              <a:spcBef>
                <a:spcPts val="0"/>
              </a:spcBef>
              <a:spcAft>
                <a:spcPts val="0"/>
              </a:spcAft>
              <a:buNone/>
            </a:pPr>
            <a:endParaRPr sz="2400">
              <a:solidFill>
                <a:srgbClr val="0B5394"/>
              </a:solidFill>
              <a:latin typeface="Lexend ExtraLight"/>
              <a:ea typeface="Lexend ExtraLight"/>
              <a:cs typeface="Lexend ExtraLight"/>
              <a:sym typeface="Lexend ExtraLight"/>
            </a:endParaRPr>
          </a:p>
          <a:p>
            <a:pPr marL="457200" lvl="0" indent="-381000" algn="just" rtl="0">
              <a:spcBef>
                <a:spcPts val="0"/>
              </a:spcBef>
              <a:spcAft>
                <a:spcPts val="0"/>
              </a:spcAft>
              <a:buClr>
                <a:srgbClr val="0B5394"/>
              </a:buClr>
              <a:buSzPts val="2400"/>
              <a:buFont typeface="Calibri"/>
              <a:buChar char="●"/>
            </a:pPr>
            <a:r>
              <a:rPr lang="en-US" sz="2400">
                <a:solidFill>
                  <a:srgbClr val="0B5394"/>
                </a:solidFill>
                <a:latin typeface="Lexend ExtraLight"/>
                <a:ea typeface="Lexend ExtraLight"/>
                <a:cs typeface="Lexend ExtraLight"/>
                <a:sym typeface="Lexend ExtraLight"/>
              </a:rPr>
              <a:t>Making good choices online is part of growing in maturity.</a:t>
            </a:r>
            <a:endParaRPr sz="2400">
              <a:solidFill>
                <a:srgbClr val="0B5394"/>
              </a:solidFill>
              <a:latin typeface="Lexend ExtraLight"/>
              <a:ea typeface="Lexend ExtraLight"/>
              <a:cs typeface="Lexend ExtraLight"/>
              <a:sym typeface="Lexend ExtraLight"/>
            </a:endParaRPr>
          </a:p>
          <a:p>
            <a:pPr marL="0" lvl="0" indent="0" algn="just" rtl="0">
              <a:spcBef>
                <a:spcPts val="0"/>
              </a:spcBef>
              <a:spcAft>
                <a:spcPts val="0"/>
              </a:spcAft>
              <a:buNone/>
            </a:pPr>
            <a:endParaRPr sz="2400">
              <a:solidFill>
                <a:srgbClr val="0B5394"/>
              </a:solidFill>
              <a:latin typeface="Lexend ExtraLight"/>
              <a:ea typeface="Lexend ExtraLight"/>
              <a:cs typeface="Lexend ExtraLight"/>
              <a:sym typeface="Lexend ExtraLight"/>
            </a:endParaRPr>
          </a:p>
          <a:p>
            <a:pPr marL="457200" marR="0" lvl="0" indent="0" algn="l" rtl="0">
              <a:lnSpc>
                <a:spcPct val="100000"/>
              </a:lnSpc>
              <a:spcBef>
                <a:spcPts val="0"/>
              </a:spcBef>
              <a:spcAft>
                <a:spcPts val="0"/>
              </a:spcAft>
              <a:buNone/>
            </a:pPr>
            <a:endParaRPr sz="2600">
              <a:solidFill>
                <a:srgbClr val="636463"/>
              </a:solidFill>
              <a:latin typeface="Lexend ExtraLight"/>
              <a:ea typeface="Lexend ExtraLight"/>
              <a:cs typeface="Lexend ExtraLight"/>
              <a:sym typeface="Lexend ExtraLight"/>
            </a:endParaRPr>
          </a:p>
          <a:p>
            <a:pPr marL="0" lvl="0" indent="0" algn="l" rtl="0">
              <a:lnSpc>
                <a:spcPct val="115000"/>
              </a:lnSpc>
              <a:spcBef>
                <a:spcPts val="0"/>
              </a:spcBef>
              <a:spcAft>
                <a:spcPts val="0"/>
              </a:spcAft>
              <a:buNone/>
            </a:pPr>
            <a:endParaRPr sz="2400">
              <a:solidFill>
                <a:srgbClr val="636463"/>
              </a:solidFill>
              <a:latin typeface="Lexend ExtraLight"/>
              <a:ea typeface="Lexend ExtraLight"/>
              <a:cs typeface="Lexend ExtraLight"/>
              <a:sym typeface="Lexend Extra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1299"/>
        <p:cNvGrpSpPr/>
        <p:nvPr/>
      </p:nvGrpSpPr>
      <p:grpSpPr>
        <a:xfrm>
          <a:off x="0" y="0"/>
          <a:ext cx="0" cy="0"/>
          <a:chOff x="0" y="0"/>
          <a:chExt cx="0" cy="0"/>
        </a:xfrm>
      </p:grpSpPr>
      <p:sp>
        <p:nvSpPr>
          <p:cNvPr id="1300" name="Google Shape;1300;p223"/>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1301" name="Google Shape;1301;p223"/>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1302" name="Google Shape;1302;p223"/>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303" name="Google Shape;1303;p223"/>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8</a:t>
            </a:r>
            <a:endParaRPr sz="6000">
              <a:solidFill>
                <a:srgbClr val="81B9FF"/>
              </a:solidFill>
              <a:latin typeface="Lexend Medium"/>
              <a:ea typeface="Lexend Medium"/>
              <a:cs typeface="Lexend Medium"/>
              <a:sym typeface="Lexend Medium"/>
            </a:endParaRPr>
          </a:p>
        </p:txBody>
      </p:sp>
      <p:sp>
        <p:nvSpPr>
          <p:cNvPr id="1304" name="Google Shape;1304;p223"/>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7</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2297</Words>
  <Application>Microsoft Office PowerPoint</Application>
  <PresentationFormat>On-screen Show (4:3)</PresentationFormat>
  <Paragraphs>172</Paragraphs>
  <Slides>17</Slides>
  <Notes>17</Notes>
  <HiddenSlides>0</HiddenSlides>
  <MMClips>0</MMClips>
  <ScaleCrop>false</ScaleCrop>
  <HeadingPairs>
    <vt:vector size="6" baseType="variant">
      <vt:variant>
        <vt:lpstr>Fonts Used</vt:lpstr>
      </vt:variant>
      <vt:variant>
        <vt:i4>13</vt:i4>
      </vt:variant>
      <vt:variant>
        <vt:lpstr>Theme</vt:lpstr>
      </vt:variant>
      <vt:variant>
        <vt:i4>4</vt:i4>
      </vt:variant>
      <vt:variant>
        <vt:lpstr>Slide Titles</vt:lpstr>
      </vt:variant>
      <vt:variant>
        <vt:i4>17</vt:i4>
      </vt:variant>
    </vt:vector>
  </HeadingPairs>
  <TitlesOfParts>
    <vt:vector size="34" baseType="lpstr">
      <vt:lpstr>Caveat</vt:lpstr>
      <vt:lpstr>Open Sans</vt:lpstr>
      <vt:lpstr>Lexend Thin</vt:lpstr>
      <vt:lpstr>Lexend Light</vt:lpstr>
      <vt:lpstr>Lexend</vt:lpstr>
      <vt:lpstr>Annie Use Your Telescope</vt:lpstr>
      <vt:lpstr>Comfortaa</vt:lpstr>
      <vt:lpstr>Lexend Medium</vt:lpstr>
      <vt:lpstr>Arial</vt:lpstr>
      <vt:lpstr>Lexend ExtraLight</vt:lpstr>
      <vt:lpstr>Lexend ExtraBold</vt:lpstr>
      <vt:lpstr>Calibri</vt:lpstr>
      <vt:lpstr>Lexend SemiBold</vt:lpstr>
      <vt:lpstr>1_femmtrial</vt:lpstr>
      <vt:lpstr>4_FEMM Powerpoint_VER02</vt:lpstr>
      <vt:lpstr>6_FEMM Powerpoint_VER02</vt:lpstr>
      <vt:lpstr>1_femmtrial</vt:lpstr>
      <vt:lpstr>Grade 8</vt:lpstr>
      <vt:lpstr>Health Habits Challenge! </vt:lpstr>
      <vt:lpstr>PowerPoint Presentation</vt:lpstr>
      <vt:lpstr>PowerPoint Presentation</vt:lpstr>
      <vt:lpstr>PowerPoint Presentation</vt:lpstr>
      <vt:lpstr>PowerPoint Presentation</vt:lpstr>
      <vt:lpstr>VOCABULARY</vt:lpstr>
      <vt:lpstr>PowerPoint Presentation</vt:lpstr>
      <vt:lpstr>PowerPoint Presentation</vt:lpstr>
      <vt:lpstr>PowerPoint Presentation</vt:lpstr>
      <vt:lpstr>PowerPoint Presentation</vt:lpstr>
      <vt:lpstr>You’ll never believe… how to avoid clickbait!</vt:lpstr>
      <vt:lpstr>Protect yourself online!</vt:lpstr>
      <vt:lpstr>4 Ad types to look for:</vt:lpstr>
      <vt:lpstr>Case Studies</vt:lpstr>
      <vt:lpstr>Review</vt:lpstr>
      <vt:lpstr>Grade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2024-11-16T12:42:57Z</dcterms:modified>
</cp:coreProperties>
</file>