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3.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4.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5.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52" r:id="rId1"/>
    <p:sldMasterId id="2147483753" r:id="rId2"/>
    <p:sldMasterId id="2147483754" r:id="rId3"/>
    <p:sldMasterId id="2147483755" r:id="rId4"/>
    <p:sldMasterId id="2147483756" r:id="rId5"/>
    <p:sldMasterId id="2147483757" r:id="rId6"/>
  </p:sldMasterIdLst>
  <p:notesMasterIdLst>
    <p:notesMasterId r:id="rId28"/>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9144000" cy="6858000" type="screen4x3"/>
  <p:notesSz cx="6858000" cy="9144000"/>
  <p:embeddedFontLst>
    <p:embeddedFont>
      <p:font typeface="Annie Use Your Telescope" panose="02000000000000000000" pitchFamily="2" charset="0"/>
      <p:regular r:id="rId29"/>
    </p:embeddedFont>
    <p:embeddedFont>
      <p:font typeface="Caveat" pitchFamily="2" charset="0"/>
      <p:regular r:id="rId30"/>
      <p:bold r:id="rId31"/>
    </p:embeddedFont>
    <p:embeddedFont>
      <p:font typeface="Comfortaa" pitchFamily="2" charset="0"/>
      <p:regular r:id="rId32"/>
      <p:bold r:id="rId33"/>
    </p:embeddedFont>
    <p:embeddedFont>
      <p:font typeface="Lexend" pitchFamily="2" charset="0"/>
      <p:regular r:id="rId34"/>
      <p:bold r:id="rId35"/>
    </p:embeddedFont>
    <p:embeddedFont>
      <p:font typeface="Lexend ExtraLight" pitchFamily="2" charset="0"/>
      <p:regular r:id="rId36"/>
      <p:bold r:id="rId37"/>
    </p:embeddedFont>
    <p:embeddedFont>
      <p:font typeface="Lexend Medium" pitchFamily="2" charset="0"/>
      <p:regular r:id="rId38"/>
      <p:bold r:id="rId39"/>
    </p:embeddedFont>
    <p:embeddedFont>
      <p:font typeface="Lexend Thin" pitchFamily="2" charset="0"/>
      <p:regular r:id="rId40"/>
      <p:bold r:id="rId41"/>
    </p:embeddedFont>
    <p:embeddedFont>
      <p:font typeface="Open Sans" panose="020B0606030504020204" pitchFamily="34" charset="0"/>
      <p:regular r:id="rId42"/>
      <p:bold r:id="rId43"/>
      <p:italic r:id="rId44"/>
      <p:boldItalic r:id="rId4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font" Target="fonts/font11.fntdata"/><Relationship Id="rId21" Type="http://schemas.openxmlformats.org/officeDocument/2006/relationships/slide" Target="slides/slide15.xml"/><Relationship Id="rId34" Type="http://schemas.openxmlformats.org/officeDocument/2006/relationships/font" Target="fonts/font6.fntdata"/><Relationship Id="rId42" Type="http://schemas.openxmlformats.org/officeDocument/2006/relationships/font" Target="fonts/font14.fntdata"/><Relationship Id="rId47" Type="http://schemas.openxmlformats.org/officeDocument/2006/relationships/viewProps" Target="viewProp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font" Target="fonts/font1.fntdata"/><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font" Target="fonts/font12.fntdata"/><Relationship Id="rId45" Type="http://schemas.openxmlformats.org/officeDocument/2006/relationships/font" Target="fonts/font17.fntdata"/><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36" Type="http://schemas.openxmlformats.org/officeDocument/2006/relationships/font" Target="fonts/font8.fntdata"/><Relationship Id="rId49"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3.fntdata"/><Relationship Id="rId44" Type="http://schemas.openxmlformats.org/officeDocument/2006/relationships/font" Target="fonts/font16.fntdata"/><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font" Target="fonts/font2.fntdata"/><Relationship Id="rId35" Type="http://schemas.openxmlformats.org/officeDocument/2006/relationships/font" Target="fonts/font7.fntdata"/><Relationship Id="rId43" Type="http://schemas.openxmlformats.org/officeDocument/2006/relationships/font" Target="fonts/font15.fntdata"/><Relationship Id="rId48"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5.fntdata"/><Relationship Id="rId38" Type="http://schemas.openxmlformats.org/officeDocument/2006/relationships/font" Target="fonts/font10.fntdata"/><Relationship Id="rId46" Type="http://schemas.openxmlformats.org/officeDocument/2006/relationships/presProps" Target="presProps.xml"/><Relationship Id="rId20" Type="http://schemas.openxmlformats.org/officeDocument/2006/relationships/slide" Target="slides/slide14.xml"/><Relationship Id="rId41"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g2d19bdfc4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60" name="Google Shape;560;g2d19bdfc47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2d33ddf32c5_0_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70" name="Google Shape;570;g2d33ddf32c5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1 (5 minutes):</a:t>
            </a:r>
            <a:r>
              <a:rPr lang="en-US" sz="1300" i="1">
                <a:solidFill>
                  <a:srgbClr val="757AA8"/>
                </a:solidFill>
                <a:latin typeface="Calibri"/>
                <a:ea typeface="Calibri"/>
                <a:cs typeface="Calibri"/>
                <a:sym typeface="Calibri"/>
              </a:rPr>
              <a:t> Review </a:t>
            </a:r>
            <a:r>
              <a:rPr lang="en-US" sz="1300" b="1" i="1">
                <a:solidFill>
                  <a:srgbClr val="757AA8"/>
                </a:solidFill>
                <a:latin typeface="Calibri"/>
                <a:ea typeface="Calibri"/>
                <a:cs typeface="Calibri"/>
                <a:sym typeface="Calibri"/>
              </a:rPr>
              <a:t>Social Media Journal </a:t>
            </a:r>
            <a:r>
              <a:rPr lang="en-US" sz="1300" i="1">
                <a:solidFill>
                  <a:srgbClr val="757AA8"/>
                </a:solidFill>
                <a:latin typeface="Calibri"/>
                <a:ea typeface="Calibri"/>
                <a:cs typeface="Calibri"/>
                <a:sym typeface="Calibri"/>
              </a:rPr>
              <a:t>+ Self-Awareness</a:t>
            </a:r>
            <a:br>
              <a:rPr lang="en-US" sz="1300" i="1">
                <a:solidFill>
                  <a:srgbClr val="757AA8"/>
                </a:solidFill>
                <a:latin typeface="Calibri"/>
                <a:ea typeface="Calibri"/>
                <a:cs typeface="Calibri"/>
                <a:sym typeface="Calibri"/>
              </a:rPr>
            </a:br>
            <a:r>
              <a:rPr lang="en-US" sz="1300" i="1">
                <a:solidFill>
                  <a:schemeClr val="dk1"/>
                </a:solidFill>
                <a:latin typeface="Calibri"/>
                <a:ea typeface="Calibri"/>
                <a:cs typeface="Calibri"/>
                <a:sym typeface="Calibri"/>
              </a:rPr>
              <a:t>Discuss with students the </a:t>
            </a:r>
            <a:r>
              <a:rPr lang="en-US" sz="1300" b="1" i="1">
                <a:solidFill>
                  <a:srgbClr val="757AA8"/>
                </a:solidFill>
                <a:latin typeface="Calibri"/>
                <a:ea typeface="Calibri"/>
                <a:cs typeface="Calibri"/>
                <a:sym typeface="Calibri"/>
              </a:rPr>
              <a:t>Social Media Journal </a:t>
            </a:r>
            <a:r>
              <a:rPr lang="en-US" sz="1300" i="1">
                <a:solidFill>
                  <a:schemeClr val="dk1"/>
                </a:solidFill>
                <a:latin typeface="Calibri"/>
                <a:ea typeface="Calibri"/>
                <a:cs typeface="Calibri"/>
                <a:sym typeface="Calibri"/>
              </a:rPr>
              <a:t>from the previous class.</a:t>
            </a:r>
            <a:r>
              <a:rPr lang="en-US" sz="1300" i="1">
                <a:solidFill>
                  <a:srgbClr val="757AA8"/>
                </a:solidFill>
                <a:latin typeface="Calibri"/>
                <a:ea typeface="Calibri"/>
                <a:cs typeface="Calibri"/>
                <a:sym typeface="Calibri"/>
              </a:rPr>
              <a:t> </a:t>
            </a:r>
            <a:br>
              <a:rPr lang="en-US" sz="1300" i="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Did you fill in your </a:t>
            </a:r>
            <a:r>
              <a:rPr lang="en-US" sz="1300" b="1">
                <a:solidFill>
                  <a:srgbClr val="757AA8"/>
                </a:solidFill>
                <a:latin typeface="Calibri"/>
                <a:ea typeface="Calibri"/>
                <a:cs typeface="Calibri"/>
                <a:sym typeface="Calibri"/>
              </a:rPr>
              <a:t>Social Media Journal</a:t>
            </a:r>
            <a:r>
              <a:rPr lang="en-US" sz="1300">
                <a:solidFill>
                  <a:schemeClr val="dk1"/>
                </a:solidFill>
                <a:latin typeface="Calibri"/>
                <a:ea typeface="Calibri"/>
                <a:cs typeface="Calibri"/>
                <a:sym typeface="Calibri"/>
              </a:rPr>
              <a:t> last week? How did it go?</a:t>
            </a:r>
            <a:r>
              <a:rPr lang="en-US" sz="1300" i="1">
                <a:solidFill>
                  <a:schemeClr val="dk1"/>
                </a:solidFill>
                <a:latin typeface="Calibri"/>
                <a:ea typeface="Calibri"/>
                <a:cs typeface="Calibri"/>
                <a:sym typeface="Calibri"/>
              </a:rPr>
              <a:t> </a:t>
            </a:r>
            <a:r>
              <a:rPr lang="en-US" sz="1300">
                <a:solidFill>
                  <a:schemeClr val="dk1"/>
                </a:solidFill>
                <a:latin typeface="Calibri"/>
                <a:ea typeface="Calibri"/>
                <a:cs typeface="Calibri"/>
                <a:sym typeface="Calibri"/>
              </a:rPr>
              <a:t>What did you notice about your mood after spending time on social media? Did you feel more or less confident after spending time on social media? Did you have more positive or negative thoughts about your appearance or body? Did you feel more or less grateful for the things in your life? </a:t>
            </a:r>
            <a:br>
              <a:rPr lang="en-US" sz="13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p:txBody>
      </p:sp>
      <p:sp>
        <p:nvSpPr>
          <p:cNvPr id="571" name="Google Shape;571;g2d33ddf32c5_0_1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g2d19bdfc47_0_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82" name="Google Shape;582;g2d19bdfc47_0_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What is </a:t>
            </a:r>
            <a:r>
              <a:rPr lang="en-US" sz="1300" b="1">
                <a:solidFill>
                  <a:srgbClr val="757AA8"/>
                </a:solidFill>
                <a:latin typeface="Calibri"/>
                <a:ea typeface="Calibri"/>
                <a:cs typeface="Calibri"/>
                <a:sym typeface="Calibri"/>
              </a:rPr>
              <a:t>self awareness?</a:t>
            </a:r>
            <a:r>
              <a:rPr lang="en-US" sz="1300">
                <a:solidFill>
                  <a:srgbClr val="8E7CC3"/>
                </a:solidFill>
                <a:latin typeface="Calibri"/>
                <a:ea typeface="Calibri"/>
                <a:cs typeface="Calibri"/>
                <a:sym typeface="Calibri"/>
              </a:rPr>
              <a:t> </a:t>
            </a:r>
            <a:r>
              <a:rPr lang="en-US" sz="1300">
                <a:solidFill>
                  <a:schemeClr val="dk1"/>
                </a:solidFill>
                <a:latin typeface="Calibri"/>
                <a:ea typeface="Calibri"/>
                <a:cs typeface="Calibri"/>
                <a:sym typeface="Calibri"/>
              </a:rPr>
              <a:t>Self awareness means to have a strong understanding of who you are, how you feel and think, and the reasons for your actions. </a:t>
            </a:r>
            <a:br>
              <a:rPr lang="en-US" sz="1300" i="1">
                <a:solidFill>
                  <a:srgbClr val="757AA8"/>
                </a:solidFill>
                <a:latin typeface="Calibri"/>
                <a:ea typeface="Calibri"/>
                <a:cs typeface="Calibri"/>
                <a:sym typeface="Calibri"/>
              </a:rPr>
            </a:br>
            <a:br>
              <a:rPr lang="en-US" sz="13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583" name="Google Shape;583;g2d19bdfc47_0_1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3</a:t>
            </a:fld>
            <a:endParaRPr sz="12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0"/>
        <p:cNvGrpSpPr/>
        <p:nvPr/>
      </p:nvGrpSpPr>
      <p:grpSpPr>
        <a:xfrm>
          <a:off x="0" y="0"/>
          <a:ext cx="0" cy="0"/>
          <a:chOff x="0" y="0"/>
          <a:chExt cx="0" cy="0"/>
        </a:xfrm>
      </p:grpSpPr>
      <p:sp>
        <p:nvSpPr>
          <p:cNvPr id="591" name="Google Shape;591;g2d33ddf32c5_0_12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592" name="Google Shape;592;g2d33ddf32c5_0_128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Part of self-awareness is understanding how our hormones, nutrition, exercise, sleep (or lack of) can all contribute to our mood. There are other factors, too, like who you spend your time with and how much time you spend online. All of these things play a big role in your emotional and physical health. Having the self-awareness to check-in with ourselves about how we are feeling or why we are behaving in a certain way, is a sign of maturity in a person.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593" name="Google Shape;593;g2d33ddf32c5_0_128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4</a:t>
            </a:fld>
            <a:endParaRPr sz="12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5"/>
        <p:cNvGrpSpPr/>
        <p:nvPr/>
      </p:nvGrpSpPr>
      <p:grpSpPr>
        <a:xfrm>
          <a:off x="0" y="0"/>
          <a:ext cx="0" cy="0"/>
          <a:chOff x="0" y="0"/>
          <a:chExt cx="0" cy="0"/>
        </a:xfrm>
      </p:grpSpPr>
      <p:sp>
        <p:nvSpPr>
          <p:cNvPr id="626" name="Google Shape;626;g229c93e75ee_0_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7" name="Google Shape;627;g229c93e75ee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a:solidFill>
                  <a:srgbClr val="757AA8"/>
                </a:solidFill>
                <a:latin typeface="Calibri"/>
                <a:ea typeface="Calibri"/>
                <a:cs typeface="Calibri"/>
                <a:sym typeface="Calibri"/>
              </a:rPr>
              <a:t>Step 2 (5 minutes):</a:t>
            </a:r>
            <a:r>
              <a:rPr lang="en-US" sz="1300" i="1">
                <a:solidFill>
                  <a:srgbClr val="757AA8"/>
                </a:solidFill>
                <a:latin typeface="Calibri"/>
                <a:ea typeface="Calibri"/>
                <a:cs typeface="Calibri"/>
                <a:sym typeface="Calibri"/>
              </a:rPr>
              <a:t> </a:t>
            </a:r>
            <a:r>
              <a:rPr lang="en-US" sz="1300" b="1" i="1">
                <a:solidFill>
                  <a:srgbClr val="757AA8"/>
                </a:solidFill>
                <a:latin typeface="Calibri"/>
                <a:ea typeface="Calibri"/>
                <a:cs typeface="Calibri"/>
                <a:sym typeface="Calibri"/>
              </a:rPr>
              <a:t>Worksheet: Hormones + Self Awareness</a:t>
            </a:r>
            <a:br>
              <a:rPr lang="en-US" sz="1300" b="1" i="1">
                <a:solidFill>
                  <a:srgbClr val="757AA8"/>
                </a:solidFill>
                <a:latin typeface="Calibri"/>
                <a:ea typeface="Calibri"/>
                <a:cs typeface="Calibri"/>
                <a:sym typeface="Calibri"/>
              </a:rPr>
            </a:br>
            <a:r>
              <a:rPr lang="en-US" sz="1300" i="1">
                <a:solidFill>
                  <a:schemeClr val="dk1"/>
                </a:solidFill>
                <a:latin typeface="Calibri"/>
                <a:ea typeface="Calibri"/>
                <a:cs typeface="Calibri"/>
                <a:sym typeface="Calibri"/>
              </a:rPr>
              <a:t>Hand out the </a:t>
            </a:r>
            <a:r>
              <a:rPr lang="en-US" sz="1300" b="1" i="1">
                <a:solidFill>
                  <a:srgbClr val="757AA8"/>
                </a:solidFill>
                <a:latin typeface="Calibri"/>
                <a:ea typeface="Calibri"/>
                <a:cs typeface="Calibri"/>
                <a:sym typeface="Calibri"/>
              </a:rPr>
              <a:t>Worksheet: Hormones + Self Awareness. </a:t>
            </a:r>
            <a:r>
              <a:rPr lang="en-US" sz="1300" i="1">
                <a:solidFill>
                  <a:schemeClr val="dk1"/>
                </a:solidFill>
                <a:latin typeface="Calibri"/>
                <a:ea typeface="Calibri"/>
                <a:cs typeface="Calibri"/>
                <a:sym typeface="Calibri"/>
              </a:rPr>
              <a:t>Give students a couple of minutes to answer the questions. Review the answers together as a class, using the following slide or with the Answer Key provided in the materials.</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br>
              <a:rPr lang="en-US" sz="1300" i="1">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p:txBody>
      </p:sp>
      <p:sp>
        <p:nvSpPr>
          <p:cNvPr id="628" name="Google Shape;628;g229c93e75ee_0_4: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5</a:t>
            </a:fld>
            <a:endParaRPr sz="1400">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2d330f6e08f_0_6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2d330f6e08f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a:solidFill>
                  <a:schemeClr val="dk1"/>
                </a:solidFill>
                <a:latin typeface="Calibri"/>
                <a:ea typeface="Calibri"/>
                <a:cs typeface="Calibri"/>
                <a:sym typeface="Calibri"/>
              </a:rPr>
              <a:t>Answers</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1. In the OVARY</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a) The growing egg and follicle produce estrogen. This phase is circled in blue.</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b) After ovulation, the now empty follicle, the corpus luteum, produces progesterone. This phase is circled in gray.</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c) Estrogen is lowest (after menstruation) before the egg+follicle start to grow.</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d) Estrogen is highest around the time of ovulation.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 2. In the HORMONAL GRAPH</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a) You are </a:t>
            </a:r>
            <a:r>
              <a:rPr lang="en-US" sz="1300" i="1">
                <a:solidFill>
                  <a:schemeClr val="dk1"/>
                </a:solidFill>
                <a:latin typeface="Calibri"/>
                <a:ea typeface="Calibri"/>
                <a:cs typeface="Calibri"/>
                <a:sym typeface="Calibri"/>
              </a:rPr>
              <a:t>most likely</a:t>
            </a:r>
            <a:r>
              <a:rPr lang="en-US" sz="1300">
                <a:solidFill>
                  <a:schemeClr val="dk1"/>
                </a:solidFill>
                <a:latin typeface="Calibri"/>
                <a:ea typeface="Calibri"/>
                <a:cs typeface="Calibri"/>
                <a:sym typeface="Calibri"/>
              </a:rPr>
              <a:t> to feel more irritable when both estrogen and progesterone are dropping at the end of the cycle. </a:t>
            </a:r>
            <a:r>
              <a:rPr lang="en-US" sz="1300" i="1">
                <a:solidFill>
                  <a:schemeClr val="dk1"/>
                </a:solidFill>
                <a:latin typeface="Calibri"/>
                <a:ea typeface="Calibri"/>
                <a:cs typeface="Calibri"/>
                <a:sym typeface="Calibri"/>
              </a:rPr>
              <a:t>Circled on the slide.</a:t>
            </a:r>
            <a:r>
              <a:rPr lang="en-US" sz="1300">
                <a:solidFill>
                  <a:schemeClr val="dk1"/>
                </a:solidFill>
                <a:latin typeface="Calibri"/>
                <a:ea typeface="Calibri"/>
                <a:cs typeface="Calibri"/>
                <a:sym typeface="Calibri"/>
              </a:rPr>
              <a:t> It is normal to feel a little bit more emotional and tired since hormones impact every part of your body.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b) You are </a:t>
            </a:r>
            <a:r>
              <a:rPr lang="en-US" sz="1300" i="1">
                <a:solidFill>
                  <a:schemeClr val="dk1"/>
                </a:solidFill>
                <a:latin typeface="Calibri"/>
                <a:ea typeface="Calibri"/>
                <a:cs typeface="Calibri"/>
                <a:sym typeface="Calibri"/>
              </a:rPr>
              <a:t>most likely</a:t>
            </a:r>
            <a:r>
              <a:rPr lang="en-US" sz="1300">
                <a:solidFill>
                  <a:schemeClr val="dk1"/>
                </a:solidFill>
                <a:latin typeface="Calibri"/>
                <a:ea typeface="Calibri"/>
                <a:cs typeface="Calibri"/>
                <a:sym typeface="Calibri"/>
              </a:rPr>
              <a:t> to feel more energetic and social when estrogen is rising. </a:t>
            </a:r>
            <a:r>
              <a:rPr lang="en-US" sz="1300" i="1">
                <a:solidFill>
                  <a:schemeClr val="dk1"/>
                </a:solidFill>
                <a:latin typeface="Calibri"/>
                <a:ea typeface="Calibri"/>
                <a:cs typeface="Calibri"/>
                <a:sym typeface="Calibri"/>
              </a:rPr>
              <a:t>Circled on the slide.</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3). In the CERVIX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During menstruation, hormones are low. Both estrogen and progesterone.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Dry indicates progesterone (low, but still higher than estrogen).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Moist is estrogen.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Slippery is high estrogen.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Dry is progesterone.</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Charting is a great habit to build self-awareness. A habit is something you do so often that it becomes natural to you. For example, after charting for multiple months, you may know about yourself that in the middle of the cycle, when estrogen is high, you have a lot of energy and want to make plans. Then, at the end of your cycle, when both estrogen and progesterone are dropping, you may know that you have less energy and are more sensitive emotionally and so you need to get 8-10 hours of sleep to support your emotional health. This won’t be the same for everyone, so charting helps you become self-aware of your unique patterns. </a:t>
            </a:r>
            <a:br>
              <a:rPr lang="en-US" sz="12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Can you think of something else that impacts your health? </a:t>
            </a:r>
            <a:r>
              <a:rPr lang="en-US" sz="1300" i="1">
                <a:solidFill>
                  <a:schemeClr val="dk1"/>
                </a:solidFill>
                <a:latin typeface="Calibri"/>
                <a:ea typeface="Calibri"/>
                <a:cs typeface="Calibri"/>
                <a:sym typeface="Calibri"/>
              </a:rPr>
              <a:t>Technology.</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p:txBody>
      </p:sp>
      <p:sp>
        <p:nvSpPr>
          <p:cNvPr id="637" name="Google Shape;637;g2d330f6e08f_0_6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6</a:t>
            </a:fld>
            <a:endParaRPr sz="1400">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g2d33ddf32c5_0_13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48" name="Google Shape;648;g2d33ddf32c5_0_13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3 (5 minutes):</a:t>
            </a:r>
            <a:r>
              <a:rPr lang="en-US" sz="1300" i="1">
                <a:solidFill>
                  <a:srgbClr val="757AA8"/>
                </a:solidFill>
                <a:latin typeface="Calibri"/>
                <a:ea typeface="Calibri"/>
                <a:cs typeface="Calibri"/>
                <a:sym typeface="Calibri"/>
              </a:rPr>
              <a:t> Self awareness and Technology</a:t>
            </a:r>
            <a:br>
              <a:rPr lang="en-US" sz="1300" b="1" i="1">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Technology gives us lots of opportunities to have fun and connect. Technology can help us learn new things about the world around us. These are some of the “pros” when it comes to technology. But technology also has its downside, or “cons”, too. Technology often has the effect of making us </a:t>
            </a:r>
            <a:r>
              <a:rPr lang="en-US" sz="1300" i="1">
                <a:solidFill>
                  <a:schemeClr val="dk1"/>
                </a:solidFill>
                <a:latin typeface="Calibri"/>
                <a:ea typeface="Calibri"/>
                <a:cs typeface="Calibri"/>
                <a:sym typeface="Calibri"/>
              </a:rPr>
              <a:t>disconnect</a:t>
            </a:r>
            <a:r>
              <a:rPr lang="en-US" sz="1300">
                <a:solidFill>
                  <a:schemeClr val="dk1"/>
                </a:solidFill>
                <a:latin typeface="Calibri"/>
                <a:ea typeface="Calibri"/>
                <a:cs typeface="Calibri"/>
                <a:sym typeface="Calibri"/>
              </a:rPr>
              <a:t>. It can distract us from things we need to do (maybe homework?) and it can negatively impact our relationships if we’re not really giving our full attention to the people in front of us.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There are other health risks when it comes to technology, too.</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br>
              <a:rPr lang="en-US" sz="1300">
                <a:solidFill>
                  <a:schemeClr val="dk1"/>
                </a:solidFill>
                <a:latin typeface="Calibri"/>
                <a:ea typeface="Calibri"/>
                <a:cs typeface="Calibri"/>
                <a:sym typeface="Calibri"/>
              </a:rPr>
            </a:br>
            <a:endParaRPr sz="1300" b="1" i="1">
              <a:solidFill>
                <a:srgbClr val="757AA8"/>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649" name="Google Shape;649;g2d33ddf32c5_0_132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7</a:t>
            </a:fld>
            <a:endParaRPr sz="12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6"/>
        <p:cNvGrpSpPr/>
        <p:nvPr/>
      </p:nvGrpSpPr>
      <p:grpSpPr>
        <a:xfrm>
          <a:off x="0" y="0"/>
          <a:ext cx="0" cy="0"/>
          <a:chOff x="0" y="0"/>
          <a:chExt cx="0" cy="0"/>
        </a:xfrm>
      </p:grpSpPr>
      <p:sp>
        <p:nvSpPr>
          <p:cNvPr id="667" name="Google Shape;667;g2d33ddf32c5_0_39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68" name="Google Shape;668;g2d33ddf32c5_0_39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a:solidFill>
                  <a:schemeClr val="dk1"/>
                </a:solidFill>
                <a:latin typeface="Calibri"/>
                <a:ea typeface="Calibri"/>
                <a:cs typeface="Calibri"/>
                <a:sym typeface="Calibri"/>
              </a:rPr>
              <a:t>1. Skipping meals to keep scrolling</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When you skip a meal, your body sees this as a mini-emergency and produces the stress hormone cortisol. This causes irritability (hangry, anyone?) emotional changes and fatigue. This isn’t good for your brain, mood or body. </a:t>
            </a:r>
            <a:endParaRPr sz="1300" b="1">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669" name="Google Shape;669;g2d33ddf32c5_0_39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g2d33ddf32c5_0_4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88" name="Google Shape;688;g2d33ddf32c5_0_4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a:solidFill>
                  <a:schemeClr val="dk1"/>
                </a:solidFill>
                <a:latin typeface="Calibri"/>
                <a:ea typeface="Calibri"/>
                <a:cs typeface="Calibri"/>
                <a:sym typeface="Calibri"/>
              </a:rPr>
              <a:t>2. Staying up late on your phone when you should have been asleep three hours ago!</a:t>
            </a: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Lack of sleep affects your ability to pay attention, learn, and remember things in school. This can have very real effects on your body and brain. It can also make you feel more anxious and overwhelmed.</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Turn off auto-scroll in advance, in your settings on TikTok, Instagram, etc.</a:t>
            </a:r>
            <a:endParaRPr sz="1300" b="1">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100">
              <a:latin typeface="Open Sans"/>
              <a:ea typeface="Open Sans"/>
              <a:cs typeface="Open Sans"/>
              <a:sym typeface="Open Sans"/>
            </a:endParaRPr>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p>
        </p:txBody>
      </p:sp>
      <p:sp>
        <p:nvSpPr>
          <p:cNvPr id="689" name="Google Shape;689;g2d33ddf32c5_0_41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2d33ddf32c5_0_4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02" name="Google Shape;702;g2d33ddf32c5_0_4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1200"/>
              </a:spcAft>
              <a:buNone/>
            </a:pPr>
            <a:r>
              <a:rPr lang="en-US" sz="1300" b="1">
                <a:solidFill>
                  <a:schemeClr val="dk1"/>
                </a:solidFill>
                <a:latin typeface="Calibri"/>
                <a:ea typeface="Calibri"/>
                <a:cs typeface="Calibri"/>
                <a:sym typeface="Calibri"/>
              </a:rPr>
              <a:t>3. Screen time impacts your body image</a:t>
            </a:r>
            <a:br>
              <a:rPr lang="en-US" sz="1300" b="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Spending time on a screen, whether it’s Instagram, Tik Tok or watching shows, impacts your body image. Body image is how an individual person sees their own body and the feelings that go along with this perception, both positive and negative. Did you know that 1 out of 3 girls feels worse about themselves after time online? Spend time offline: make things, play sports, enjoy music, get out in nature and be with people who love you. You are valuable just as you are.</a:t>
            </a:r>
            <a:endParaRPr sz="1300" b="1">
              <a:solidFill>
                <a:schemeClr val="dk1"/>
              </a:solidFill>
              <a:latin typeface="Calibri"/>
              <a:ea typeface="Calibri"/>
              <a:cs typeface="Calibri"/>
              <a:sym typeface="Calibri"/>
            </a:endParaRPr>
          </a:p>
        </p:txBody>
      </p:sp>
      <p:sp>
        <p:nvSpPr>
          <p:cNvPr id="703" name="Google Shape;703;g2d33ddf32c5_0_42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10</a:t>
            </a:fld>
            <a:endParaRPr sz="1200">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g2d33ddf32c5_0_137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4" name="Google Shape;714;g2d33ddf32c5_0_137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is a very normal time in your life to be thinking more about your body as it grows and changes. But, each person grows at her own pace, depending on genetics and healthy choices. What does body image have to do with mood and your health? </a:t>
            </a:r>
            <a:r>
              <a:rPr lang="en-US" sz="1300" i="1">
                <a:solidFill>
                  <a:schemeClr val="dk1"/>
                </a:solidFill>
                <a:latin typeface="Calibri"/>
                <a:ea typeface="Calibri"/>
                <a:cs typeface="Calibri"/>
                <a:sym typeface="Calibri"/>
              </a:rPr>
              <a:t>Stress.</a:t>
            </a: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lnSpc>
                <a:spcPct val="110000"/>
              </a:lnSpc>
              <a:spcBef>
                <a:spcPts val="120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just" rtl="0">
              <a:lnSpc>
                <a:spcPct val="110000"/>
              </a:lnSpc>
              <a:spcBef>
                <a:spcPts val="0"/>
              </a:spcBef>
              <a:spcAft>
                <a:spcPts val="0"/>
              </a:spcAft>
              <a:buClr>
                <a:schemeClr val="dk1"/>
              </a:buClr>
              <a:buSzPts val="1100"/>
              <a:buFont typeface="Arial"/>
              <a:buNone/>
            </a:pPr>
            <a:endParaRPr sz="1400" b="1" i="1">
              <a:solidFill>
                <a:srgbClr val="757AA8"/>
              </a:solidFill>
              <a:latin typeface="Calibri"/>
              <a:ea typeface="Calibri"/>
              <a:cs typeface="Calibri"/>
              <a:sym typeface="Calibri"/>
            </a:endParaRPr>
          </a:p>
          <a:p>
            <a:pPr marL="0" marR="0" lvl="0" indent="0" algn="l" rtl="0">
              <a:spcBef>
                <a:spcPts val="0"/>
              </a:spcBef>
              <a:spcAft>
                <a:spcPts val="0"/>
              </a:spcAft>
              <a:buClr>
                <a:srgbClr val="404040"/>
              </a:buClr>
              <a:buSzPts val="1200"/>
              <a:buFont typeface="Arial"/>
              <a:buNone/>
            </a:pPr>
            <a:endParaRPr sz="1200">
              <a:solidFill>
                <a:schemeClr val="dk1"/>
              </a:solidFill>
            </a:endParaRPr>
          </a:p>
        </p:txBody>
      </p:sp>
      <p:sp>
        <p:nvSpPr>
          <p:cNvPr id="715" name="Google Shape;715;g2d33ddf32c5_0_137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11</a:t>
            </a:fld>
            <a:endParaRPr sz="1200">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3"/>
        <p:cNvGrpSpPr/>
        <p:nvPr/>
      </p:nvGrpSpPr>
      <p:grpSpPr>
        <a:xfrm>
          <a:off x="0" y="0"/>
          <a:ext cx="0" cy="0"/>
          <a:chOff x="0" y="0"/>
          <a:chExt cx="0" cy="0"/>
        </a:xfrm>
      </p:grpSpPr>
      <p:sp>
        <p:nvSpPr>
          <p:cNvPr id="724" name="Google Shape;724;g229c93e75ee_0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5" name="Google Shape;725;g229c93e75ee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4 (10): </a:t>
            </a:r>
            <a:r>
              <a:rPr lang="en-US" sz="1300">
                <a:solidFill>
                  <a:srgbClr val="757AA8"/>
                </a:solidFill>
                <a:latin typeface="Calibri"/>
                <a:ea typeface="Calibri"/>
                <a:cs typeface="Calibri"/>
                <a:sym typeface="Calibri"/>
              </a:rPr>
              <a:t>Stress: Internal and External; Positive and Negative Responses </a:t>
            </a:r>
            <a:br>
              <a:rPr lang="en-US" sz="1300">
                <a:solidFill>
                  <a:srgbClr val="757AA8"/>
                </a:solidFill>
                <a:latin typeface="Calibri"/>
                <a:ea typeface="Calibri"/>
                <a:cs typeface="Calibri"/>
                <a:sym typeface="Calibri"/>
              </a:rPr>
            </a:br>
            <a:r>
              <a:rPr lang="en-US" sz="1300">
                <a:solidFill>
                  <a:schemeClr val="dk1"/>
                </a:solidFill>
                <a:latin typeface="Calibri"/>
                <a:ea typeface="Calibri"/>
                <a:cs typeface="Calibri"/>
                <a:sym typeface="Calibri"/>
              </a:rPr>
              <a:t>Stress is the body’s response to physical, mental or emotional pressure. As a teenager, stress can be as a result of grades, sports, siblings, peers, etc. As adults, stress might be about finances, a job, taking care of family things, etc. Stress is something that happens to </a:t>
            </a:r>
            <a:r>
              <a:rPr lang="en-US" sz="1300" i="1">
                <a:solidFill>
                  <a:schemeClr val="dk1"/>
                </a:solidFill>
                <a:latin typeface="Calibri"/>
                <a:ea typeface="Calibri"/>
                <a:cs typeface="Calibri"/>
                <a:sym typeface="Calibri"/>
              </a:rPr>
              <a:t>everyone </a:t>
            </a:r>
            <a:r>
              <a:rPr lang="en-US" sz="1300">
                <a:solidFill>
                  <a:schemeClr val="dk1"/>
                </a:solidFill>
                <a:latin typeface="Calibri"/>
                <a:ea typeface="Calibri"/>
                <a:cs typeface="Calibri"/>
                <a:sym typeface="Calibri"/>
              </a:rPr>
              <a:t>at all stages of life.</a:t>
            </a:r>
            <a:endParaRPr sz="130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en-US" sz="1300">
                <a:solidFill>
                  <a:schemeClr val="dk1"/>
                </a:solidFill>
                <a:latin typeface="Calibri"/>
                <a:ea typeface="Calibri"/>
                <a:cs typeface="Calibri"/>
                <a:sym typeface="Calibri"/>
              </a:rPr>
              <a:t>Also, not all stress is bad! If there’s a test coming up and we feel stressed about it, that can spur us to study for the test. However, if we get too overwhelmed by our stress, we can put off studying for the test until the night before, which ends up negatively impacting our sleep and performance on the test the next day. This, in turn, tells our brain to </a:t>
            </a:r>
            <a:r>
              <a:rPr lang="en-US" sz="1300" b="1" i="1">
                <a:solidFill>
                  <a:schemeClr val="dk1"/>
                </a:solidFill>
                <a:latin typeface="Calibri"/>
                <a:ea typeface="Calibri"/>
                <a:cs typeface="Calibri"/>
                <a:sym typeface="Calibri"/>
              </a:rPr>
              <a:t>stress out about tests even more!!</a:t>
            </a:r>
            <a:r>
              <a:rPr lang="en-US" sz="1300">
                <a:solidFill>
                  <a:schemeClr val="dk1"/>
                </a:solidFill>
                <a:latin typeface="Calibri"/>
                <a:ea typeface="Calibri"/>
                <a:cs typeface="Calibri"/>
                <a:sym typeface="Calibri"/>
              </a:rPr>
              <a:t> In this scenario, we make the stress worse with avoidance. So, what do we do when we are feeling stressed? </a:t>
            </a:r>
            <a:br>
              <a:rPr lang="en-US" sz="1300" i="1">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 first thing is to </a:t>
            </a:r>
            <a:r>
              <a:rPr lang="en-US" sz="1300" i="1">
                <a:solidFill>
                  <a:schemeClr val="dk1"/>
                </a:solidFill>
                <a:latin typeface="Calibri"/>
                <a:ea typeface="Calibri"/>
                <a:cs typeface="Calibri"/>
                <a:sym typeface="Calibri"/>
              </a:rPr>
              <a:t>identify</a:t>
            </a:r>
            <a:r>
              <a:rPr lang="en-US" sz="1300">
                <a:solidFill>
                  <a:schemeClr val="dk1"/>
                </a:solidFill>
                <a:latin typeface="Calibri"/>
                <a:ea typeface="Calibri"/>
                <a:cs typeface="Calibri"/>
                <a:sym typeface="Calibri"/>
              </a:rPr>
              <a:t> the stress. Let’s look at two kinds of stress.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726" name="Google Shape;726;g229c93e75ee_0_1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12</a:t>
            </a:fld>
            <a:endParaRPr sz="1400">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4"/>
        <p:cNvGrpSpPr/>
        <p:nvPr/>
      </p:nvGrpSpPr>
      <p:grpSpPr>
        <a:xfrm>
          <a:off x="0" y="0"/>
          <a:ext cx="0" cy="0"/>
          <a:chOff x="0" y="0"/>
          <a:chExt cx="0" cy="0"/>
        </a:xfrm>
      </p:grpSpPr>
      <p:sp>
        <p:nvSpPr>
          <p:cNvPr id="735" name="Google Shape;735;g2d33ddf32c5_0_114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36" name="Google Shape;736;g2d33ddf32c5_0_114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1. </a:t>
            </a:r>
            <a:r>
              <a:rPr lang="en-US" sz="1300" b="1">
                <a:solidFill>
                  <a:srgbClr val="757AA8"/>
                </a:solidFill>
                <a:latin typeface="Calibri"/>
                <a:ea typeface="Calibri"/>
                <a:cs typeface="Calibri"/>
                <a:sym typeface="Calibri"/>
              </a:rPr>
              <a:t>Internal stressors </a:t>
            </a:r>
            <a:r>
              <a:rPr lang="en-US" sz="1300">
                <a:solidFill>
                  <a:schemeClr val="dk1"/>
                </a:solidFill>
                <a:latin typeface="Calibri"/>
                <a:ea typeface="Calibri"/>
                <a:cs typeface="Calibri"/>
                <a:sym typeface="Calibri"/>
              </a:rPr>
              <a:t>are thoughts or behaviors that create stress. For example, when our mindset or expectation is “all or nothing,” this can cause us stress. If we think we either have to be</a:t>
            </a:r>
            <a:r>
              <a:rPr lang="en-US" sz="1300" i="1">
                <a:solidFill>
                  <a:schemeClr val="dk1"/>
                </a:solidFill>
                <a:latin typeface="Calibri"/>
                <a:ea typeface="Calibri"/>
                <a:cs typeface="Calibri"/>
                <a:sym typeface="Calibri"/>
              </a:rPr>
              <a:t> perfect </a:t>
            </a:r>
            <a:r>
              <a:rPr lang="en-US" sz="1300">
                <a:solidFill>
                  <a:schemeClr val="dk1"/>
                </a:solidFill>
                <a:latin typeface="Calibri"/>
                <a:ea typeface="Calibri"/>
                <a:cs typeface="Calibri"/>
                <a:sym typeface="Calibri"/>
              </a:rPr>
              <a:t>at public speaking or else we’re </a:t>
            </a:r>
            <a:r>
              <a:rPr lang="en-US" sz="1300" i="1">
                <a:solidFill>
                  <a:schemeClr val="dk1"/>
                </a:solidFill>
                <a:latin typeface="Calibri"/>
                <a:ea typeface="Calibri"/>
                <a:cs typeface="Calibri"/>
                <a:sym typeface="Calibri"/>
              </a:rPr>
              <a:t>a failure</a:t>
            </a:r>
            <a:r>
              <a:rPr lang="en-US" sz="1300">
                <a:solidFill>
                  <a:schemeClr val="dk1"/>
                </a:solidFill>
                <a:latin typeface="Calibri"/>
                <a:ea typeface="Calibri"/>
                <a:cs typeface="Calibri"/>
                <a:sym typeface="Calibri"/>
              </a:rPr>
              <a:t> at public speaking, we are going to feel stressed when the teacher announces that everyone in the class has to give a presentation. </a:t>
            </a:r>
            <a:endParaRPr sz="1300">
              <a:solidFill>
                <a:schemeClr val="dk1"/>
              </a:solidFill>
              <a:latin typeface="Calibri"/>
              <a:ea typeface="Calibri"/>
              <a:cs typeface="Calibri"/>
              <a:sym typeface="Calibri"/>
            </a:endParaRPr>
          </a:p>
        </p:txBody>
      </p:sp>
      <p:sp>
        <p:nvSpPr>
          <p:cNvPr id="737" name="Google Shape;737;g2d33ddf32c5_0_114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13</a:t>
            </a:fld>
            <a:endParaRPr sz="1200">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2d33ddf32c5_0_11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51" name="Google Shape;751;g2d33ddf32c5_0_11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2.</a:t>
            </a:r>
            <a:r>
              <a:rPr lang="en-US" sz="1300">
                <a:solidFill>
                  <a:srgbClr val="757AA8"/>
                </a:solidFill>
                <a:latin typeface="Calibri"/>
                <a:ea typeface="Calibri"/>
                <a:cs typeface="Calibri"/>
                <a:sym typeface="Calibri"/>
              </a:rPr>
              <a:t> </a:t>
            </a:r>
            <a:r>
              <a:rPr lang="en-US" sz="1300" b="1">
                <a:solidFill>
                  <a:srgbClr val="757AA8"/>
                </a:solidFill>
                <a:latin typeface="Calibri"/>
                <a:ea typeface="Calibri"/>
                <a:cs typeface="Calibri"/>
                <a:sym typeface="Calibri"/>
              </a:rPr>
              <a:t>External stressors: </a:t>
            </a:r>
            <a:r>
              <a:rPr lang="en-US" sz="1300">
                <a:solidFill>
                  <a:schemeClr val="dk1"/>
                </a:solidFill>
                <a:latin typeface="Calibri"/>
                <a:ea typeface="Calibri"/>
                <a:cs typeface="Calibri"/>
                <a:sym typeface="Calibri"/>
              </a:rPr>
              <a:t>stress that comes from external factors you can’t control.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This could be the death of a grandparent or a parent losing their job. These kinds of stressors come from outside of ourselves. We can’t control the external stressor; but we CAN choose how we respond to it.</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There are negative and positive ways to respond to stress.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752" name="Google Shape;752;g2d33ddf32c5_0_117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14</a:t>
            </a:fld>
            <a:endParaRPr sz="1200">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1d609bdf84e_0_5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69" name="Google Shape;769;g1d609bdf84e_0_5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Negative self-talk and self-criticism can come easily when we’re down. However, it doesn’t actually help. Talk to yourself like you would talk to a friend. If a friend ran for student council and lost, you wouldn’t think or say to them: “You shouldn’t even have tried.” You’d say, “I heard it was really close! You should try again next year as you’d be so good at it!” Why don’t we talk that way to ourselves?</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p:txBody>
      </p:sp>
      <p:sp>
        <p:nvSpPr>
          <p:cNvPr id="770" name="Google Shape;770;g1d609bdf84e_0_5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Arial"/>
              <a:buNone/>
            </a:pPr>
            <a:fld id="{00000000-1234-1234-1234-123412341234}" type="slidenum">
              <a:rPr lang="en-US" sz="1200">
                <a:solidFill>
                  <a:srgbClr val="000000"/>
                </a:solidFill>
                <a:latin typeface="Arial"/>
                <a:ea typeface="Arial"/>
                <a:cs typeface="Arial"/>
                <a:sym typeface="Arial"/>
              </a:rPr>
              <a:t>15</a:t>
            </a:fld>
            <a:endParaRPr sz="1200">
              <a:solidFill>
                <a:srgbClr val="000000"/>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4"/>
        <p:cNvGrpSpPr/>
        <p:nvPr/>
      </p:nvGrpSpPr>
      <p:grpSpPr>
        <a:xfrm>
          <a:off x="0" y="0"/>
          <a:ext cx="0" cy="0"/>
          <a:chOff x="0" y="0"/>
          <a:chExt cx="0" cy="0"/>
        </a:xfrm>
      </p:grpSpPr>
      <p:sp>
        <p:nvSpPr>
          <p:cNvPr id="785" name="Google Shape;785;g1d667b13a4f_0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86" name="Google Shape;786;g1d667b13a4f_0_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Negative coping responses to stress </a:t>
            </a:r>
            <a:r>
              <a:rPr lang="en-US" sz="1300">
                <a:solidFill>
                  <a:schemeClr val="dk1"/>
                </a:solidFill>
                <a:latin typeface="Calibri"/>
                <a:ea typeface="Calibri"/>
                <a:cs typeface="Calibri"/>
                <a:sym typeface="Calibri"/>
              </a:rPr>
              <a:t>seek temporary distraction but actually make the stress and the situation worse. For example, both alcohol and smoking </a:t>
            </a:r>
            <a:r>
              <a:rPr lang="en-US" sz="1300" b="1">
                <a:solidFill>
                  <a:schemeClr val="dk1"/>
                </a:solidFill>
                <a:latin typeface="Calibri"/>
                <a:ea typeface="Calibri"/>
                <a:cs typeface="Calibri"/>
                <a:sym typeface="Calibri"/>
              </a:rPr>
              <a:t>increase stress hormones</a:t>
            </a:r>
            <a:r>
              <a:rPr lang="en-US" sz="1300">
                <a:solidFill>
                  <a:schemeClr val="dk1"/>
                </a:solidFill>
                <a:latin typeface="Calibri"/>
                <a:ea typeface="Calibri"/>
                <a:cs typeface="Calibri"/>
                <a:sym typeface="Calibri"/>
              </a:rPr>
              <a:t> in the body. So if you think they take the edge off - think again as, in reality, once the drugs wear off, your stress levels will be even higher than they were before. If you are going through a stressful time, talk to a trusted family member or adult in your life.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p:txBody>
      </p:sp>
      <p:sp>
        <p:nvSpPr>
          <p:cNvPr id="787" name="Google Shape;787;g1d667b13a4f_0_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a:solidFill>
                  <a:srgbClr val="000000"/>
                </a:solidFill>
                <a:latin typeface="Arial"/>
                <a:ea typeface="Arial"/>
                <a:cs typeface="Arial"/>
                <a:sym typeface="Arial"/>
              </a:rPr>
              <a:t>16</a:t>
            </a:fld>
            <a:endParaRPr sz="1200">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3"/>
        <p:cNvGrpSpPr/>
        <p:nvPr/>
      </p:nvGrpSpPr>
      <p:grpSpPr>
        <a:xfrm>
          <a:off x="0" y="0"/>
          <a:ext cx="0" cy="0"/>
          <a:chOff x="0" y="0"/>
          <a:chExt cx="0" cy="0"/>
        </a:xfrm>
      </p:grpSpPr>
      <p:sp>
        <p:nvSpPr>
          <p:cNvPr id="804" name="Google Shape;804;g229c93e75ee_0_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5" name="Google Shape;805;g229c93e75e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Positive coping responses to stress</a:t>
            </a:r>
            <a:r>
              <a:rPr lang="en-US" sz="1300">
                <a:solidFill>
                  <a:schemeClr val="dk1"/>
                </a:solidFill>
                <a:latin typeface="Calibri"/>
                <a:ea typeface="Calibri"/>
                <a:cs typeface="Calibri"/>
                <a:sym typeface="Calibri"/>
              </a:rPr>
              <a:t> build long-term resiliency. The situation may be difficult, but by practicing healthy ways of dealing with stress, you are actually teaching your brain and your body how to stay calm despite the storm; practicing habits of resiliency will support your mental and physical health for your whole life. Positive ways to deal with stress include finding an outlet like making things, art, listening to music, going outdoors or exercising, talking to family and friends who want what’s best for you. All of these activities produce endorphins in the brain, which are mood-lifting and </a:t>
            </a:r>
            <a:r>
              <a:rPr lang="en-US" sz="1300" b="1">
                <a:solidFill>
                  <a:schemeClr val="dk1"/>
                </a:solidFill>
                <a:latin typeface="Calibri"/>
                <a:ea typeface="Calibri"/>
                <a:cs typeface="Calibri"/>
                <a:sym typeface="Calibri"/>
              </a:rPr>
              <a:t>stress-reducing hormones</a:t>
            </a:r>
            <a:r>
              <a:rPr lang="en-US" sz="1300">
                <a:solidFill>
                  <a:schemeClr val="dk1"/>
                </a:solidFill>
                <a:latin typeface="Calibri"/>
                <a:ea typeface="Calibri"/>
                <a:cs typeface="Calibri"/>
                <a:sym typeface="Calibri"/>
              </a:rPr>
              <a:t>. </a:t>
            </a:r>
            <a:endParaRPr/>
          </a:p>
        </p:txBody>
      </p:sp>
      <p:sp>
        <p:nvSpPr>
          <p:cNvPr id="806" name="Google Shape;806;g229c93e75ee_0_32: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17</a:t>
            </a:fld>
            <a:endParaRPr sz="1400">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2644261931a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2644261931a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5 (5 minutes):</a:t>
            </a:r>
            <a:r>
              <a:rPr lang="en-US" sz="1300">
                <a:solidFill>
                  <a:schemeClr val="dk1"/>
                </a:solidFill>
                <a:latin typeface="Calibri"/>
                <a:ea typeface="Calibri"/>
                <a:cs typeface="Calibri"/>
                <a:sym typeface="Calibri"/>
              </a:rPr>
              <a:t> </a:t>
            </a:r>
            <a:r>
              <a:rPr lang="en-US" sz="1300" b="1" i="1">
                <a:solidFill>
                  <a:srgbClr val="757AA8"/>
                </a:solidFill>
                <a:latin typeface="Calibri"/>
                <a:ea typeface="Calibri"/>
                <a:cs typeface="Calibri"/>
                <a:sym typeface="Calibri"/>
              </a:rPr>
              <a:t>Case Study: Harper</a:t>
            </a:r>
            <a:endParaRPr sz="1300" b="1">
              <a:solidFill>
                <a:srgbClr val="757AA8"/>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Let’s read about a situation that happened this week with Harper. </a:t>
            </a:r>
            <a:r>
              <a:rPr lang="en-US" sz="1300" i="1">
                <a:solidFill>
                  <a:schemeClr val="dk1"/>
                </a:solidFill>
                <a:latin typeface="Calibri"/>
                <a:ea typeface="Calibri"/>
                <a:cs typeface="Calibri"/>
                <a:sym typeface="Calibri"/>
              </a:rPr>
              <a:t>Read the </a:t>
            </a:r>
            <a:r>
              <a:rPr lang="en-US" sz="1300" b="1">
                <a:solidFill>
                  <a:srgbClr val="757AA8"/>
                </a:solidFill>
                <a:latin typeface="Calibri"/>
                <a:ea typeface="Calibri"/>
                <a:cs typeface="Calibri"/>
                <a:sym typeface="Calibri"/>
              </a:rPr>
              <a:t>Case Study</a:t>
            </a:r>
            <a:r>
              <a:rPr lang="en-US" sz="1300" i="1">
                <a:solidFill>
                  <a:srgbClr val="757AA8"/>
                </a:solidFill>
                <a:latin typeface="Calibri"/>
                <a:ea typeface="Calibri"/>
                <a:cs typeface="Calibri"/>
                <a:sym typeface="Calibri"/>
              </a:rPr>
              <a:t> </a:t>
            </a:r>
            <a:r>
              <a:rPr lang="en-US" sz="1300" i="1">
                <a:solidFill>
                  <a:schemeClr val="dk1"/>
                </a:solidFill>
                <a:latin typeface="Calibri"/>
                <a:ea typeface="Calibri"/>
                <a:cs typeface="Calibri"/>
                <a:sym typeface="Calibri"/>
              </a:rPr>
              <a:t>aloud to the class and then discuss the following two questions: </a:t>
            </a:r>
            <a:endParaRPr sz="1300" i="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br>
              <a:rPr lang="en-US" sz="1300" i="1">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300" b="1">
                <a:solidFill>
                  <a:schemeClr val="dk1"/>
                </a:solidFill>
                <a:latin typeface="Calibri"/>
                <a:ea typeface="Calibri"/>
                <a:cs typeface="Calibri"/>
                <a:sym typeface="Calibri"/>
              </a:rPr>
              <a:t>What are some of the external and internal stressors that Harper was feeling? </a:t>
            </a:r>
            <a:br>
              <a:rPr lang="en-US" sz="1300">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r>
              <a:rPr lang="en-US" sz="1400" b="1" i="1">
                <a:solidFill>
                  <a:srgbClr val="757AA8"/>
                </a:solidFill>
                <a:latin typeface="Calibri"/>
                <a:ea typeface="Calibri"/>
                <a:cs typeface="Calibri"/>
                <a:sym typeface="Calibri"/>
              </a:rPr>
              <a:t>Possible answers:</a:t>
            </a:r>
            <a:r>
              <a:rPr lang="en-US" sz="1400" b="1" i="1">
                <a:solidFill>
                  <a:schemeClr val="dk1"/>
                </a:solidFill>
                <a:latin typeface="Calibri"/>
                <a:ea typeface="Calibri"/>
                <a:cs typeface="Calibri"/>
                <a:sym typeface="Calibri"/>
              </a:rPr>
              <a:t> </a:t>
            </a:r>
            <a:br>
              <a:rPr lang="en-US" sz="1400" i="1">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External stressor: </a:t>
            </a:r>
            <a:r>
              <a:rPr lang="en-US" sz="1300" i="1">
                <a:solidFill>
                  <a:schemeClr val="dk1"/>
                </a:solidFill>
                <a:latin typeface="Calibri"/>
                <a:ea typeface="Calibri"/>
                <a:cs typeface="Calibri"/>
                <a:sym typeface="Calibri"/>
              </a:rPr>
              <a:t>She had a tough math test at school that day… all of her friends thought it was easy… the teacher told her she should consider getting some extra tutoring support… Camden started running through the kitchen with his friend being so loud and telling the stupidest jokes! </a:t>
            </a:r>
            <a:r>
              <a:rPr lang="en-US" sz="1300">
                <a:solidFill>
                  <a:schemeClr val="dk1"/>
                </a:solidFill>
                <a:latin typeface="Calibri"/>
                <a:ea typeface="Calibri"/>
                <a:cs typeface="Calibri"/>
                <a:sym typeface="Calibri"/>
              </a:rPr>
              <a:t>These are all examples of external stressors that Harper is experiencing. </a:t>
            </a:r>
            <a:br>
              <a:rPr lang="en-US" sz="1300">
                <a:solidFill>
                  <a:schemeClr val="dk1"/>
                </a:solidFill>
                <a:latin typeface="Calibri"/>
                <a:ea typeface="Calibri"/>
                <a:cs typeface="Calibri"/>
                <a:sym typeface="Calibri"/>
              </a:rPr>
            </a:br>
            <a:r>
              <a:rPr lang="en-US" sz="1300" b="1">
                <a:solidFill>
                  <a:schemeClr val="dk1"/>
                </a:solidFill>
                <a:latin typeface="Calibri"/>
                <a:ea typeface="Calibri"/>
                <a:cs typeface="Calibri"/>
                <a:sym typeface="Calibri"/>
              </a:rPr>
              <a:t>Internal stressor:</a:t>
            </a:r>
            <a:r>
              <a:rPr lang="en-US" sz="1300">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...no one else she knew seemed to have to go to a tutor or do extra work. She was the only stupid one… Nobody else had to do chores…</a:t>
            </a: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These are all examples of Harper’s internal stressors: her thoughts and behaviors that are causing stress. These thoughts are untrue (other people do have to do chores… everyone needs help with something… it’s mature to accept support and do extra work to get good grades). Additionally, as she continues to compare her life to an idealized representation of the lives of others on social media, she feeds her internal stressors which causes her to feel worse about her life.</a:t>
            </a:r>
            <a:br>
              <a:rPr lang="en-US" sz="1300">
                <a:solidFill>
                  <a:schemeClr val="dk1"/>
                </a:solidFill>
                <a:latin typeface="Calibri"/>
                <a:ea typeface="Calibri"/>
                <a:cs typeface="Calibri"/>
                <a:sym typeface="Calibri"/>
              </a:rPr>
            </a:br>
            <a:endParaRPr sz="1300" i="1">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Font typeface="Calibri"/>
              <a:buAutoNum type="arabicPeriod"/>
            </a:pPr>
            <a:r>
              <a:rPr lang="en-US" sz="1300" b="1">
                <a:solidFill>
                  <a:schemeClr val="dk1"/>
                </a:solidFill>
                <a:latin typeface="Calibri"/>
                <a:ea typeface="Calibri"/>
                <a:cs typeface="Calibri"/>
                <a:sym typeface="Calibri"/>
              </a:rPr>
              <a:t>How could Harper have better handled the situation? </a:t>
            </a:r>
            <a:endParaRPr sz="13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br>
              <a:rPr lang="en-US" sz="1300" i="1">
                <a:solidFill>
                  <a:schemeClr val="dk1"/>
                </a:solidFill>
                <a:latin typeface="Calibri"/>
                <a:ea typeface="Calibri"/>
                <a:cs typeface="Calibri"/>
                <a:sym typeface="Calibri"/>
              </a:rPr>
            </a:br>
            <a:r>
              <a:rPr lang="en-US" sz="1400" b="1" i="1">
                <a:solidFill>
                  <a:srgbClr val="757AA8"/>
                </a:solidFill>
                <a:latin typeface="Calibri"/>
                <a:ea typeface="Calibri"/>
                <a:cs typeface="Calibri"/>
                <a:sym typeface="Calibri"/>
              </a:rPr>
              <a:t>Possible answers:</a:t>
            </a:r>
            <a:r>
              <a:rPr lang="en-US" sz="1400" b="1" i="1">
                <a:solidFill>
                  <a:schemeClr val="dk1"/>
                </a:solidFill>
                <a:latin typeface="Calibri"/>
                <a:ea typeface="Calibri"/>
                <a:cs typeface="Calibri"/>
                <a:sym typeface="Calibri"/>
              </a:rPr>
              <a:t> </a:t>
            </a:r>
            <a:br>
              <a:rPr lang="en-US" sz="1400" b="1"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Harper could have recognized her brother was being extra silly with a friend over and therefore chosen to leave them alone. She could have talked to her Mom. Even talking through her emotions and thoughts would have made her feel better and calmed her down after a stressful day. She could have gone for a walk or done an activity that was mood-lifting and stress-reducing. </a:t>
            </a:r>
            <a:endParaRPr sz="1300" i="1">
              <a:solidFill>
                <a:schemeClr val="dk1"/>
              </a:solidFill>
              <a:latin typeface="Calibri"/>
              <a:ea typeface="Calibri"/>
              <a:cs typeface="Calibri"/>
              <a:sym typeface="Calibri"/>
            </a:endParaRPr>
          </a:p>
        </p:txBody>
      </p:sp>
      <p:sp>
        <p:nvSpPr>
          <p:cNvPr id="821" name="Google Shape;821;g2644261931a_0_12: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18</a:t>
            </a:fld>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g2644261931a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7" name="Google Shape;827;g2644261931a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Hand out the </a:t>
            </a:r>
            <a:r>
              <a:rPr lang="en-US" sz="1300" b="1" i="1">
                <a:solidFill>
                  <a:srgbClr val="757AA8"/>
                </a:solidFill>
                <a:latin typeface="Calibri"/>
                <a:ea typeface="Calibri"/>
                <a:cs typeface="Calibri"/>
                <a:sym typeface="Calibri"/>
              </a:rPr>
              <a:t>Worksheet: When I Feel Stressed. </a:t>
            </a:r>
            <a:r>
              <a:rPr lang="en-US" sz="1300" i="1">
                <a:solidFill>
                  <a:schemeClr val="dk1"/>
                </a:solidFill>
                <a:latin typeface="Calibri"/>
                <a:ea typeface="Calibri"/>
                <a:cs typeface="Calibri"/>
                <a:sym typeface="Calibri"/>
              </a:rPr>
              <a:t>Give students a few minutes to reflect and write down their responses. Ask students if they’d like to share any responses.</a:t>
            </a:r>
            <a:br>
              <a:rPr lang="en-US" sz="1300">
                <a:solidFill>
                  <a:schemeClr val="dk1"/>
                </a:solidFill>
                <a:latin typeface="Calibri"/>
                <a:ea typeface="Calibri"/>
                <a:cs typeface="Calibri"/>
                <a:sym typeface="Calibri"/>
              </a:rPr>
            </a:br>
            <a:endParaRPr sz="1300" b="1">
              <a:solidFill>
                <a:srgbClr val="757AA8"/>
              </a:solidFill>
              <a:highlight>
                <a:srgbClr val="FFFFFF"/>
              </a:highlight>
              <a:latin typeface="Calibri"/>
              <a:ea typeface="Calibri"/>
              <a:cs typeface="Calibri"/>
              <a:sym typeface="Calibri"/>
            </a:endParaRPr>
          </a:p>
        </p:txBody>
      </p:sp>
      <p:sp>
        <p:nvSpPr>
          <p:cNvPr id="828" name="Google Shape;828;g2644261931a_0_19: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19</a:t>
            </a:fld>
            <a:endParaRPr sz="1400">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2"/>
        <p:cNvGrpSpPr/>
        <p:nvPr/>
      </p:nvGrpSpPr>
      <p:grpSpPr>
        <a:xfrm>
          <a:off x="0" y="0"/>
          <a:ext cx="0" cy="0"/>
          <a:chOff x="0" y="0"/>
          <a:chExt cx="0" cy="0"/>
        </a:xfrm>
      </p:grpSpPr>
      <p:sp>
        <p:nvSpPr>
          <p:cNvPr id="843" name="Google Shape;843;g2d33ddf32c5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4" name="Google Shape;844;g2d33ddf32c5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If you are charting your cycle, making good choices when it comes to nutrition, exercise, and sleep, then you will grow and develop at the pace that is right for you! If you have questions or want to talk about your experience, ask a trusted parent or family member in your life about their experiences instead of comparing yourself to what you see online. </a:t>
            </a:r>
            <a:endParaRPr sz="1300" i="1">
              <a:solidFill>
                <a:srgbClr val="757AA8"/>
              </a:solidFill>
              <a:latin typeface="Calibri"/>
              <a:ea typeface="Calibri"/>
              <a:cs typeface="Calibri"/>
              <a:sym typeface="Calibri"/>
            </a:endParaRPr>
          </a:p>
          <a:p>
            <a:pPr marL="0" lvl="0" indent="0" algn="l" rtl="0">
              <a:spcBef>
                <a:spcPts val="0"/>
              </a:spcBef>
              <a:spcAft>
                <a:spcPts val="0"/>
              </a:spcAft>
              <a:buNone/>
            </a:pPr>
            <a:br>
              <a:rPr lang="en-US" sz="1200">
                <a:solidFill>
                  <a:schemeClr val="dk1"/>
                </a:solidFill>
                <a:latin typeface="Calibri"/>
                <a:ea typeface="Calibri"/>
                <a:cs typeface="Calibri"/>
                <a:sym typeface="Calibri"/>
              </a:rPr>
            </a:br>
            <a:r>
              <a:rPr lang="en-US" sz="1300" i="1">
                <a:solidFill>
                  <a:srgbClr val="757AA8"/>
                </a:solidFill>
                <a:latin typeface="Calibri"/>
                <a:ea typeface="Calibri"/>
                <a:cs typeface="Calibri"/>
                <a:sym typeface="Calibri"/>
              </a:rPr>
              <a:t>Course Summary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boys in your grade have completed their grade 8 teenMEN course as you have been working through this course. Although their changes are different from yours, hormones are also playing a major role in the boys’ body and brain development during puberty. It is important to remember that everyone goes through puberty. It’s helpful to have a little bit more understanding for each other as you navigate these changes. </a:t>
            </a:r>
            <a:endParaRPr sz="1300">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This brings us to the end of our teenFEMM grade 8 course. I hope that you have learned some new things about your cycle and your health, and are feeling more confident about yourself as you go through this amazing stage of growth in your lives. It is a great idea to keep charting- on paper or in the free FEMM App online if your parents are ok with it - so that you have a unique health record for yourself as you become the woman you are meant to be. Remember the impacts of sleep, nutrition, and exercise on your developing mind and body, and that your ovulatory cycle is an important window into your own health and strength as a young woman! As you become more aware of these hormonal changes and how they impact how you think and feel, you will be better equipped to face all of the exciting new adventures life has in store for you. </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845" name="Google Shape;845;g2d33ddf32c5_0_22: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20</a:t>
            </a:fld>
            <a:endParaRPr sz="1400">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0"/>
        <p:cNvGrpSpPr/>
        <p:nvPr/>
      </p:nvGrpSpPr>
      <p:grpSpPr>
        <a:xfrm>
          <a:off x="0" y="0"/>
          <a:ext cx="0" cy="0"/>
          <a:chOff x="0" y="0"/>
          <a:chExt cx="0" cy="0"/>
        </a:xfrm>
      </p:grpSpPr>
      <p:sp>
        <p:nvSpPr>
          <p:cNvPr id="861" name="Google Shape;861;g1d667b13a4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2" name="Google Shape;862;g1d667b13a4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 name="Google Shape;41;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2" name="Google Shape;42;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4"/>
        <p:cNvGrpSpPr/>
        <p:nvPr/>
      </p:nvGrpSpPr>
      <p:grpSpPr>
        <a:xfrm>
          <a:off x="0" y="0"/>
          <a:ext cx="0" cy="0"/>
          <a:chOff x="0" y="0"/>
          <a:chExt cx="0" cy="0"/>
        </a:xfrm>
      </p:grpSpPr>
      <p:sp>
        <p:nvSpPr>
          <p:cNvPr id="45" name="Google Shape;45;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 name="Google Shape;47;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800">
                <a:solidFill>
                  <a:srgbClr val="000000"/>
                </a:solidFill>
                <a:latin typeface="Arial"/>
                <a:ea typeface="Arial"/>
                <a:cs typeface="Arial"/>
                <a:sym typeface="Arial"/>
              </a:defRPr>
            </a:lvl1pPr>
            <a:lvl2pPr marL="0" marR="0" lvl="1" indent="0" algn="l" rtl="0">
              <a:spcBef>
                <a:spcPts val="0"/>
              </a:spcBef>
              <a:buNone/>
              <a:defRPr sz="1800">
                <a:solidFill>
                  <a:srgbClr val="000000"/>
                </a:solidFill>
                <a:latin typeface="Arial"/>
                <a:ea typeface="Arial"/>
                <a:cs typeface="Arial"/>
                <a:sym typeface="Arial"/>
              </a:defRPr>
            </a:lvl2pPr>
            <a:lvl3pPr marL="0" marR="0" lvl="2" indent="0" algn="l" rtl="0">
              <a:spcBef>
                <a:spcPts val="0"/>
              </a:spcBef>
              <a:buNone/>
              <a:defRPr sz="1800">
                <a:solidFill>
                  <a:srgbClr val="000000"/>
                </a:solidFill>
                <a:latin typeface="Arial"/>
                <a:ea typeface="Arial"/>
                <a:cs typeface="Arial"/>
                <a:sym typeface="Arial"/>
              </a:defRPr>
            </a:lvl3pPr>
            <a:lvl4pPr marL="0" marR="0" lvl="3" indent="0" algn="l" rtl="0">
              <a:spcBef>
                <a:spcPts val="0"/>
              </a:spcBef>
              <a:buNone/>
              <a:defRPr sz="1800">
                <a:solidFill>
                  <a:srgbClr val="000000"/>
                </a:solidFill>
                <a:latin typeface="Arial"/>
                <a:ea typeface="Arial"/>
                <a:cs typeface="Arial"/>
                <a:sym typeface="Arial"/>
              </a:defRPr>
            </a:lvl4pPr>
            <a:lvl5pPr marL="0" marR="0" lvl="4" indent="0" algn="l" rtl="0">
              <a:spcBef>
                <a:spcPts val="0"/>
              </a:spcBef>
              <a:buNone/>
              <a:defRPr sz="1800">
                <a:solidFill>
                  <a:srgbClr val="000000"/>
                </a:solidFill>
                <a:latin typeface="Arial"/>
                <a:ea typeface="Arial"/>
                <a:cs typeface="Arial"/>
                <a:sym typeface="Arial"/>
              </a:defRPr>
            </a:lvl5pPr>
            <a:lvl6pPr marL="0" marR="0" lvl="5" indent="0" algn="l" rtl="0">
              <a:spcBef>
                <a:spcPts val="0"/>
              </a:spcBef>
              <a:buNone/>
              <a:defRPr sz="1800">
                <a:solidFill>
                  <a:srgbClr val="000000"/>
                </a:solidFill>
                <a:latin typeface="Arial"/>
                <a:ea typeface="Arial"/>
                <a:cs typeface="Arial"/>
                <a:sym typeface="Arial"/>
              </a:defRPr>
            </a:lvl6pPr>
            <a:lvl7pPr marL="0" marR="0" lvl="6" indent="0" algn="l" rtl="0">
              <a:spcBef>
                <a:spcPts val="0"/>
              </a:spcBef>
              <a:buNone/>
              <a:defRPr sz="1800">
                <a:solidFill>
                  <a:srgbClr val="000000"/>
                </a:solidFill>
                <a:latin typeface="Arial"/>
                <a:ea typeface="Arial"/>
                <a:cs typeface="Arial"/>
                <a:sym typeface="Arial"/>
              </a:defRPr>
            </a:lvl7pPr>
            <a:lvl8pPr marL="0" marR="0" lvl="7" indent="0" algn="l" rtl="0">
              <a:spcBef>
                <a:spcPts val="0"/>
              </a:spcBef>
              <a:buNone/>
              <a:defRPr sz="1800">
                <a:solidFill>
                  <a:srgbClr val="000000"/>
                </a:solidFill>
                <a:latin typeface="Arial"/>
                <a:ea typeface="Arial"/>
                <a:cs typeface="Arial"/>
                <a:sym typeface="Arial"/>
              </a:defRPr>
            </a:lvl8pPr>
            <a:lvl9pPr marL="0" marR="0" lvl="8" indent="0" algn="l" rtl="0">
              <a:spcBef>
                <a:spcPts val="0"/>
              </a:spcBef>
              <a:buNone/>
              <a:defRPr sz="1800">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8"/>
        <p:cNvGrpSpPr/>
        <p:nvPr/>
      </p:nvGrpSpPr>
      <p:grpSpPr>
        <a:xfrm>
          <a:off x="0" y="0"/>
          <a:ext cx="0" cy="0"/>
          <a:chOff x="0" y="0"/>
          <a:chExt cx="0" cy="0"/>
        </a:xfrm>
      </p:grpSpPr>
      <p:sp>
        <p:nvSpPr>
          <p:cNvPr id="49" name="Google Shape;49;p8"/>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Arial"/>
              <a:buNone/>
              <a:defRPr sz="4400" b="0"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0" name="Google Shape;50;p8"/>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51" name="Google Shape;51;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2" name="Google Shape;52;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3" name="Google Shape;53;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6" name="Google Shape;56;p9"/>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7" name="Google Shape;57;p9"/>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8" name="Google Shape;58;p9"/>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Arial"/>
              <a:buNone/>
              <a:defRPr sz="1200" b="0" i="0" u="none" strike="noStrike" cap="none">
                <a:solidFill>
                  <a:srgbClr val="FFFFFF"/>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9" name="Google Shape;59;p9"/>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Arial"/>
              <a:buNone/>
              <a:defRPr sz="1200">
                <a:solidFill>
                  <a:srgbClr val="FFFFFF"/>
                </a:solidFill>
                <a:latin typeface="Arial"/>
                <a:ea typeface="Arial"/>
                <a:cs typeface="Arial"/>
                <a:sym typeface="Arial"/>
              </a:defRPr>
            </a:lvl1pPr>
            <a:lvl2pPr marL="0" marR="0" lvl="1" indent="0" algn="r" rtl="0">
              <a:spcBef>
                <a:spcPts val="0"/>
              </a:spcBef>
              <a:buClr>
                <a:srgbClr val="FFFFFF"/>
              </a:buClr>
              <a:buSzPts val="300"/>
              <a:buFont typeface="Arial"/>
              <a:buNone/>
              <a:defRPr sz="1200">
                <a:solidFill>
                  <a:srgbClr val="FFFFFF"/>
                </a:solidFill>
                <a:latin typeface="Arial"/>
                <a:ea typeface="Arial"/>
                <a:cs typeface="Arial"/>
                <a:sym typeface="Arial"/>
              </a:defRPr>
            </a:lvl2pPr>
            <a:lvl3pPr marL="0" marR="0" lvl="2" indent="0" algn="r" rtl="0">
              <a:spcBef>
                <a:spcPts val="0"/>
              </a:spcBef>
              <a:buClr>
                <a:srgbClr val="FFFFFF"/>
              </a:buClr>
              <a:buSzPts val="300"/>
              <a:buFont typeface="Arial"/>
              <a:buNone/>
              <a:defRPr sz="1200">
                <a:solidFill>
                  <a:srgbClr val="FFFFFF"/>
                </a:solidFill>
                <a:latin typeface="Arial"/>
                <a:ea typeface="Arial"/>
                <a:cs typeface="Arial"/>
                <a:sym typeface="Arial"/>
              </a:defRPr>
            </a:lvl3pPr>
            <a:lvl4pPr marL="0" marR="0" lvl="3" indent="0" algn="r" rtl="0">
              <a:spcBef>
                <a:spcPts val="0"/>
              </a:spcBef>
              <a:buClr>
                <a:srgbClr val="FFFFFF"/>
              </a:buClr>
              <a:buSzPts val="300"/>
              <a:buFont typeface="Arial"/>
              <a:buNone/>
              <a:defRPr sz="1200">
                <a:solidFill>
                  <a:srgbClr val="FFFFFF"/>
                </a:solidFill>
                <a:latin typeface="Arial"/>
                <a:ea typeface="Arial"/>
                <a:cs typeface="Arial"/>
                <a:sym typeface="Arial"/>
              </a:defRPr>
            </a:lvl4pPr>
            <a:lvl5pPr marL="0" marR="0" lvl="4" indent="0" algn="r" rtl="0">
              <a:spcBef>
                <a:spcPts val="0"/>
              </a:spcBef>
              <a:buClr>
                <a:srgbClr val="FFFFFF"/>
              </a:buClr>
              <a:buSzPts val="300"/>
              <a:buFont typeface="Arial"/>
              <a:buNone/>
              <a:defRPr sz="1200">
                <a:solidFill>
                  <a:srgbClr val="FFFFFF"/>
                </a:solidFill>
                <a:latin typeface="Arial"/>
                <a:ea typeface="Arial"/>
                <a:cs typeface="Arial"/>
                <a:sym typeface="Arial"/>
              </a:defRPr>
            </a:lvl5pPr>
            <a:lvl6pPr marL="0" marR="0" lvl="5" indent="0" algn="r" rtl="0">
              <a:spcBef>
                <a:spcPts val="0"/>
              </a:spcBef>
              <a:buClr>
                <a:srgbClr val="FFFFFF"/>
              </a:buClr>
              <a:buSzPts val="300"/>
              <a:buFont typeface="Arial"/>
              <a:buNone/>
              <a:defRPr sz="1200">
                <a:solidFill>
                  <a:srgbClr val="FFFFFF"/>
                </a:solidFill>
                <a:latin typeface="Arial"/>
                <a:ea typeface="Arial"/>
                <a:cs typeface="Arial"/>
                <a:sym typeface="Arial"/>
              </a:defRPr>
            </a:lvl6pPr>
            <a:lvl7pPr marL="0" marR="0" lvl="6" indent="0" algn="r" rtl="0">
              <a:spcBef>
                <a:spcPts val="0"/>
              </a:spcBef>
              <a:buClr>
                <a:srgbClr val="FFFFFF"/>
              </a:buClr>
              <a:buSzPts val="300"/>
              <a:buFont typeface="Arial"/>
              <a:buNone/>
              <a:defRPr sz="1200">
                <a:solidFill>
                  <a:srgbClr val="FFFFFF"/>
                </a:solidFill>
                <a:latin typeface="Arial"/>
                <a:ea typeface="Arial"/>
                <a:cs typeface="Arial"/>
                <a:sym typeface="Arial"/>
              </a:defRPr>
            </a:lvl7pPr>
            <a:lvl8pPr marL="0" marR="0" lvl="7" indent="0" algn="r" rtl="0">
              <a:spcBef>
                <a:spcPts val="0"/>
              </a:spcBef>
              <a:buClr>
                <a:srgbClr val="FFFFFF"/>
              </a:buClr>
              <a:buSzPts val="300"/>
              <a:buFont typeface="Arial"/>
              <a:buNone/>
              <a:defRPr sz="1200">
                <a:solidFill>
                  <a:srgbClr val="FFFFFF"/>
                </a:solidFill>
                <a:latin typeface="Arial"/>
                <a:ea typeface="Arial"/>
                <a:cs typeface="Arial"/>
                <a:sym typeface="Arial"/>
              </a:defRPr>
            </a:lvl8pPr>
            <a:lvl9pPr marL="0" marR="0" lvl="8" indent="0" algn="r" rtl="0">
              <a:spcBef>
                <a:spcPts val="0"/>
              </a:spcBef>
              <a:buClr>
                <a:srgbClr val="FFFFFF"/>
              </a:buClr>
              <a:buSzPts val="300"/>
              <a:buFont typeface="Arial"/>
              <a:buNone/>
              <a:defRPr sz="1200">
                <a:solidFill>
                  <a:srgbClr val="FFFFFF"/>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2" name="Google Shape;62;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3" name="Google Shape;63;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4" name="Google Shape;64;p1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7" name="Google Shape;67;p1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68" name="Google Shape;68;p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69" name="Google Shape;69;p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0" name="Google Shape;70;p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1"/>
        <p:cNvGrpSpPr/>
        <p:nvPr/>
      </p:nvGrpSpPr>
      <p:grpSpPr>
        <a:xfrm>
          <a:off x="0" y="0"/>
          <a:ext cx="0" cy="0"/>
          <a:chOff x="0" y="0"/>
          <a:chExt cx="0" cy="0"/>
        </a:xfrm>
      </p:grpSpPr>
      <p:sp>
        <p:nvSpPr>
          <p:cNvPr id="72" name="Google Shape;72;p12"/>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Arial"/>
              <a:buNone/>
              <a:defRPr sz="4000" b="1" i="0" u="none" strike="noStrike" cap="none">
                <a:solidFill>
                  <a:srgbClr val="585572"/>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3" name="Google Shape;73;p12"/>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Arial"/>
                <a:ea typeface="Arial"/>
                <a:cs typeface="Arial"/>
                <a:sym typeface="Arial"/>
              </a:defRPr>
            </a:lvl9pPr>
          </a:lstStyle>
          <a:p>
            <a:endParaRPr/>
          </a:p>
        </p:txBody>
      </p:sp>
      <p:sp>
        <p:nvSpPr>
          <p:cNvPr id="74" name="Google Shape;74;p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5" name="Google Shape;75;p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76" name="Google Shape;76;p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7"/>
        <p:cNvGrpSpPr/>
        <p:nvPr/>
      </p:nvGrpSpPr>
      <p:grpSpPr>
        <a:xfrm>
          <a:off x="0" y="0"/>
          <a:ext cx="0" cy="0"/>
          <a:chOff x="0" y="0"/>
          <a:chExt cx="0" cy="0"/>
        </a:xfrm>
      </p:grpSpPr>
      <p:sp>
        <p:nvSpPr>
          <p:cNvPr id="78" name="Google Shape;78;p1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79" name="Google Shape;79;p13"/>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0" name="Google Shape;80;p1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1" name="Google Shape;81;p13"/>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Arial"/>
                <a:ea typeface="Arial"/>
                <a:cs typeface="Arial"/>
                <a:sym typeface="Arial"/>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Arial"/>
                <a:ea typeface="Arial"/>
                <a:cs typeface="Arial"/>
                <a:sym typeface="Arial"/>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Arial"/>
                <a:ea typeface="Arial"/>
                <a:cs typeface="Arial"/>
                <a:sym typeface="Arial"/>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Arial"/>
                <a:ea typeface="Arial"/>
                <a:cs typeface="Arial"/>
                <a:sym typeface="Arial"/>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82" name="Google Shape;82;p1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Arial"/>
                <a:ea typeface="Arial"/>
                <a:cs typeface="Arial"/>
                <a:sym typeface="Arial"/>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Arial"/>
                <a:ea typeface="Arial"/>
                <a:cs typeface="Arial"/>
                <a:sym typeface="Arial"/>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83" name="Google Shape;83;p1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86"/>
        <p:cNvGrpSpPr/>
        <p:nvPr/>
      </p:nvGrpSpPr>
      <p:grpSpPr>
        <a:xfrm>
          <a:off x="0" y="0"/>
          <a:ext cx="0" cy="0"/>
          <a:chOff x="0" y="0"/>
          <a:chExt cx="0" cy="0"/>
        </a:xfrm>
      </p:grpSpPr>
      <p:sp>
        <p:nvSpPr>
          <p:cNvPr id="87" name="Google Shape;87;p14"/>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8" name="Google Shape;88;p14"/>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89" name="Google Shape;89;p14"/>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93"/>
        <p:cNvGrpSpPr/>
        <p:nvPr/>
      </p:nvGrpSpPr>
      <p:grpSpPr>
        <a:xfrm>
          <a:off x="0" y="0"/>
          <a:ext cx="0" cy="0"/>
          <a:chOff x="0" y="0"/>
          <a:chExt cx="0" cy="0"/>
        </a:xfrm>
      </p:grpSpPr>
      <p:sp>
        <p:nvSpPr>
          <p:cNvPr id="94" name="Google Shape;94;p1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95" name="Google Shape;95;p15"/>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96" name="Google Shape;96;p1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7" name="Google Shape;97;p1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98" name="Google Shape;98;p1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9"/>
        <p:cNvGrpSpPr/>
        <p:nvPr/>
      </p:nvGrpSpPr>
      <p:grpSpPr>
        <a:xfrm>
          <a:off x="0" y="0"/>
          <a:ext cx="0" cy="0"/>
          <a:chOff x="0" y="0"/>
          <a:chExt cx="0" cy="0"/>
        </a:xfrm>
      </p:grpSpPr>
      <p:sp>
        <p:nvSpPr>
          <p:cNvPr id="100" name="Google Shape;100;p1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01"/>
        <p:cNvGrpSpPr/>
        <p:nvPr/>
      </p:nvGrpSpPr>
      <p:grpSpPr>
        <a:xfrm>
          <a:off x="0" y="0"/>
          <a:ext cx="0" cy="0"/>
          <a:chOff x="0" y="0"/>
          <a:chExt cx="0" cy="0"/>
        </a:xfrm>
      </p:grpSpPr>
      <p:cxnSp>
        <p:nvCxnSpPr>
          <p:cNvPr id="102" name="Google Shape;102;p1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03" name="Google Shape;103;p17"/>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04" name="Google Shape;104;p1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5"/>
        <p:cNvGrpSpPr/>
        <p:nvPr/>
      </p:nvGrpSpPr>
      <p:grpSpPr>
        <a:xfrm>
          <a:off x="0" y="0"/>
          <a:ext cx="0" cy="0"/>
          <a:chOff x="0" y="0"/>
          <a:chExt cx="0" cy="0"/>
        </a:xfrm>
      </p:grpSpPr>
      <p:cxnSp>
        <p:nvCxnSpPr>
          <p:cNvPr id="106" name="Google Shape;106;p1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07" name="Google Shape;107;p1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08" name="Google Shape;108;p18"/>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9"/>
        <p:cNvGrpSpPr/>
        <p:nvPr/>
      </p:nvGrpSpPr>
      <p:grpSpPr>
        <a:xfrm>
          <a:off x="0" y="0"/>
          <a:ext cx="0" cy="0"/>
          <a:chOff x="0" y="0"/>
          <a:chExt cx="0" cy="0"/>
        </a:xfrm>
      </p:grpSpPr>
      <p:sp>
        <p:nvSpPr>
          <p:cNvPr id="110" name="Google Shape;110;p1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11" name="Google Shape;111;p1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12"/>
        <p:cNvGrpSpPr/>
        <p:nvPr/>
      </p:nvGrpSpPr>
      <p:grpSpPr>
        <a:xfrm>
          <a:off x="0" y="0"/>
          <a:ext cx="0" cy="0"/>
          <a:chOff x="0" y="0"/>
          <a:chExt cx="0" cy="0"/>
        </a:xfrm>
      </p:grpSpPr>
      <p:pic>
        <p:nvPicPr>
          <p:cNvPr id="113" name="Google Shape;113;p2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14" name="Google Shape;114;p2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15" name="Google Shape;115;p2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16" name="Google Shape;116;p2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7" name="Google Shape;117;p2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18" name="Google Shape;118;p2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9"/>
        <p:cNvGrpSpPr/>
        <p:nvPr/>
      </p:nvGrpSpPr>
      <p:grpSpPr>
        <a:xfrm>
          <a:off x="0" y="0"/>
          <a:ext cx="0" cy="0"/>
          <a:chOff x="0" y="0"/>
          <a:chExt cx="0" cy="0"/>
        </a:xfrm>
      </p:grpSpPr>
      <p:sp>
        <p:nvSpPr>
          <p:cNvPr id="120" name="Google Shape;120;p2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21" name="Google Shape;121;p2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22" name="Google Shape;122;p2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3" name="Google Shape;123;p2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24" name="Google Shape;124;p2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5"/>
        <p:cNvGrpSpPr/>
        <p:nvPr/>
      </p:nvGrpSpPr>
      <p:grpSpPr>
        <a:xfrm>
          <a:off x="0" y="0"/>
          <a:ext cx="0" cy="0"/>
          <a:chOff x="0" y="0"/>
          <a:chExt cx="0" cy="0"/>
        </a:xfrm>
      </p:grpSpPr>
      <p:sp>
        <p:nvSpPr>
          <p:cNvPr id="126" name="Google Shape;126;p2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7" name="Google Shape;127;p2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8"/>
        <p:cNvGrpSpPr/>
        <p:nvPr/>
      </p:nvGrpSpPr>
      <p:grpSpPr>
        <a:xfrm>
          <a:off x="0" y="0"/>
          <a:ext cx="0" cy="0"/>
          <a:chOff x="0" y="0"/>
          <a:chExt cx="0" cy="0"/>
        </a:xfrm>
      </p:grpSpPr>
      <p:pic>
        <p:nvPicPr>
          <p:cNvPr id="129" name="Google Shape;129;p2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30" name="Google Shape;130;p2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31" name="Google Shape;131;p2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32" name="Google Shape;132;p2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3" name="Google Shape;133;p2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4" name="Google Shape;134;p2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135"/>
        <p:cNvGrpSpPr/>
        <p:nvPr/>
      </p:nvGrpSpPr>
      <p:grpSpPr>
        <a:xfrm>
          <a:off x="0" y="0"/>
          <a:ext cx="0" cy="0"/>
          <a:chOff x="0" y="0"/>
          <a:chExt cx="0" cy="0"/>
        </a:xfrm>
      </p:grpSpPr>
      <p:sp>
        <p:nvSpPr>
          <p:cNvPr id="136" name="Google Shape;136;p2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37" name="Google Shape;137;p2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38" name="Google Shape;138;p2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39" name="Google Shape;139;p2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40" name="Google Shape;140;p2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141"/>
        <p:cNvGrpSpPr/>
        <p:nvPr/>
      </p:nvGrpSpPr>
      <p:grpSpPr>
        <a:xfrm>
          <a:off x="0" y="0"/>
          <a:ext cx="0" cy="0"/>
          <a:chOff x="0" y="0"/>
          <a:chExt cx="0" cy="0"/>
        </a:xfrm>
      </p:grpSpPr>
      <p:sp>
        <p:nvSpPr>
          <p:cNvPr id="142" name="Google Shape;142;p2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43" name="Google Shape;143;p2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44"/>
        <p:cNvGrpSpPr/>
        <p:nvPr/>
      </p:nvGrpSpPr>
      <p:grpSpPr>
        <a:xfrm>
          <a:off x="0" y="0"/>
          <a:ext cx="0" cy="0"/>
          <a:chOff x="0" y="0"/>
          <a:chExt cx="0" cy="0"/>
        </a:xfrm>
      </p:grpSpPr>
      <p:cxnSp>
        <p:nvCxnSpPr>
          <p:cNvPr id="145" name="Google Shape;145;p2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46" name="Google Shape;146;p2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47" name="Google Shape;147;p2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148"/>
        <p:cNvGrpSpPr/>
        <p:nvPr/>
      </p:nvGrpSpPr>
      <p:grpSpPr>
        <a:xfrm>
          <a:off x="0" y="0"/>
          <a:ext cx="0" cy="0"/>
          <a:chOff x="0" y="0"/>
          <a:chExt cx="0" cy="0"/>
        </a:xfrm>
      </p:grpSpPr>
      <p:cxnSp>
        <p:nvCxnSpPr>
          <p:cNvPr id="149" name="Google Shape;149;p2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0" name="Google Shape;150;p2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1" name="Google Shape;151;p2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152"/>
        <p:cNvGrpSpPr/>
        <p:nvPr/>
      </p:nvGrpSpPr>
      <p:grpSpPr>
        <a:xfrm>
          <a:off x="0" y="0"/>
          <a:ext cx="0" cy="0"/>
          <a:chOff x="0" y="0"/>
          <a:chExt cx="0" cy="0"/>
        </a:xfrm>
      </p:grpSpPr>
      <p:cxnSp>
        <p:nvCxnSpPr>
          <p:cNvPr id="153" name="Google Shape;153;p2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4" name="Google Shape;154;p2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5" name="Google Shape;155;p2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156"/>
        <p:cNvGrpSpPr/>
        <p:nvPr/>
      </p:nvGrpSpPr>
      <p:grpSpPr>
        <a:xfrm>
          <a:off x="0" y="0"/>
          <a:ext cx="0" cy="0"/>
          <a:chOff x="0" y="0"/>
          <a:chExt cx="0" cy="0"/>
        </a:xfrm>
      </p:grpSpPr>
      <p:cxnSp>
        <p:nvCxnSpPr>
          <p:cNvPr id="157" name="Google Shape;157;p2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158" name="Google Shape;158;p2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59" name="Google Shape;159;p2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0"/>
        <p:cNvGrpSpPr/>
        <p:nvPr/>
      </p:nvGrpSpPr>
      <p:grpSpPr>
        <a:xfrm>
          <a:off x="0" y="0"/>
          <a:ext cx="0" cy="0"/>
          <a:chOff x="0" y="0"/>
          <a:chExt cx="0" cy="0"/>
        </a:xfrm>
      </p:grpSpPr>
      <p:cxnSp>
        <p:nvCxnSpPr>
          <p:cNvPr id="161" name="Google Shape;161;p3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162" name="Google Shape;162;p3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3" name="Google Shape;163;p3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64"/>
        <p:cNvGrpSpPr/>
        <p:nvPr/>
      </p:nvGrpSpPr>
      <p:grpSpPr>
        <a:xfrm>
          <a:off x="0" y="0"/>
          <a:ext cx="0" cy="0"/>
          <a:chOff x="0" y="0"/>
          <a:chExt cx="0" cy="0"/>
        </a:xfrm>
      </p:grpSpPr>
      <p:pic>
        <p:nvPicPr>
          <p:cNvPr id="165" name="Google Shape;165;p3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66" name="Google Shape;166;p3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67" name="Google Shape;167;p3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68" name="Google Shape;168;p3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69" name="Google Shape;169;p3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0" name="Google Shape;170;p3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71"/>
        <p:cNvGrpSpPr/>
        <p:nvPr/>
      </p:nvGrpSpPr>
      <p:grpSpPr>
        <a:xfrm>
          <a:off x="0" y="0"/>
          <a:ext cx="0" cy="0"/>
          <a:chOff x="0" y="0"/>
          <a:chExt cx="0" cy="0"/>
        </a:xfrm>
      </p:grpSpPr>
      <p:sp>
        <p:nvSpPr>
          <p:cNvPr id="172" name="Google Shape;172;p3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73" name="Google Shape;173;p3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74" name="Google Shape;174;p3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5" name="Google Shape;175;p3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76" name="Google Shape;176;p3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77"/>
        <p:cNvGrpSpPr/>
        <p:nvPr/>
      </p:nvGrpSpPr>
      <p:grpSpPr>
        <a:xfrm>
          <a:off x="0" y="0"/>
          <a:ext cx="0" cy="0"/>
          <a:chOff x="0" y="0"/>
          <a:chExt cx="0" cy="0"/>
        </a:xfrm>
      </p:grpSpPr>
      <p:pic>
        <p:nvPicPr>
          <p:cNvPr id="178" name="Google Shape;178;p3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79" name="Google Shape;179;p3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80" name="Google Shape;180;p3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81" name="Google Shape;181;p3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2" name="Google Shape;182;p3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3" name="Google Shape;183;p3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84"/>
        <p:cNvGrpSpPr/>
        <p:nvPr/>
      </p:nvGrpSpPr>
      <p:grpSpPr>
        <a:xfrm>
          <a:off x="0" y="0"/>
          <a:ext cx="0" cy="0"/>
          <a:chOff x="0" y="0"/>
          <a:chExt cx="0" cy="0"/>
        </a:xfrm>
      </p:grpSpPr>
      <p:sp>
        <p:nvSpPr>
          <p:cNvPr id="185" name="Google Shape;185;p3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186" name="Google Shape;186;p3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187" name="Google Shape;187;p3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8" name="Google Shape;188;p3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89" name="Google Shape;189;p3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92" name="Google Shape;192;p3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93"/>
        <p:cNvGrpSpPr/>
        <p:nvPr/>
      </p:nvGrpSpPr>
      <p:grpSpPr>
        <a:xfrm>
          <a:off x="0" y="0"/>
          <a:ext cx="0" cy="0"/>
          <a:chOff x="0" y="0"/>
          <a:chExt cx="0" cy="0"/>
        </a:xfrm>
      </p:grpSpPr>
      <p:pic>
        <p:nvPicPr>
          <p:cNvPr id="194" name="Google Shape;194;p3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195" name="Google Shape;195;p3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196" name="Google Shape;196;p3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197" name="Google Shape;197;p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8" name="Google Shape;198;p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199" name="Google Shape;199;p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200"/>
        <p:cNvGrpSpPr/>
        <p:nvPr/>
      </p:nvGrpSpPr>
      <p:grpSpPr>
        <a:xfrm>
          <a:off x="0" y="0"/>
          <a:ext cx="0" cy="0"/>
          <a:chOff x="0" y="0"/>
          <a:chExt cx="0" cy="0"/>
        </a:xfrm>
      </p:grpSpPr>
      <p:sp>
        <p:nvSpPr>
          <p:cNvPr id="201" name="Google Shape;201;p3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02" name="Google Shape;202;p3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03" name="Google Shape;203;p3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4" name="Google Shape;204;p3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05" name="Google Shape;205;p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206"/>
        <p:cNvGrpSpPr/>
        <p:nvPr/>
      </p:nvGrpSpPr>
      <p:grpSpPr>
        <a:xfrm>
          <a:off x="0" y="0"/>
          <a:ext cx="0" cy="0"/>
          <a:chOff x="0" y="0"/>
          <a:chExt cx="0" cy="0"/>
        </a:xfrm>
      </p:grpSpPr>
      <p:sp>
        <p:nvSpPr>
          <p:cNvPr id="207" name="Google Shape;207;p3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208"/>
        <p:cNvGrpSpPr/>
        <p:nvPr/>
      </p:nvGrpSpPr>
      <p:grpSpPr>
        <a:xfrm>
          <a:off x="0" y="0"/>
          <a:ext cx="0" cy="0"/>
          <a:chOff x="0" y="0"/>
          <a:chExt cx="0" cy="0"/>
        </a:xfrm>
      </p:grpSpPr>
      <p:pic>
        <p:nvPicPr>
          <p:cNvPr id="209" name="Google Shape;209;p3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10" name="Google Shape;210;p3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11" name="Google Shape;211;p3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12" name="Google Shape;212;p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3" name="Google Shape;213;p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4" name="Google Shape;214;p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215"/>
        <p:cNvGrpSpPr/>
        <p:nvPr/>
      </p:nvGrpSpPr>
      <p:grpSpPr>
        <a:xfrm>
          <a:off x="0" y="0"/>
          <a:ext cx="0" cy="0"/>
          <a:chOff x="0" y="0"/>
          <a:chExt cx="0" cy="0"/>
        </a:xfrm>
      </p:grpSpPr>
      <p:sp>
        <p:nvSpPr>
          <p:cNvPr id="216" name="Google Shape;216;p4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17" name="Google Shape;217;p4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18" name="Google Shape;218;p4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19" name="Google Shape;219;p4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0" name="Google Shape;220;p4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221"/>
        <p:cNvGrpSpPr/>
        <p:nvPr/>
      </p:nvGrpSpPr>
      <p:grpSpPr>
        <a:xfrm>
          <a:off x="0" y="0"/>
          <a:ext cx="0" cy="0"/>
          <a:chOff x="0" y="0"/>
          <a:chExt cx="0" cy="0"/>
        </a:xfrm>
      </p:grpSpPr>
      <p:pic>
        <p:nvPicPr>
          <p:cNvPr id="222" name="Google Shape;222;p4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23" name="Google Shape;223;p4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24" name="Google Shape;224;p4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25" name="Google Shape;225;p4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6" name="Google Shape;226;p4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27" name="Google Shape;227;p4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228"/>
        <p:cNvGrpSpPr/>
        <p:nvPr/>
      </p:nvGrpSpPr>
      <p:grpSpPr>
        <a:xfrm>
          <a:off x="0" y="0"/>
          <a:ext cx="0" cy="0"/>
          <a:chOff x="0" y="0"/>
          <a:chExt cx="0" cy="0"/>
        </a:xfrm>
      </p:grpSpPr>
      <p:sp>
        <p:nvSpPr>
          <p:cNvPr id="229" name="Google Shape;229;p4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30" name="Google Shape;230;p4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31" name="Google Shape;231;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2" name="Google Shape;232;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3" name="Google Shape;233;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234"/>
        <p:cNvGrpSpPr/>
        <p:nvPr/>
      </p:nvGrpSpPr>
      <p:grpSpPr>
        <a:xfrm>
          <a:off x="0" y="0"/>
          <a:ext cx="0" cy="0"/>
          <a:chOff x="0" y="0"/>
          <a:chExt cx="0" cy="0"/>
        </a:xfrm>
      </p:grpSpPr>
      <p:pic>
        <p:nvPicPr>
          <p:cNvPr id="235" name="Google Shape;235;p4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36" name="Google Shape;236;p4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37" name="Google Shape;237;p4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38" name="Google Shape;238;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39" name="Google Shape;239;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0" name="Google Shape;240;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241"/>
        <p:cNvGrpSpPr/>
        <p:nvPr/>
      </p:nvGrpSpPr>
      <p:grpSpPr>
        <a:xfrm>
          <a:off x="0" y="0"/>
          <a:ext cx="0" cy="0"/>
          <a:chOff x="0" y="0"/>
          <a:chExt cx="0" cy="0"/>
        </a:xfrm>
      </p:grpSpPr>
      <p:sp>
        <p:nvSpPr>
          <p:cNvPr id="242" name="Google Shape;242;p4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43" name="Google Shape;243;p4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44" name="Google Shape;244;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5" name="Google Shape;245;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46" name="Google Shape;246;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247"/>
        <p:cNvGrpSpPr/>
        <p:nvPr/>
      </p:nvGrpSpPr>
      <p:grpSpPr>
        <a:xfrm>
          <a:off x="0" y="0"/>
          <a:ext cx="0" cy="0"/>
          <a:chOff x="0" y="0"/>
          <a:chExt cx="0" cy="0"/>
        </a:xfrm>
      </p:grpSpPr>
      <p:sp>
        <p:nvSpPr>
          <p:cNvPr id="248" name="Google Shape;248;p45"/>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249"/>
        <p:cNvGrpSpPr/>
        <p:nvPr/>
      </p:nvGrpSpPr>
      <p:grpSpPr>
        <a:xfrm>
          <a:off x="0" y="0"/>
          <a:ext cx="0" cy="0"/>
          <a:chOff x="0" y="0"/>
          <a:chExt cx="0" cy="0"/>
        </a:xfrm>
      </p:grpSpPr>
      <p:pic>
        <p:nvPicPr>
          <p:cNvPr id="250" name="Google Shape;250;p4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51" name="Google Shape;251;p4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52" name="Google Shape;252;p4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53" name="Google Shape;253;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4" name="Google Shape;254;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55" name="Google Shape;255;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256"/>
        <p:cNvGrpSpPr/>
        <p:nvPr/>
      </p:nvGrpSpPr>
      <p:grpSpPr>
        <a:xfrm>
          <a:off x="0" y="0"/>
          <a:ext cx="0" cy="0"/>
          <a:chOff x="0" y="0"/>
          <a:chExt cx="0" cy="0"/>
        </a:xfrm>
      </p:grpSpPr>
      <p:sp>
        <p:nvSpPr>
          <p:cNvPr id="257" name="Google Shape;257;p4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58" name="Google Shape;258;p4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59" name="Google Shape;259;p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0" name="Google Shape;260;p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61" name="Google Shape;261;p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262"/>
        <p:cNvGrpSpPr/>
        <p:nvPr/>
      </p:nvGrpSpPr>
      <p:grpSpPr>
        <a:xfrm>
          <a:off x="0" y="0"/>
          <a:ext cx="0" cy="0"/>
          <a:chOff x="0" y="0"/>
          <a:chExt cx="0" cy="0"/>
        </a:xfrm>
      </p:grpSpPr>
      <p:sp>
        <p:nvSpPr>
          <p:cNvPr id="263" name="Google Shape;263;p4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64" name="Google Shape;264;p4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265"/>
        <p:cNvGrpSpPr/>
        <p:nvPr/>
      </p:nvGrpSpPr>
      <p:grpSpPr>
        <a:xfrm>
          <a:off x="0" y="0"/>
          <a:ext cx="0" cy="0"/>
          <a:chOff x="0" y="0"/>
          <a:chExt cx="0" cy="0"/>
        </a:xfrm>
      </p:grpSpPr>
      <p:cxnSp>
        <p:nvCxnSpPr>
          <p:cNvPr id="266" name="Google Shape;266;p4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67" name="Google Shape;267;p4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68" name="Google Shape;268;p4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269"/>
        <p:cNvGrpSpPr/>
        <p:nvPr/>
      </p:nvGrpSpPr>
      <p:grpSpPr>
        <a:xfrm>
          <a:off x="0" y="0"/>
          <a:ext cx="0" cy="0"/>
          <a:chOff x="0" y="0"/>
          <a:chExt cx="0" cy="0"/>
        </a:xfrm>
      </p:grpSpPr>
      <p:cxnSp>
        <p:nvCxnSpPr>
          <p:cNvPr id="270" name="Google Shape;270;p5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1" name="Google Shape;271;p5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2" name="Google Shape;272;p5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273"/>
        <p:cNvGrpSpPr/>
        <p:nvPr/>
      </p:nvGrpSpPr>
      <p:grpSpPr>
        <a:xfrm>
          <a:off x="0" y="0"/>
          <a:ext cx="0" cy="0"/>
          <a:chOff x="0" y="0"/>
          <a:chExt cx="0" cy="0"/>
        </a:xfrm>
      </p:grpSpPr>
      <p:cxnSp>
        <p:nvCxnSpPr>
          <p:cNvPr id="274" name="Google Shape;274;p5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5" name="Google Shape;275;p5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76" name="Google Shape;276;p5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277"/>
        <p:cNvGrpSpPr/>
        <p:nvPr/>
      </p:nvGrpSpPr>
      <p:grpSpPr>
        <a:xfrm>
          <a:off x="0" y="0"/>
          <a:ext cx="0" cy="0"/>
          <a:chOff x="0" y="0"/>
          <a:chExt cx="0" cy="0"/>
        </a:xfrm>
      </p:grpSpPr>
      <p:cxnSp>
        <p:nvCxnSpPr>
          <p:cNvPr id="278" name="Google Shape;278;p5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279" name="Google Shape;279;p5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80" name="Google Shape;280;p5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81"/>
        <p:cNvGrpSpPr/>
        <p:nvPr/>
      </p:nvGrpSpPr>
      <p:grpSpPr>
        <a:xfrm>
          <a:off x="0" y="0"/>
          <a:ext cx="0" cy="0"/>
          <a:chOff x="0" y="0"/>
          <a:chExt cx="0" cy="0"/>
        </a:xfrm>
      </p:grpSpPr>
      <p:cxnSp>
        <p:nvCxnSpPr>
          <p:cNvPr id="282" name="Google Shape;282;p5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283" name="Google Shape;283;p5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84" name="Google Shape;284;p5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287"/>
        <p:cNvGrpSpPr/>
        <p:nvPr/>
      </p:nvGrpSpPr>
      <p:grpSpPr>
        <a:xfrm>
          <a:off x="0" y="0"/>
          <a:ext cx="0" cy="0"/>
          <a:chOff x="0" y="0"/>
          <a:chExt cx="0" cy="0"/>
        </a:xfrm>
      </p:grpSpPr>
      <p:pic>
        <p:nvPicPr>
          <p:cNvPr id="288" name="Google Shape;288;p5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289" name="Google Shape;289;p5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290" name="Google Shape;290;p5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291" name="Google Shape;291;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2" name="Google Shape;292;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3" name="Google Shape;293;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294"/>
        <p:cNvGrpSpPr/>
        <p:nvPr/>
      </p:nvGrpSpPr>
      <p:grpSpPr>
        <a:xfrm>
          <a:off x="0" y="0"/>
          <a:ext cx="0" cy="0"/>
          <a:chOff x="0" y="0"/>
          <a:chExt cx="0" cy="0"/>
        </a:xfrm>
      </p:grpSpPr>
      <p:sp>
        <p:nvSpPr>
          <p:cNvPr id="295" name="Google Shape;295;p5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296" name="Google Shape;296;p5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297" name="Google Shape;297;p5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8" name="Google Shape;298;p5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299" name="Google Shape;299;p5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300"/>
        <p:cNvGrpSpPr/>
        <p:nvPr/>
      </p:nvGrpSpPr>
      <p:grpSpPr>
        <a:xfrm>
          <a:off x="0" y="0"/>
          <a:ext cx="0" cy="0"/>
          <a:chOff x="0" y="0"/>
          <a:chExt cx="0" cy="0"/>
        </a:xfrm>
      </p:grpSpPr>
      <p:sp>
        <p:nvSpPr>
          <p:cNvPr id="301" name="Google Shape;301;p5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2" name="Google Shape;302;p5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303"/>
        <p:cNvGrpSpPr/>
        <p:nvPr/>
      </p:nvGrpSpPr>
      <p:grpSpPr>
        <a:xfrm>
          <a:off x="0" y="0"/>
          <a:ext cx="0" cy="0"/>
          <a:chOff x="0" y="0"/>
          <a:chExt cx="0" cy="0"/>
        </a:xfrm>
      </p:grpSpPr>
      <p:cxnSp>
        <p:nvCxnSpPr>
          <p:cNvPr id="304" name="Google Shape;304;p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5" name="Google Shape;305;p5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06" name="Google Shape;306;p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307"/>
        <p:cNvGrpSpPr/>
        <p:nvPr/>
      </p:nvGrpSpPr>
      <p:grpSpPr>
        <a:xfrm>
          <a:off x="0" y="0"/>
          <a:ext cx="0" cy="0"/>
          <a:chOff x="0" y="0"/>
          <a:chExt cx="0" cy="0"/>
        </a:xfrm>
      </p:grpSpPr>
      <p:cxnSp>
        <p:nvCxnSpPr>
          <p:cNvPr id="308" name="Google Shape;308;p5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9" name="Google Shape;309;p5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0" name="Google Shape;310;p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311"/>
        <p:cNvGrpSpPr/>
        <p:nvPr/>
      </p:nvGrpSpPr>
      <p:grpSpPr>
        <a:xfrm>
          <a:off x="0" y="0"/>
          <a:ext cx="0" cy="0"/>
          <a:chOff x="0" y="0"/>
          <a:chExt cx="0" cy="0"/>
        </a:xfrm>
      </p:grpSpPr>
      <p:cxnSp>
        <p:nvCxnSpPr>
          <p:cNvPr id="312" name="Google Shape;312;p6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3" name="Google Shape;313;p6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4" name="Google Shape;314;p6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315"/>
        <p:cNvGrpSpPr/>
        <p:nvPr/>
      </p:nvGrpSpPr>
      <p:grpSpPr>
        <a:xfrm>
          <a:off x="0" y="0"/>
          <a:ext cx="0" cy="0"/>
          <a:chOff x="0" y="0"/>
          <a:chExt cx="0" cy="0"/>
        </a:xfrm>
      </p:grpSpPr>
      <p:cxnSp>
        <p:nvCxnSpPr>
          <p:cNvPr id="316" name="Google Shape;316;p6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17" name="Google Shape;317;p6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18" name="Google Shape;318;p6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19"/>
        <p:cNvGrpSpPr/>
        <p:nvPr/>
      </p:nvGrpSpPr>
      <p:grpSpPr>
        <a:xfrm>
          <a:off x="0" y="0"/>
          <a:ext cx="0" cy="0"/>
          <a:chOff x="0" y="0"/>
          <a:chExt cx="0" cy="0"/>
        </a:xfrm>
      </p:grpSpPr>
      <p:cxnSp>
        <p:nvCxnSpPr>
          <p:cNvPr id="320" name="Google Shape;320;p6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21" name="Google Shape;321;p6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2" name="Google Shape;322;p6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323"/>
        <p:cNvGrpSpPr/>
        <p:nvPr/>
      </p:nvGrpSpPr>
      <p:grpSpPr>
        <a:xfrm>
          <a:off x="0" y="0"/>
          <a:ext cx="0" cy="0"/>
          <a:chOff x="0" y="0"/>
          <a:chExt cx="0" cy="0"/>
        </a:xfrm>
      </p:grpSpPr>
      <p:pic>
        <p:nvPicPr>
          <p:cNvPr id="324" name="Google Shape;324;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5" name="Google Shape;325;p6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26" name="Google Shape;326;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27" name="Google Shape;327;p6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8" name="Google Shape;328;p6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29" name="Google Shape;329;p6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330"/>
        <p:cNvGrpSpPr/>
        <p:nvPr/>
      </p:nvGrpSpPr>
      <p:grpSpPr>
        <a:xfrm>
          <a:off x="0" y="0"/>
          <a:ext cx="0" cy="0"/>
          <a:chOff x="0" y="0"/>
          <a:chExt cx="0" cy="0"/>
        </a:xfrm>
      </p:grpSpPr>
      <p:sp>
        <p:nvSpPr>
          <p:cNvPr id="331" name="Google Shape;331;p6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32" name="Google Shape;332;p6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33" name="Google Shape;333;p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4" name="Google Shape;334;p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35" name="Google Shape;335;p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336"/>
        <p:cNvGrpSpPr/>
        <p:nvPr/>
      </p:nvGrpSpPr>
      <p:grpSpPr>
        <a:xfrm>
          <a:off x="0" y="0"/>
          <a:ext cx="0" cy="0"/>
          <a:chOff x="0" y="0"/>
          <a:chExt cx="0" cy="0"/>
        </a:xfrm>
      </p:grpSpPr>
      <p:sp>
        <p:nvSpPr>
          <p:cNvPr id="337" name="Google Shape;337;p6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38" name="Google Shape;338;p6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339"/>
        <p:cNvGrpSpPr/>
        <p:nvPr/>
      </p:nvGrpSpPr>
      <p:grpSpPr>
        <a:xfrm>
          <a:off x="0" y="0"/>
          <a:ext cx="0" cy="0"/>
          <a:chOff x="0" y="0"/>
          <a:chExt cx="0" cy="0"/>
        </a:xfrm>
      </p:grpSpPr>
      <p:pic>
        <p:nvPicPr>
          <p:cNvPr id="340" name="Google Shape;340;p6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41" name="Google Shape;341;p6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42" name="Google Shape;342;p6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43" name="Google Shape;343;p6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4" name="Google Shape;344;p6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45" name="Google Shape;345;p6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346"/>
        <p:cNvGrpSpPr/>
        <p:nvPr/>
      </p:nvGrpSpPr>
      <p:grpSpPr>
        <a:xfrm>
          <a:off x="0" y="0"/>
          <a:ext cx="0" cy="0"/>
          <a:chOff x="0" y="0"/>
          <a:chExt cx="0" cy="0"/>
        </a:xfrm>
      </p:grpSpPr>
      <p:sp>
        <p:nvSpPr>
          <p:cNvPr id="347" name="Google Shape;347;p6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48" name="Google Shape;348;p6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49" name="Google Shape;349;p6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0" name="Google Shape;350;p6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1" name="Google Shape;351;p6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352"/>
        <p:cNvGrpSpPr/>
        <p:nvPr/>
      </p:nvGrpSpPr>
      <p:grpSpPr>
        <a:xfrm>
          <a:off x="0" y="0"/>
          <a:ext cx="0" cy="0"/>
          <a:chOff x="0" y="0"/>
          <a:chExt cx="0" cy="0"/>
        </a:xfrm>
      </p:grpSpPr>
      <p:pic>
        <p:nvPicPr>
          <p:cNvPr id="353" name="Google Shape;353;p6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54" name="Google Shape;354;p6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55" name="Google Shape;355;p6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6" name="Google Shape;356;p6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7" name="Google Shape;357;p6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58" name="Google Shape;358;p6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359"/>
        <p:cNvGrpSpPr/>
        <p:nvPr/>
      </p:nvGrpSpPr>
      <p:grpSpPr>
        <a:xfrm>
          <a:off x="0" y="0"/>
          <a:ext cx="0" cy="0"/>
          <a:chOff x="0" y="0"/>
          <a:chExt cx="0" cy="0"/>
        </a:xfrm>
      </p:grpSpPr>
      <p:sp>
        <p:nvSpPr>
          <p:cNvPr id="360" name="Google Shape;360;p6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61" name="Google Shape;361;p6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62" name="Google Shape;362;p6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3" name="Google Shape;363;p6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64" name="Google Shape;364;p6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365"/>
        <p:cNvGrpSpPr/>
        <p:nvPr/>
      </p:nvGrpSpPr>
      <p:grpSpPr>
        <a:xfrm>
          <a:off x="0" y="0"/>
          <a:ext cx="0" cy="0"/>
          <a:chOff x="0" y="0"/>
          <a:chExt cx="0" cy="0"/>
        </a:xfrm>
      </p:grpSpPr>
      <p:sp>
        <p:nvSpPr>
          <p:cNvPr id="366" name="Google Shape;366;p7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7" name="Google Shape;367;p7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368"/>
        <p:cNvGrpSpPr/>
        <p:nvPr/>
      </p:nvGrpSpPr>
      <p:grpSpPr>
        <a:xfrm>
          <a:off x="0" y="0"/>
          <a:ext cx="0" cy="0"/>
          <a:chOff x="0" y="0"/>
          <a:chExt cx="0" cy="0"/>
        </a:xfrm>
      </p:grpSpPr>
      <p:pic>
        <p:nvPicPr>
          <p:cNvPr id="369" name="Google Shape;369;p7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0" name="Google Shape;370;p7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371" name="Google Shape;371;p7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72" name="Google Shape;372;p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3" name="Google Shape;373;p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4" name="Google Shape;374;p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375"/>
        <p:cNvGrpSpPr/>
        <p:nvPr/>
      </p:nvGrpSpPr>
      <p:grpSpPr>
        <a:xfrm>
          <a:off x="0" y="0"/>
          <a:ext cx="0" cy="0"/>
          <a:chOff x="0" y="0"/>
          <a:chExt cx="0" cy="0"/>
        </a:xfrm>
      </p:grpSpPr>
      <p:sp>
        <p:nvSpPr>
          <p:cNvPr id="376" name="Google Shape;376;p7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77" name="Google Shape;377;p7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378" name="Google Shape;378;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9" name="Google Shape;379;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0" name="Google Shape;380;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381"/>
        <p:cNvGrpSpPr/>
        <p:nvPr/>
      </p:nvGrpSpPr>
      <p:grpSpPr>
        <a:xfrm>
          <a:off x="0" y="0"/>
          <a:ext cx="0" cy="0"/>
          <a:chOff x="0" y="0"/>
          <a:chExt cx="0" cy="0"/>
        </a:xfrm>
      </p:grpSpPr>
      <p:sp>
        <p:nvSpPr>
          <p:cNvPr id="382" name="Google Shape;382;p7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83" name="Google Shape;383;p7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384"/>
        <p:cNvGrpSpPr/>
        <p:nvPr/>
      </p:nvGrpSpPr>
      <p:grpSpPr>
        <a:xfrm>
          <a:off x="0" y="0"/>
          <a:ext cx="0" cy="0"/>
          <a:chOff x="0" y="0"/>
          <a:chExt cx="0" cy="0"/>
        </a:xfrm>
      </p:grpSpPr>
      <p:cxnSp>
        <p:nvCxnSpPr>
          <p:cNvPr id="385" name="Google Shape;385;p7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86" name="Google Shape;386;p7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87" name="Google Shape;387;p7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388"/>
        <p:cNvGrpSpPr/>
        <p:nvPr/>
      </p:nvGrpSpPr>
      <p:grpSpPr>
        <a:xfrm>
          <a:off x="0" y="0"/>
          <a:ext cx="0" cy="0"/>
          <a:chOff x="0" y="0"/>
          <a:chExt cx="0" cy="0"/>
        </a:xfrm>
      </p:grpSpPr>
      <p:cxnSp>
        <p:nvCxnSpPr>
          <p:cNvPr id="389" name="Google Shape;389;p7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0" name="Google Shape;390;p7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91" name="Google Shape;391;p7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392"/>
        <p:cNvGrpSpPr/>
        <p:nvPr/>
      </p:nvGrpSpPr>
      <p:grpSpPr>
        <a:xfrm>
          <a:off x="0" y="0"/>
          <a:ext cx="0" cy="0"/>
          <a:chOff x="0" y="0"/>
          <a:chExt cx="0" cy="0"/>
        </a:xfrm>
      </p:grpSpPr>
      <p:sp>
        <p:nvSpPr>
          <p:cNvPr id="393" name="Google Shape;393;p76"/>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94" name="Google Shape;394;p7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395"/>
        <p:cNvGrpSpPr/>
        <p:nvPr/>
      </p:nvGrpSpPr>
      <p:grpSpPr>
        <a:xfrm>
          <a:off x="0" y="0"/>
          <a:ext cx="0" cy="0"/>
          <a:chOff x="0" y="0"/>
          <a:chExt cx="0" cy="0"/>
        </a:xfrm>
      </p:grpSpPr>
      <p:cxnSp>
        <p:nvCxnSpPr>
          <p:cNvPr id="396" name="Google Shape;396;p7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97" name="Google Shape;397;p7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98" name="Google Shape;398;p7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399"/>
        <p:cNvGrpSpPr/>
        <p:nvPr/>
      </p:nvGrpSpPr>
      <p:grpSpPr>
        <a:xfrm>
          <a:off x="0" y="0"/>
          <a:ext cx="0" cy="0"/>
          <a:chOff x="0" y="0"/>
          <a:chExt cx="0" cy="0"/>
        </a:xfrm>
      </p:grpSpPr>
      <p:cxnSp>
        <p:nvCxnSpPr>
          <p:cNvPr id="400" name="Google Shape;400;p7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01" name="Google Shape;401;p7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02" name="Google Shape;402;p7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403"/>
        <p:cNvGrpSpPr/>
        <p:nvPr/>
      </p:nvGrpSpPr>
      <p:grpSpPr>
        <a:xfrm>
          <a:off x="0" y="0"/>
          <a:ext cx="0" cy="0"/>
          <a:chOff x="0" y="0"/>
          <a:chExt cx="0" cy="0"/>
        </a:xfrm>
      </p:grpSpPr>
      <p:sp>
        <p:nvSpPr>
          <p:cNvPr id="404" name="Google Shape;404;p7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Arial"/>
              <a:buNone/>
              <a:defRPr sz="36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405"/>
        <p:cNvGrpSpPr/>
        <p:nvPr/>
      </p:nvGrpSpPr>
      <p:grpSpPr>
        <a:xfrm>
          <a:off x="0" y="0"/>
          <a:ext cx="0" cy="0"/>
          <a:chOff x="0" y="0"/>
          <a:chExt cx="0" cy="0"/>
        </a:xfrm>
      </p:grpSpPr>
      <p:sp>
        <p:nvSpPr>
          <p:cNvPr id="406" name="Google Shape;406;p8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07" name="Google Shape;407;p8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408"/>
        <p:cNvGrpSpPr/>
        <p:nvPr/>
      </p:nvGrpSpPr>
      <p:grpSpPr>
        <a:xfrm>
          <a:off x="0" y="0"/>
          <a:ext cx="0" cy="0"/>
          <a:chOff x="0" y="0"/>
          <a:chExt cx="0" cy="0"/>
        </a:xfrm>
      </p:grpSpPr>
      <p:sp>
        <p:nvSpPr>
          <p:cNvPr id="409" name="Google Shape;409;p8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10" name="Google Shape;410;p8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11"/>
        <p:cNvGrpSpPr/>
        <p:nvPr/>
      </p:nvGrpSpPr>
      <p:grpSpPr>
        <a:xfrm>
          <a:off x="0" y="0"/>
          <a:ext cx="0" cy="0"/>
          <a:chOff x="0" y="0"/>
          <a:chExt cx="0" cy="0"/>
        </a:xfrm>
      </p:grpSpPr>
      <p:cxnSp>
        <p:nvCxnSpPr>
          <p:cNvPr id="412" name="Google Shape;412;p8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3" name="Google Shape;413;p8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4" name="Google Shape;414;p8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415"/>
        <p:cNvGrpSpPr/>
        <p:nvPr/>
      </p:nvGrpSpPr>
      <p:grpSpPr>
        <a:xfrm>
          <a:off x="0" y="0"/>
          <a:ext cx="0" cy="0"/>
          <a:chOff x="0" y="0"/>
          <a:chExt cx="0" cy="0"/>
        </a:xfrm>
      </p:grpSpPr>
      <p:cxnSp>
        <p:nvCxnSpPr>
          <p:cNvPr id="416" name="Google Shape;416;p8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17" name="Google Shape;417;p8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18" name="Google Shape;418;p8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419"/>
        <p:cNvGrpSpPr/>
        <p:nvPr/>
      </p:nvGrpSpPr>
      <p:grpSpPr>
        <a:xfrm>
          <a:off x="0" y="0"/>
          <a:ext cx="0" cy="0"/>
          <a:chOff x="0" y="0"/>
          <a:chExt cx="0" cy="0"/>
        </a:xfrm>
      </p:grpSpPr>
      <p:cxnSp>
        <p:nvCxnSpPr>
          <p:cNvPr id="420" name="Google Shape;420;p8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1" name="Google Shape;421;p8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2" name="Google Shape;422;p8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423"/>
        <p:cNvGrpSpPr/>
        <p:nvPr/>
      </p:nvGrpSpPr>
      <p:grpSpPr>
        <a:xfrm>
          <a:off x="0" y="0"/>
          <a:ext cx="0" cy="0"/>
          <a:chOff x="0" y="0"/>
          <a:chExt cx="0" cy="0"/>
        </a:xfrm>
      </p:grpSpPr>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424"/>
        <p:cNvGrpSpPr/>
        <p:nvPr/>
      </p:nvGrpSpPr>
      <p:grpSpPr>
        <a:xfrm>
          <a:off x="0" y="0"/>
          <a:ext cx="0" cy="0"/>
          <a:chOff x="0" y="0"/>
          <a:chExt cx="0" cy="0"/>
        </a:xfrm>
      </p:grpSpPr>
      <p:cxnSp>
        <p:nvCxnSpPr>
          <p:cNvPr id="425" name="Google Shape;425;p8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26" name="Google Shape;426;p8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27" name="Google Shape;427;p8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428"/>
        <p:cNvGrpSpPr/>
        <p:nvPr/>
      </p:nvGrpSpPr>
      <p:grpSpPr>
        <a:xfrm>
          <a:off x="0" y="0"/>
          <a:ext cx="0" cy="0"/>
          <a:chOff x="0" y="0"/>
          <a:chExt cx="0" cy="0"/>
        </a:xfrm>
      </p:grpSpPr>
      <p:cxnSp>
        <p:nvCxnSpPr>
          <p:cNvPr id="429" name="Google Shape;429;p8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0" name="Google Shape;430;p8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1" name="Google Shape;431;p8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432"/>
        <p:cNvGrpSpPr/>
        <p:nvPr/>
      </p:nvGrpSpPr>
      <p:grpSpPr>
        <a:xfrm>
          <a:off x="0" y="0"/>
          <a:ext cx="0" cy="0"/>
          <a:chOff x="0" y="0"/>
          <a:chExt cx="0" cy="0"/>
        </a:xfrm>
      </p:grpSpPr>
      <p:cxnSp>
        <p:nvCxnSpPr>
          <p:cNvPr id="433" name="Google Shape;433;p8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4" name="Google Shape;434;p8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5" name="Google Shape;435;p8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436"/>
        <p:cNvGrpSpPr/>
        <p:nvPr/>
      </p:nvGrpSpPr>
      <p:grpSpPr>
        <a:xfrm>
          <a:off x="0" y="0"/>
          <a:ext cx="0" cy="0"/>
          <a:chOff x="0" y="0"/>
          <a:chExt cx="0" cy="0"/>
        </a:xfrm>
      </p:grpSpPr>
      <p:cxnSp>
        <p:nvCxnSpPr>
          <p:cNvPr id="437" name="Google Shape;437;p8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38" name="Google Shape;438;p8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39" name="Google Shape;439;p8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440"/>
        <p:cNvGrpSpPr/>
        <p:nvPr/>
      </p:nvGrpSpPr>
      <p:grpSpPr>
        <a:xfrm>
          <a:off x="0" y="0"/>
          <a:ext cx="0" cy="0"/>
          <a:chOff x="0" y="0"/>
          <a:chExt cx="0" cy="0"/>
        </a:xfrm>
      </p:grpSpPr>
      <p:cxnSp>
        <p:nvCxnSpPr>
          <p:cNvPr id="441" name="Google Shape;441;p9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2" name="Google Shape;442;p9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3" name="Google Shape;443;p9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444"/>
        <p:cNvGrpSpPr/>
        <p:nvPr/>
      </p:nvGrpSpPr>
      <p:grpSpPr>
        <a:xfrm>
          <a:off x="0" y="0"/>
          <a:ext cx="0" cy="0"/>
          <a:chOff x="0" y="0"/>
          <a:chExt cx="0" cy="0"/>
        </a:xfrm>
      </p:grpSpPr>
      <p:cxnSp>
        <p:nvCxnSpPr>
          <p:cNvPr id="445" name="Google Shape;445;p9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46" name="Google Shape;446;p9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47" name="Google Shape;447;p9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448"/>
        <p:cNvGrpSpPr/>
        <p:nvPr/>
      </p:nvGrpSpPr>
      <p:grpSpPr>
        <a:xfrm>
          <a:off x="0" y="0"/>
          <a:ext cx="0" cy="0"/>
          <a:chOff x="0" y="0"/>
          <a:chExt cx="0" cy="0"/>
        </a:xfrm>
      </p:grpSpPr>
      <p:sp>
        <p:nvSpPr>
          <p:cNvPr id="449" name="Google Shape;449;p9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Arial"/>
                <a:ea typeface="Arial"/>
                <a:cs typeface="Arial"/>
                <a:sym typeface="Arial"/>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50" name="Google Shape;450;p9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Arial"/>
              <a:buNone/>
              <a:defRPr sz="3200" b="1" i="0" u="none" strike="noStrike" cap="none">
                <a:solidFill>
                  <a:srgbClr val="002060"/>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51"/>
        <p:cNvGrpSpPr/>
        <p:nvPr/>
      </p:nvGrpSpPr>
      <p:grpSpPr>
        <a:xfrm>
          <a:off x="0" y="0"/>
          <a:ext cx="0" cy="0"/>
          <a:chOff x="0" y="0"/>
          <a:chExt cx="0" cy="0"/>
        </a:xfrm>
      </p:grpSpPr>
      <p:pic>
        <p:nvPicPr>
          <p:cNvPr id="452" name="Google Shape;452;p93"/>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53" name="Google Shape;453;p9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54" name="Google Shape;454;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5" name="Google Shape;455;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56" name="Google Shape;456;p9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57" name="Google Shape;457;p9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458"/>
        <p:cNvGrpSpPr/>
        <p:nvPr/>
      </p:nvGrpSpPr>
      <p:grpSpPr>
        <a:xfrm>
          <a:off x="0" y="0"/>
          <a:ext cx="0" cy="0"/>
          <a:chOff x="0" y="0"/>
          <a:chExt cx="0" cy="0"/>
        </a:xfrm>
      </p:grpSpPr>
      <p:sp>
        <p:nvSpPr>
          <p:cNvPr id="459" name="Google Shape;459;p9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60" name="Google Shape;460;p9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61" name="Google Shape;461;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2" name="Google Shape;462;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3" name="Google Shape;463;p9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464"/>
        <p:cNvGrpSpPr/>
        <p:nvPr/>
      </p:nvGrpSpPr>
      <p:grpSpPr>
        <a:xfrm>
          <a:off x="0" y="0"/>
          <a:ext cx="0" cy="0"/>
          <a:chOff x="0" y="0"/>
          <a:chExt cx="0" cy="0"/>
        </a:xfrm>
      </p:grpSpPr>
      <p:pic>
        <p:nvPicPr>
          <p:cNvPr id="465" name="Google Shape;465;p95"/>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466" name="Google Shape;466;p9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Arial"/>
                <a:ea typeface="Arial"/>
                <a:cs typeface="Arial"/>
                <a:sym typeface="Arial"/>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Arial"/>
                <a:ea typeface="Arial"/>
                <a:cs typeface="Arial"/>
                <a:sym typeface="Arial"/>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9pPr>
          </a:lstStyle>
          <a:p>
            <a:endParaRPr/>
          </a:p>
        </p:txBody>
      </p:sp>
      <p:sp>
        <p:nvSpPr>
          <p:cNvPr id="467" name="Google Shape;467;p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8" name="Google Shape;468;p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Arial"/>
              <a:buNone/>
              <a:defRPr sz="1200" b="0" i="0" u="none" strike="noStrike" cap="none">
                <a:solidFill>
                  <a:srgbClr val="34345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69" name="Google Shape;469;p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Arial"/>
              <a:buNone/>
              <a:defRPr sz="1200">
                <a:solidFill>
                  <a:srgbClr val="343451"/>
                </a:solidFill>
                <a:latin typeface="Arial"/>
                <a:ea typeface="Arial"/>
                <a:cs typeface="Arial"/>
                <a:sym typeface="Arial"/>
              </a:defRPr>
            </a:lvl1pPr>
            <a:lvl2pPr marL="0" marR="0" lvl="1" indent="0" algn="r" rtl="0">
              <a:spcBef>
                <a:spcPts val="0"/>
              </a:spcBef>
              <a:buClr>
                <a:srgbClr val="343451"/>
              </a:buClr>
              <a:buSzPts val="300"/>
              <a:buFont typeface="Arial"/>
              <a:buNone/>
              <a:defRPr sz="1200">
                <a:solidFill>
                  <a:srgbClr val="343451"/>
                </a:solidFill>
                <a:latin typeface="Arial"/>
                <a:ea typeface="Arial"/>
                <a:cs typeface="Arial"/>
                <a:sym typeface="Arial"/>
              </a:defRPr>
            </a:lvl2pPr>
            <a:lvl3pPr marL="0" marR="0" lvl="2" indent="0" algn="r" rtl="0">
              <a:spcBef>
                <a:spcPts val="0"/>
              </a:spcBef>
              <a:buClr>
                <a:srgbClr val="343451"/>
              </a:buClr>
              <a:buSzPts val="300"/>
              <a:buFont typeface="Arial"/>
              <a:buNone/>
              <a:defRPr sz="1200">
                <a:solidFill>
                  <a:srgbClr val="343451"/>
                </a:solidFill>
                <a:latin typeface="Arial"/>
                <a:ea typeface="Arial"/>
                <a:cs typeface="Arial"/>
                <a:sym typeface="Arial"/>
              </a:defRPr>
            </a:lvl3pPr>
            <a:lvl4pPr marL="0" marR="0" lvl="3" indent="0" algn="r" rtl="0">
              <a:spcBef>
                <a:spcPts val="0"/>
              </a:spcBef>
              <a:buClr>
                <a:srgbClr val="343451"/>
              </a:buClr>
              <a:buSzPts val="300"/>
              <a:buFont typeface="Arial"/>
              <a:buNone/>
              <a:defRPr sz="1200">
                <a:solidFill>
                  <a:srgbClr val="343451"/>
                </a:solidFill>
                <a:latin typeface="Arial"/>
                <a:ea typeface="Arial"/>
                <a:cs typeface="Arial"/>
                <a:sym typeface="Arial"/>
              </a:defRPr>
            </a:lvl4pPr>
            <a:lvl5pPr marL="0" marR="0" lvl="4" indent="0" algn="r" rtl="0">
              <a:spcBef>
                <a:spcPts val="0"/>
              </a:spcBef>
              <a:buClr>
                <a:srgbClr val="343451"/>
              </a:buClr>
              <a:buSzPts val="300"/>
              <a:buFont typeface="Arial"/>
              <a:buNone/>
              <a:defRPr sz="1200">
                <a:solidFill>
                  <a:srgbClr val="343451"/>
                </a:solidFill>
                <a:latin typeface="Arial"/>
                <a:ea typeface="Arial"/>
                <a:cs typeface="Arial"/>
                <a:sym typeface="Arial"/>
              </a:defRPr>
            </a:lvl5pPr>
            <a:lvl6pPr marL="0" marR="0" lvl="5" indent="0" algn="r" rtl="0">
              <a:spcBef>
                <a:spcPts val="0"/>
              </a:spcBef>
              <a:buClr>
                <a:srgbClr val="343451"/>
              </a:buClr>
              <a:buSzPts val="300"/>
              <a:buFont typeface="Arial"/>
              <a:buNone/>
              <a:defRPr sz="1200">
                <a:solidFill>
                  <a:srgbClr val="343451"/>
                </a:solidFill>
                <a:latin typeface="Arial"/>
                <a:ea typeface="Arial"/>
                <a:cs typeface="Arial"/>
                <a:sym typeface="Arial"/>
              </a:defRPr>
            </a:lvl6pPr>
            <a:lvl7pPr marL="0" marR="0" lvl="6" indent="0" algn="r" rtl="0">
              <a:spcBef>
                <a:spcPts val="0"/>
              </a:spcBef>
              <a:buClr>
                <a:srgbClr val="343451"/>
              </a:buClr>
              <a:buSzPts val="300"/>
              <a:buFont typeface="Arial"/>
              <a:buNone/>
              <a:defRPr sz="1200">
                <a:solidFill>
                  <a:srgbClr val="343451"/>
                </a:solidFill>
                <a:latin typeface="Arial"/>
                <a:ea typeface="Arial"/>
                <a:cs typeface="Arial"/>
                <a:sym typeface="Arial"/>
              </a:defRPr>
            </a:lvl7pPr>
            <a:lvl8pPr marL="0" marR="0" lvl="7" indent="0" algn="r" rtl="0">
              <a:spcBef>
                <a:spcPts val="0"/>
              </a:spcBef>
              <a:buClr>
                <a:srgbClr val="343451"/>
              </a:buClr>
              <a:buSzPts val="300"/>
              <a:buFont typeface="Arial"/>
              <a:buNone/>
              <a:defRPr sz="1200">
                <a:solidFill>
                  <a:srgbClr val="343451"/>
                </a:solidFill>
                <a:latin typeface="Arial"/>
                <a:ea typeface="Arial"/>
                <a:cs typeface="Arial"/>
                <a:sym typeface="Arial"/>
              </a:defRPr>
            </a:lvl8pPr>
            <a:lvl9pPr marL="0" marR="0" lvl="8" indent="0" algn="r" rtl="0">
              <a:spcBef>
                <a:spcPts val="0"/>
              </a:spcBef>
              <a:buClr>
                <a:srgbClr val="343451"/>
              </a:buClr>
              <a:buSzPts val="300"/>
              <a:buFont typeface="Arial"/>
              <a:buNone/>
              <a:defRPr sz="1200">
                <a:solidFill>
                  <a:srgbClr val="34345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470" name="Google Shape;470;p9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471"/>
        <p:cNvGrpSpPr/>
        <p:nvPr/>
      </p:nvGrpSpPr>
      <p:grpSpPr>
        <a:xfrm>
          <a:off x="0" y="0"/>
          <a:ext cx="0" cy="0"/>
          <a:chOff x="0" y="0"/>
          <a:chExt cx="0" cy="0"/>
        </a:xfrm>
      </p:grpSpPr>
      <p:sp>
        <p:nvSpPr>
          <p:cNvPr id="472" name="Google Shape;472;p9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473" name="Google Shape;473;p9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474" name="Google Shape;474;p9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5" name="Google Shape;475;p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476" name="Google Shape;476;p9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477"/>
        <p:cNvGrpSpPr/>
        <p:nvPr/>
      </p:nvGrpSpPr>
      <p:grpSpPr>
        <a:xfrm>
          <a:off x="0" y="0"/>
          <a:ext cx="0" cy="0"/>
          <a:chOff x="0" y="0"/>
          <a:chExt cx="0" cy="0"/>
        </a:xfrm>
      </p:grpSpPr>
      <p:sp>
        <p:nvSpPr>
          <p:cNvPr id="478" name="Google Shape;478;p97"/>
          <p:cNvSpPr txBox="1">
            <a:spLocks noGrp="1"/>
          </p:cNvSpPr>
          <p:nvPr>
            <p:ph type="title"/>
          </p:nvPr>
        </p:nvSpPr>
        <p:spPr>
          <a:xfrm>
            <a:off x="331788" y="2883894"/>
            <a:ext cx="8481900" cy="7032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sz="3600" b="1">
                <a:solidFill>
                  <a:srgbClr val="002060"/>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79"/>
        <p:cNvGrpSpPr/>
        <p:nvPr/>
      </p:nvGrpSpPr>
      <p:grpSpPr>
        <a:xfrm>
          <a:off x="0" y="0"/>
          <a:ext cx="0" cy="0"/>
          <a:chOff x="0" y="0"/>
          <a:chExt cx="0" cy="0"/>
        </a:xfrm>
      </p:grpSpPr>
      <p:sp>
        <p:nvSpPr>
          <p:cNvPr id="480" name="Google Shape;480;p98"/>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4400"/>
              <a:buNone/>
              <a:defRPr/>
            </a:lvl1pPr>
            <a:lvl2pPr lvl="1" algn="ctr">
              <a:spcBef>
                <a:spcPts val="0"/>
              </a:spcBef>
              <a:spcAft>
                <a:spcPts val="0"/>
              </a:spcAft>
              <a:buSzPts val="4400"/>
              <a:buNone/>
              <a:defRPr/>
            </a:lvl2pPr>
            <a:lvl3pPr lvl="2" algn="ctr">
              <a:spcBef>
                <a:spcPts val="0"/>
              </a:spcBef>
              <a:spcAft>
                <a:spcPts val="0"/>
              </a:spcAft>
              <a:buSzPts val="4400"/>
              <a:buNone/>
              <a:defRPr/>
            </a:lvl3pPr>
            <a:lvl4pPr lvl="3" algn="ctr">
              <a:spcBef>
                <a:spcPts val="0"/>
              </a:spcBef>
              <a:spcAft>
                <a:spcPts val="0"/>
              </a:spcAft>
              <a:buSzPts val="4400"/>
              <a:buNone/>
              <a:defRPr/>
            </a:lvl4pPr>
            <a:lvl5pPr lvl="4" algn="ctr">
              <a:spcBef>
                <a:spcPts val="0"/>
              </a:spcBef>
              <a:spcAft>
                <a:spcPts val="0"/>
              </a:spcAft>
              <a:buSzPts val="4400"/>
              <a:buNone/>
              <a:defRPr/>
            </a:lvl5pPr>
            <a:lvl6pPr lvl="5" algn="ctr">
              <a:spcBef>
                <a:spcPts val="0"/>
              </a:spcBef>
              <a:spcAft>
                <a:spcPts val="0"/>
              </a:spcAft>
              <a:buSzPts val="4400"/>
              <a:buNone/>
              <a:defRPr/>
            </a:lvl6pPr>
            <a:lvl7pPr lvl="6" algn="ctr">
              <a:spcBef>
                <a:spcPts val="0"/>
              </a:spcBef>
              <a:spcAft>
                <a:spcPts val="0"/>
              </a:spcAft>
              <a:buSzPts val="4400"/>
              <a:buNone/>
              <a:defRPr/>
            </a:lvl7pPr>
            <a:lvl8pPr lvl="7" algn="ctr">
              <a:spcBef>
                <a:spcPts val="0"/>
              </a:spcBef>
              <a:spcAft>
                <a:spcPts val="0"/>
              </a:spcAft>
              <a:buSzPts val="4400"/>
              <a:buNone/>
              <a:defRPr/>
            </a:lvl8pPr>
            <a:lvl9pPr lvl="8" algn="ctr">
              <a:spcBef>
                <a:spcPts val="0"/>
              </a:spcBef>
              <a:spcAft>
                <a:spcPts val="0"/>
              </a:spcAft>
              <a:buSzPts val="4400"/>
              <a:buNone/>
              <a:defRPr/>
            </a:lvl9pPr>
          </a:lstStyle>
          <a:p>
            <a:endParaRPr/>
          </a:p>
        </p:txBody>
      </p:sp>
      <p:sp>
        <p:nvSpPr>
          <p:cNvPr id="481" name="Google Shape;481;p98"/>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595959"/>
              </a:buClr>
              <a:buSzPts val="2800"/>
              <a:buChar char="•"/>
              <a:defRPr sz="2800"/>
            </a:lvl1pPr>
            <a:lvl2pPr marL="914400" lvl="1" indent="-381000" algn="l">
              <a:spcBef>
                <a:spcPts val="480"/>
              </a:spcBef>
              <a:spcAft>
                <a:spcPts val="0"/>
              </a:spcAft>
              <a:buClr>
                <a:srgbClr val="595959"/>
              </a:buClr>
              <a:buSzPts val="2400"/>
              <a:buChar char="–"/>
              <a:defRPr sz="2400"/>
            </a:lvl2pPr>
            <a:lvl3pPr marL="1371600" lvl="2" indent="-355600" algn="l">
              <a:spcBef>
                <a:spcPts val="400"/>
              </a:spcBef>
              <a:spcAft>
                <a:spcPts val="0"/>
              </a:spcAft>
              <a:buClr>
                <a:srgbClr val="595959"/>
              </a:buClr>
              <a:buSzPts val="2000"/>
              <a:buChar char="•"/>
              <a:defRPr sz="2000"/>
            </a:lvl3pPr>
            <a:lvl4pPr marL="1828800" lvl="3" indent="-342900" algn="l">
              <a:spcBef>
                <a:spcPts val="360"/>
              </a:spcBef>
              <a:spcAft>
                <a:spcPts val="0"/>
              </a:spcAft>
              <a:buClr>
                <a:srgbClr val="595959"/>
              </a:buClr>
              <a:buSzPts val="1800"/>
              <a:buChar char="–"/>
              <a:defRPr sz="1800"/>
            </a:lvl4pPr>
            <a:lvl5pPr marL="2286000" lvl="4" indent="-342900" algn="l">
              <a:spcBef>
                <a:spcPts val="360"/>
              </a:spcBef>
              <a:spcAft>
                <a:spcPts val="0"/>
              </a:spcAft>
              <a:buClr>
                <a:srgbClr val="595959"/>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82" name="Google Shape;482;p98"/>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rgbClr val="595959"/>
              </a:buClr>
              <a:buSzPts val="2800"/>
              <a:buChar char="•"/>
              <a:defRPr sz="2800"/>
            </a:lvl1pPr>
            <a:lvl2pPr marL="914400" lvl="1" indent="-381000" algn="l">
              <a:spcBef>
                <a:spcPts val="480"/>
              </a:spcBef>
              <a:spcAft>
                <a:spcPts val="0"/>
              </a:spcAft>
              <a:buClr>
                <a:srgbClr val="595959"/>
              </a:buClr>
              <a:buSzPts val="2400"/>
              <a:buChar char="–"/>
              <a:defRPr sz="2400"/>
            </a:lvl2pPr>
            <a:lvl3pPr marL="1371600" lvl="2" indent="-355600" algn="l">
              <a:spcBef>
                <a:spcPts val="400"/>
              </a:spcBef>
              <a:spcAft>
                <a:spcPts val="0"/>
              </a:spcAft>
              <a:buClr>
                <a:srgbClr val="595959"/>
              </a:buClr>
              <a:buSzPts val="2000"/>
              <a:buChar char="•"/>
              <a:defRPr sz="2000"/>
            </a:lvl3pPr>
            <a:lvl4pPr marL="1828800" lvl="3" indent="-342900" algn="l">
              <a:spcBef>
                <a:spcPts val="360"/>
              </a:spcBef>
              <a:spcAft>
                <a:spcPts val="0"/>
              </a:spcAft>
              <a:buClr>
                <a:srgbClr val="595959"/>
              </a:buClr>
              <a:buSzPts val="1800"/>
              <a:buChar char="–"/>
              <a:defRPr sz="1800"/>
            </a:lvl4pPr>
            <a:lvl5pPr marL="2286000" lvl="4" indent="-342900" algn="l">
              <a:spcBef>
                <a:spcPts val="360"/>
              </a:spcBef>
              <a:spcAft>
                <a:spcPts val="0"/>
              </a:spcAft>
              <a:buClr>
                <a:srgbClr val="595959"/>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83" name="Google Shape;483;p98"/>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200"/>
              <a:buNone/>
              <a:defRPr/>
            </a:lvl1pPr>
            <a:lvl2pPr lvl="1" algn="l">
              <a:spcBef>
                <a:spcPts val="0"/>
              </a:spcBef>
              <a:spcAft>
                <a:spcPts val="0"/>
              </a:spcAft>
              <a:buSzPts val="1800"/>
              <a:buNone/>
              <a:defRPr/>
            </a:lvl2pPr>
            <a:lvl3pPr lvl="2" algn="l">
              <a:spcBef>
                <a:spcPts val="0"/>
              </a:spcBef>
              <a:spcAft>
                <a:spcPts val="0"/>
              </a:spcAft>
              <a:buSzPts val="1800"/>
              <a:buNone/>
              <a:defRPr/>
            </a:lvl3pPr>
            <a:lvl4pPr lvl="3" algn="l">
              <a:spcBef>
                <a:spcPts val="0"/>
              </a:spcBef>
              <a:spcAft>
                <a:spcPts val="0"/>
              </a:spcAft>
              <a:buSzPts val="1800"/>
              <a:buNone/>
              <a:defRPr/>
            </a:lvl4pPr>
            <a:lvl5pPr lvl="4" algn="l">
              <a:spcBef>
                <a:spcPts val="0"/>
              </a:spcBef>
              <a:spcAft>
                <a:spcPts val="0"/>
              </a:spcAft>
              <a:buSzPts val="1800"/>
              <a:buNone/>
              <a:defRPr/>
            </a:lvl5pPr>
            <a:lvl6pPr lvl="5" algn="l">
              <a:spcBef>
                <a:spcPts val="0"/>
              </a:spcBef>
              <a:spcAft>
                <a:spcPts val="0"/>
              </a:spcAft>
              <a:buSzPts val="1800"/>
              <a:buNone/>
              <a:defRPr/>
            </a:lvl6pPr>
            <a:lvl7pPr lvl="6" algn="l">
              <a:spcBef>
                <a:spcPts val="0"/>
              </a:spcBef>
              <a:spcAft>
                <a:spcPts val="0"/>
              </a:spcAft>
              <a:buSzPts val="1800"/>
              <a:buNone/>
              <a:defRPr/>
            </a:lvl7pPr>
            <a:lvl8pPr lvl="7" algn="l">
              <a:spcBef>
                <a:spcPts val="0"/>
              </a:spcBef>
              <a:spcAft>
                <a:spcPts val="0"/>
              </a:spcAft>
              <a:buSzPts val="1800"/>
              <a:buNone/>
              <a:defRPr/>
            </a:lvl8pPr>
            <a:lvl9pPr lvl="8" algn="l">
              <a:spcBef>
                <a:spcPts val="0"/>
              </a:spcBef>
              <a:spcAft>
                <a:spcPts val="0"/>
              </a:spcAft>
              <a:buSzPts val="1800"/>
              <a:buNone/>
              <a:defRPr/>
            </a:lvl9pPr>
          </a:lstStyle>
          <a:p>
            <a:endParaRPr/>
          </a:p>
        </p:txBody>
      </p:sp>
      <p:sp>
        <p:nvSpPr>
          <p:cNvPr id="484" name="Google Shape;484;p98"/>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200"/>
              <a:buNone/>
              <a:defRPr/>
            </a:lvl1pPr>
            <a:lvl2pPr lvl="1" algn="l">
              <a:spcBef>
                <a:spcPts val="0"/>
              </a:spcBef>
              <a:spcAft>
                <a:spcPts val="0"/>
              </a:spcAft>
              <a:buSzPts val="1800"/>
              <a:buNone/>
              <a:defRPr/>
            </a:lvl2pPr>
            <a:lvl3pPr lvl="2" algn="l">
              <a:spcBef>
                <a:spcPts val="0"/>
              </a:spcBef>
              <a:spcAft>
                <a:spcPts val="0"/>
              </a:spcAft>
              <a:buSzPts val="1800"/>
              <a:buNone/>
              <a:defRPr/>
            </a:lvl3pPr>
            <a:lvl4pPr lvl="3" algn="l">
              <a:spcBef>
                <a:spcPts val="0"/>
              </a:spcBef>
              <a:spcAft>
                <a:spcPts val="0"/>
              </a:spcAft>
              <a:buSzPts val="1800"/>
              <a:buNone/>
              <a:defRPr/>
            </a:lvl4pPr>
            <a:lvl5pPr lvl="4" algn="l">
              <a:spcBef>
                <a:spcPts val="0"/>
              </a:spcBef>
              <a:spcAft>
                <a:spcPts val="0"/>
              </a:spcAft>
              <a:buSzPts val="1800"/>
              <a:buNone/>
              <a:defRPr/>
            </a:lvl5pPr>
            <a:lvl6pPr lvl="5" algn="l">
              <a:spcBef>
                <a:spcPts val="0"/>
              </a:spcBef>
              <a:spcAft>
                <a:spcPts val="0"/>
              </a:spcAft>
              <a:buSzPts val="1800"/>
              <a:buNone/>
              <a:defRPr/>
            </a:lvl6pPr>
            <a:lvl7pPr lvl="6" algn="l">
              <a:spcBef>
                <a:spcPts val="0"/>
              </a:spcBef>
              <a:spcAft>
                <a:spcPts val="0"/>
              </a:spcAft>
              <a:buSzPts val="1800"/>
              <a:buNone/>
              <a:defRPr/>
            </a:lvl7pPr>
            <a:lvl8pPr lvl="7" algn="l">
              <a:spcBef>
                <a:spcPts val="0"/>
              </a:spcBef>
              <a:spcAft>
                <a:spcPts val="0"/>
              </a:spcAft>
              <a:buSzPts val="1800"/>
              <a:buNone/>
              <a:defRPr/>
            </a:lvl8pPr>
            <a:lvl9pPr lvl="8" algn="l">
              <a:spcBef>
                <a:spcPts val="0"/>
              </a:spcBef>
              <a:spcAft>
                <a:spcPts val="0"/>
              </a:spcAft>
              <a:buSzPts val="1800"/>
              <a:buNone/>
              <a:defRPr/>
            </a:lvl9pPr>
          </a:lstStyle>
          <a:p>
            <a:endParaRPr/>
          </a:p>
        </p:txBody>
      </p:sp>
      <p:sp>
        <p:nvSpPr>
          <p:cNvPr id="485" name="Google Shape;485;p9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492"/>
        <p:cNvGrpSpPr/>
        <p:nvPr/>
      </p:nvGrpSpPr>
      <p:grpSpPr>
        <a:xfrm>
          <a:off x="0" y="0"/>
          <a:ext cx="0" cy="0"/>
          <a:chOff x="0" y="0"/>
          <a:chExt cx="0" cy="0"/>
        </a:xfrm>
      </p:grpSpPr>
      <p:sp>
        <p:nvSpPr>
          <p:cNvPr id="493" name="Google Shape;493;p100"/>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4" name="Google Shape;494;p100"/>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95" name="Google Shape;495;p1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6" name="Google Shape;496;p1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7" name="Google Shape;497;p10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8"/>
        <p:cNvGrpSpPr/>
        <p:nvPr/>
      </p:nvGrpSpPr>
      <p:grpSpPr>
        <a:xfrm>
          <a:off x="0" y="0"/>
          <a:ext cx="0" cy="0"/>
          <a:chOff x="0" y="0"/>
          <a:chExt cx="0" cy="0"/>
        </a:xfrm>
      </p:grpSpPr>
      <p:sp>
        <p:nvSpPr>
          <p:cNvPr id="499" name="Google Shape;499;p10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00" name="Google Shape;500;p1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1" name="Google Shape;501;p1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02" name="Google Shape;502;p10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latin typeface="Calibri"/>
              <a:ea typeface="Calibri"/>
              <a:cs typeface="Calibri"/>
              <a:sym typeface="Calibri"/>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03"/>
        <p:cNvGrpSpPr/>
        <p:nvPr/>
      </p:nvGrpSpPr>
      <p:grpSpPr>
        <a:xfrm>
          <a:off x="0" y="0"/>
          <a:ext cx="0" cy="0"/>
          <a:chOff x="0" y="0"/>
          <a:chExt cx="0" cy="0"/>
        </a:xfrm>
      </p:grpSpPr>
      <p:sp>
        <p:nvSpPr>
          <p:cNvPr id="504" name="Google Shape;504;p102"/>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505" name="Google Shape;505;p102"/>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506" name="Google Shape;506;p102"/>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228600" algn="l" rtl="0">
              <a:spcBef>
                <a:spcPts val="560"/>
              </a:spcBef>
              <a:spcAft>
                <a:spcPts val="0"/>
              </a:spcAft>
              <a:buClr>
                <a:srgbClr val="595959"/>
              </a:buClr>
              <a:buSzPts val="2800"/>
              <a:buNone/>
              <a:defRPr sz="2800"/>
            </a:lvl1pPr>
            <a:lvl2pPr marL="914400" lvl="1" indent="-228600" algn="l" rtl="0">
              <a:spcBef>
                <a:spcPts val="480"/>
              </a:spcBef>
              <a:spcAft>
                <a:spcPts val="0"/>
              </a:spcAft>
              <a:buClr>
                <a:srgbClr val="595959"/>
              </a:buClr>
              <a:buSzPts val="2400"/>
              <a:buNone/>
              <a:defRPr sz="2400"/>
            </a:lvl2pPr>
            <a:lvl3pPr marL="1371600" lvl="2" indent="-228600" algn="l" rtl="0">
              <a:spcBef>
                <a:spcPts val="400"/>
              </a:spcBef>
              <a:spcAft>
                <a:spcPts val="0"/>
              </a:spcAft>
              <a:buClr>
                <a:srgbClr val="595959"/>
              </a:buClr>
              <a:buSzPts val="2000"/>
              <a:buNone/>
              <a:defRPr sz="2000"/>
            </a:lvl3pPr>
            <a:lvl4pPr marL="1828800" lvl="3" indent="-228600" algn="l" rtl="0">
              <a:spcBef>
                <a:spcPts val="360"/>
              </a:spcBef>
              <a:spcAft>
                <a:spcPts val="0"/>
              </a:spcAft>
              <a:buClr>
                <a:srgbClr val="595959"/>
              </a:buClr>
              <a:buSzPts val="1800"/>
              <a:buNone/>
              <a:defRPr sz="1800"/>
            </a:lvl4pPr>
            <a:lvl5pPr marL="2286000" lvl="4" indent="-228600" algn="l" rtl="0">
              <a:spcBef>
                <a:spcPts val="360"/>
              </a:spcBef>
              <a:spcAft>
                <a:spcPts val="0"/>
              </a:spcAft>
              <a:buClr>
                <a:srgbClr val="595959"/>
              </a:buClr>
              <a:buSzPts val="1800"/>
              <a:buNone/>
              <a:defRPr sz="1800"/>
            </a:lvl5pPr>
            <a:lvl6pPr marL="2743200" lvl="5" indent="-228600" algn="l" rtl="0">
              <a:spcBef>
                <a:spcPts val="360"/>
              </a:spcBef>
              <a:spcAft>
                <a:spcPts val="0"/>
              </a:spcAft>
              <a:buClr>
                <a:schemeClr val="dk1"/>
              </a:buClr>
              <a:buSzPts val="1800"/>
              <a:buNone/>
              <a:defRPr sz="1800"/>
            </a:lvl6pPr>
            <a:lvl7pPr marL="3200400" lvl="6" indent="-228600" algn="l" rtl="0">
              <a:spcBef>
                <a:spcPts val="360"/>
              </a:spcBef>
              <a:spcAft>
                <a:spcPts val="0"/>
              </a:spcAft>
              <a:buClr>
                <a:schemeClr val="dk1"/>
              </a:buClr>
              <a:buSzPts val="1800"/>
              <a:buNone/>
              <a:defRPr sz="1800"/>
            </a:lvl7pPr>
            <a:lvl8pPr marL="3657600" lvl="7" indent="-228600" algn="l" rtl="0">
              <a:spcBef>
                <a:spcPts val="360"/>
              </a:spcBef>
              <a:spcAft>
                <a:spcPts val="0"/>
              </a:spcAft>
              <a:buClr>
                <a:schemeClr val="dk1"/>
              </a:buClr>
              <a:buSzPts val="1800"/>
              <a:buNone/>
              <a:defRPr sz="1800"/>
            </a:lvl8pPr>
            <a:lvl9pPr marL="4114800" lvl="8" indent="-228600" algn="l" rtl="0">
              <a:spcBef>
                <a:spcPts val="360"/>
              </a:spcBef>
              <a:spcAft>
                <a:spcPts val="0"/>
              </a:spcAft>
              <a:buClr>
                <a:schemeClr val="dk1"/>
              </a:buClr>
              <a:buSzPts val="1800"/>
              <a:buNone/>
              <a:defRPr sz="1800"/>
            </a:lvl9pPr>
          </a:lstStyle>
          <a:p>
            <a:endParaRPr/>
          </a:p>
        </p:txBody>
      </p:sp>
      <p:sp>
        <p:nvSpPr>
          <p:cNvPr id="507" name="Google Shape;507;p102"/>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08" name="Google Shape;508;p102"/>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09" name="Google Shape;509;p10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10"/>
        <p:cNvGrpSpPr/>
        <p:nvPr/>
      </p:nvGrpSpPr>
      <p:grpSpPr>
        <a:xfrm>
          <a:off x="0" y="0"/>
          <a:ext cx="0" cy="0"/>
          <a:chOff x="0" y="0"/>
          <a:chExt cx="0" cy="0"/>
        </a:xfrm>
      </p:grpSpPr>
      <p:sp>
        <p:nvSpPr>
          <p:cNvPr id="511" name="Google Shape;511;p10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12" name="Google Shape;512;p10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13" name="Google Shape;513;p1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4" name="Google Shape;514;p1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15" name="Google Shape;515;p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888888"/>
              </a:solidFill>
              <a:latin typeface="Calibri"/>
              <a:ea typeface="Calibri"/>
              <a:cs typeface="Calibri"/>
              <a:sym typeface="Calibri"/>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22"/>
        <p:cNvGrpSpPr/>
        <p:nvPr/>
      </p:nvGrpSpPr>
      <p:grpSpPr>
        <a:xfrm>
          <a:off x="0" y="0"/>
          <a:ext cx="0" cy="0"/>
          <a:chOff x="0" y="0"/>
          <a:chExt cx="0" cy="0"/>
        </a:xfrm>
      </p:grpSpPr>
      <p:sp>
        <p:nvSpPr>
          <p:cNvPr id="523" name="Google Shape;523;p105"/>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24" name="Google Shape;524;p105"/>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25" name="Google Shape;525;p105"/>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26" name="Google Shape;526;p1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7" name="Google Shape;527;p1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8" name="Google Shape;528;p10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9"/>
        <p:cNvGrpSpPr/>
        <p:nvPr/>
      </p:nvGrpSpPr>
      <p:grpSpPr>
        <a:xfrm>
          <a:off x="0" y="0"/>
          <a:ext cx="0" cy="0"/>
          <a:chOff x="0" y="0"/>
          <a:chExt cx="0" cy="0"/>
        </a:xfrm>
      </p:grpSpPr>
      <p:sp>
        <p:nvSpPr>
          <p:cNvPr id="530" name="Google Shape;530;p10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31" name="Google Shape;531;p10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2" name="Google Shape;532;p10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3" name="Google Shape;533;p10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40"/>
        <p:cNvGrpSpPr/>
        <p:nvPr/>
      </p:nvGrpSpPr>
      <p:grpSpPr>
        <a:xfrm>
          <a:off x="0" y="0"/>
          <a:ext cx="0" cy="0"/>
          <a:chOff x="0" y="0"/>
          <a:chExt cx="0" cy="0"/>
        </a:xfrm>
      </p:grpSpPr>
      <p:sp>
        <p:nvSpPr>
          <p:cNvPr id="541" name="Google Shape;541;p10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42" name="Google Shape;542;p10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43" name="Google Shape;543;p10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4" name="Google Shape;544;p10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5" name="Google Shape;545;p10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46"/>
        <p:cNvGrpSpPr/>
        <p:nvPr/>
      </p:nvGrpSpPr>
      <p:grpSpPr>
        <a:xfrm>
          <a:off x="0" y="0"/>
          <a:ext cx="0" cy="0"/>
          <a:chOff x="0" y="0"/>
          <a:chExt cx="0" cy="0"/>
        </a:xfrm>
      </p:grpSpPr>
      <p:sp>
        <p:nvSpPr>
          <p:cNvPr id="547" name="Google Shape;547;p109"/>
          <p:cNvSpPr txBox="1">
            <a:spLocks noGrp="1"/>
          </p:cNvSpPr>
          <p:nvPr>
            <p:ph type="title"/>
          </p:nvPr>
        </p:nvSpPr>
        <p:spPr>
          <a:xfrm>
            <a:off x="457200" y="228600"/>
            <a:ext cx="8229600" cy="11430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ctr" rtl="0">
              <a:spcBef>
                <a:spcPts val="0"/>
              </a:spcBef>
              <a:spcAft>
                <a:spcPts val="0"/>
              </a:spcAft>
              <a:buSzPts val="1400"/>
              <a:buNone/>
              <a:defRPr/>
            </a:lvl2pPr>
            <a:lvl3pPr lvl="2" algn="ctr" rtl="0">
              <a:spcBef>
                <a:spcPts val="0"/>
              </a:spcBef>
              <a:spcAft>
                <a:spcPts val="0"/>
              </a:spcAft>
              <a:buSzPts val="1400"/>
              <a:buNone/>
              <a:defRPr/>
            </a:lvl3pPr>
            <a:lvl4pPr lvl="3" algn="ctr" rtl="0">
              <a:spcBef>
                <a:spcPts val="0"/>
              </a:spcBef>
              <a:spcAft>
                <a:spcPts val="0"/>
              </a:spcAft>
              <a:buSzPts val="1400"/>
              <a:buNone/>
              <a:defRPr/>
            </a:lvl4pPr>
            <a:lvl5pPr lvl="4" algn="ctr" rtl="0">
              <a:spcBef>
                <a:spcPts val="0"/>
              </a:spcBef>
              <a:spcAft>
                <a:spcPts val="0"/>
              </a:spcAft>
              <a:buSzPts val="1400"/>
              <a:buNone/>
              <a:defRPr/>
            </a:lvl5pPr>
            <a:lvl6pPr lvl="5" algn="ctr" rtl="0">
              <a:spcBef>
                <a:spcPts val="0"/>
              </a:spcBef>
              <a:spcAft>
                <a:spcPts val="0"/>
              </a:spcAft>
              <a:buSzPts val="1400"/>
              <a:buNone/>
              <a:defRPr/>
            </a:lvl6pPr>
            <a:lvl7pPr lvl="6" algn="ctr" rtl="0">
              <a:spcBef>
                <a:spcPts val="0"/>
              </a:spcBef>
              <a:spcAft>
                <a:spcPts val="0"/>
              </a:spcAft>
              <a:buSzPts val="1400"/>
              <a:buNone/>
              <a:defRPr/>
            </a:lvl7pPr>
            <a:lvl8pPr lvl="7" algn="ctr" rtl="0">
              <a:spcBef>
                <a:spcPts val="0"/>
              </a:spcBef>
              <a:spcAft>
                <a:spcPts val="0"/>
              </a:spcAft>
              <a:buSzPts val="1400"/>
              <a:buNone/>
              <a:defRPr/>
            </a:lvl8pPr>
            <a:lvl9pPr lvl="8" algn="ctr" rtl="0">
              <a:spcBef>
                <a:spcPts val="0"/>
              </a:spcBef>
              <a:spcAft>
                <a:spcPts val="0"/>
              </a:spcAft>
              <a:buSzPts val="1400"/>
              <a:buNone/>
              <a:defRPr/>
            </a:lvl9pPr>
          </a:lstStyle>
          <a:p>
            <a:endParaRPr/>
          </a:p>
        </p:txBody>
      </p:sp>
      <p:sp>
        <p:nvSpPr>
          <p:cNvPr id="548" name="Google Shape;548;p109"/>
          <p:cNvSpPr txBox="1">
            <a:spLocks noGrp="1"/>
          </p:cNvSpPr>
          <p:nvPr>
            <p:ph type="body" idx="1"/>
          </p:nvPr>
        </p:nvSpPr>
        <p:spPr>
          <a:xfrm>
            <a:off x="457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Clr>
                <a:srgbClr val="595959"/>
              </a:buClr>
              <a:buSzPts val="2800"/>
              <a:buChar char="•"/>
              <a:defRPr sz="2800"/>
            </a:lvl1pPr>
            <a:lvl2pPr marL="914400" lvl="1" indent="-381000" algn="l" rtl="0">
              <a:spcBef>
                <a:spcPts val="480"/>
              </a:spcBef>
              <a:spcAft>
                <a:spcPts val="0"/>
              </a:spcAft>
              <a:buClr>
                <a:srgbClr val="595959"/>
              </a:buClr>
              <a:buSzPts val="2400"/>
              <a:buChar char="–"/>
              <a:defRPr sz="2400"/>
            </a:lvl2pPr>
            <a:lvl3pPr marL="1371600" lvl="2" indent="-355600" algn="l" rtl="0">
              <a:spcBef>
                <a:spcPts val="400"/>
              </a:spcBef>
              <a:spcAft>
                <a:spcPts val="0"/>
              </a:spcAft>
              <a:buClr>
                <a:srgbClr val="595959"/>
              </a:buClr>
              <a:buSzPts val="2000"/>
              <a:buChar char="•"/>
              <a:defRPr sz="2000"/>
            </a:lvl3pPr>
            <a:lvl4pPr marL="1828800" lvl="3" indent="-342900" algn="l" rtl="0">
              <a:spcBef>
                <a:spcPts val="360"/>
              </a:spcBef>
              <a:spcAft>
                <a:spcPts val="0"/>
              </a:spcAft>
              <a:buClr>
                <a:srgbClr val="595959"/>
              </a:buClr>
              <a:buSzPts val="1800"/>
              <a:buChar char="–"/>
              <a:defRPr sz="1800"/>
            </a:lvl4pPr>
            <a:lvl5pPr marL="2286000" lvl="4" indent="-342900" algn="l" rtl="0">
              <a:spcBef>
                <a:spcPts val="360"/>
              </a:spcBef>
              <a:spcAft>
                <a:spcPts val="0"/>
              </a:spcAft>
              <a:buClr>
                <a:srgbClr val="595959"/>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549" name="Google Shape;549;p109"/>
          <p:cNvSpPr txBox="1">
            <a:spLocks noGrp="1"/>
          </p:cNvSpPr>
          <p:nvPr>
            <p:ph type="body" idx="2"/>
          </p:nvPr>
        </p:nvSpPr>
        <p:spPr>
          <a:xfrm>
            <a:off x="4648200" y="1600200"/>
            <a:ext cx="4038600" cy="4526100"/>
          </a:xfrm>
          <a:prstGeom prst="rect">
            <a:avLst/>
          </a:prstGeom>
          <a:noFill/>
          <a:ln>
            <a:noFill/>
          </a:ln>
        </p:spPr>
        <p:txBody>
          <a:bodyPr spcFirstLastPara="1" wrap="square" lIns="91425" tIns="45700" rIns="91425" bIns="45700" anchor="t" anchorCtr="0">
            <a:noAutofit/>
          </a:bodyPr>
          <a:lstStyle>
            <a:lvl1pPr marL="457200" lvl="0" indent="-406400" algn="l" rtl="0">
              <a:spcBef>
                <a:spcPts val="560"/>
              </a:spcBef>
              <a:spcAft>
                <a:spcPts val="0"/>
              </a:spcAft>
              <a:buClr>
                <a:srgbClr val="595959"/>
              </a:buClr>
              <a:buSzPts val="2800"/>
              <a:buChar char="•"/>
              <a:defRPr sz="2800"/>
            </a:lvl1pPr>
            <a:lvl2pPr marL="914400" lvl="1" indent="-381000" algn="l" rtl="0">
              <a:spcBef>
                <a:spcPts val="480"/>
              </a:spcBef>
              <a:spcAft>
                <a:spcPts val="0"/>
              </a:spcAft>
              <a:buClr>
                <a:srgbClr val="595959"/>
              </a:buClr>
              <a:buSzPts val="2400"/>
              <a:buChar char="–"/>
              <a:defRPr sz="2400"/>
            </a:lvl2pPr>
            <a:lvl3pPr marL="1371600" lvl="2" indent="-355600" algn="l" rtl="0">
              <a:spcBef>
                <a:spcPts val="400"/>
              </a:spcBef>
              <a:spcAft>
                <a:spcPts val="0"/>
              </a:spcAft>
              <a:buClr>
                <a:srgbClr val="595959"/>
              </a:buClr>
              <a:buSzPts val="2000"/>
              <a:buChar char="•"/>
              <a:defRPr sz="2000"/>
            </a:lvl3pPr>
            <a:lvl4pPr marL="1828800" lvl="3" indent="-342900" algn="l" rtl="0">
              <a:spcBef>
                <a:spcPts val="360"/>
              </a:spcBef>
              <a:spcAft>
                <a:spcPts val="0"/>
              </a:spcAft>
              <a:buClr>
                <a:srgbClr val="595959"/>
              </a:buClr>
              <a:buSzPts val="1800"/>
              <a:buChar char="–"/>
              <a:defRPr sz="1800"/>
            </a:lvl4pPr>
            <a:lvl5pPr marL="2286000" lvl="4" indent="-342900" algn="l" rtl="0">
              <a:spcBef>
                <a:spcPts val="360"/>
              </a:spcBef>
              <a:spcAft>
                <a:spcPts val="0"/>
              </a:spcAft>
              <a:buClr>
                <a:srgbClr val="595959"/>
              </a:buClr>
              <a:buSzPts val="1800"/>
              <a:buChar char="»"/>
              <a:defRPr sz="1800"/>
            </a:lvl5pPr>
            <a:lvl6pPr marL="2743200" lvl="5" indent="-342900" algn="l" rtl="0">
              <a:spcBef>
                <a:spcPts val="360"/>
              </a:spcBef>
              <a:spcAft>
                <a:spcPts val="0"/>
              </a:spcAft>
              <a:buClr>
                <a:schemeClr val="dk1"/>
              </a:buClr>
              <a:buSzPts val="1800"/>
              <a:buChar char="•"/>
              <a:defRPr sz="1800"/>
            </a:lvl6pPr>
            <a:lvl7pPr marL="3200400" lvl="6" indent="-342900" algn="l" rtl="0">
              <a:spcBef>
                <a:spcPts val="360"/>
              </a:spcBef>
              <a:spcAft>
                <a:spcPts val="0"/>
              </a:spcAft>
              <a:buClr>
                <a:schemeClr val="dk1"/>
              </a:buClr>
              <a:buSzPts val="1800"/>
              <a:buChar char="•"/>
              <a:defRPr sz="1800"/>
            </a:lvl7pPr>
            <a:lvl8pPr marL="3657600" lvl="7" indent="-342900" algn="l" rtl="0">
              <a:spcBef>
                <a:spcPts val="360"/>
              </a:spcBef>
              <a:spcAft>
                <a:spcPts val="0"/>
              </a:spcAft>
              <a:buClr>
                <a:schemeClr val="dk1"/>
              </a:buClr>
              <a:buSzPts val="1800"/>
              <a:buChar char="•"/>
              <a:defRPr sz="1800"/>
            </a:lvl8pPr>
            <a:lvl9pPr marL="4114800" lvl="8" indent="-342900" algn="l" rtl="0">
              <a:spcBef>
                <a:spcPts val="360"/>
              </a:spcBef>
              <a:spcAft>
                <a:spcPts val="0"/>
              </a:spcAft>
              <a:buClr>
                <a:schemeClr val="dk1"/>
              </a:buClr>
              <a:buSzPts val="1800"/>
              <a:buChar char="•"/>
              <a:defRPr sz="1800"/>
            </a:lvl9pPr>
          </a:lstStyle>
          <a:p>
            <a:endParaRPr/>
          </a:p>
        </p:txBody>
      </p:sp>
      <p:sp>
        <p:nvSpPr>
          <p:cNvPr id="550" name="Google Shape;550;p109"/>
          <p:cNvSpPr txBox="1">
            <a:spLocks noGrp="1"/>
          </p:cNvSpPr>
          <p:nvPr>
            <p:ph type="dt" idx="10"/>
          </p:nvPr>
        </p:nvSpPr>
        <p:spPr>
          <a:xfrm>
            <a:off x="457200" y="6356350"/>
            <a:ext cx="21336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51" name="Google Shape;551;p109"/>
          <p:cNvSpPr txBox="1">
            <a:spLocks noGrp="1"/>
          </p:cNvSpPr>
          <p:nvPr>
            <p:ph type="ftr" idx="11"/>
          </p:nvPr>
        </p:nvSpPr>
        <p:spPr>
          <a:xfrm>
            <a:off x="3124200" y="6356350"/>
            <a:ext cx="28956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552" name="Google Shape;552;p1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3"/>
        <p:cNvGrpSpPr/>
        <p:nvPr/>
      </p:nvGrpSpPr>
      <p:grpSpPr>
        <a:xfrm>
          <a:off x="0" y="0"/>
          <a:ext cx="0" cy="0"/>
          <a:chOff x="0" y="0"/>
          <a:chExt cx="0" cy="0"/>
        </a:xfrm>
      </p:grpSpPr>
      <p:sp>
        <p:nvSpPr>
          <p:cNvPr id="554" name="Google Shape;554;p1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555" name="Google Shape;555;p1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56" name="Google Shape;556;p1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557" name="Google Shape;557;p1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28.xml"/><Relationship Id="rId21" Type="http://schemas.openxmlformats.org/officeDocument/2006/relationships/slideLayout" Target="../slideLayouts/slideLayout23.xml"/><Relationship Id="rId42" Type="http://schemas.openxmlformats.org/officeDocument/2006/relationships/slideLayout" Target="../slideLayouts/slideLayout44.xml"/><Relationship Id="rId47" Type="http://schemas.openxmlformats.org/officeDocument/2006/relationships/slideLayout" Target="../slideLayouts/slideLayout49.xml"/><Relationship Id="rId63" Type="http://schemas.openxmlformats.org/officeDocument/2006/relationships/slideLayout" Target="../slideLayouts/slideLayout65.xml"/><Relationship Id="rId68" Type="http://schemas.openxmlformats.org/officeDocument/2006/relationships/slideLayout" Target="../slideLayouts/slideLayout70.xml"/><Relationship Id="rId84" Type="http://schemas.openxmlformats.org/officeDocument/2006/relationships/slideLayout" Target="../slideLayouts/slideLayout86.xml"/><Relationship Id="rId89" Type="http://schemas.openxmlformats.org/officeDocument/2006/relationships/slideLayout" Target="../slideLayouts/slideLayout91.xml"/><Relationship Id="rId16" Type="http://schemas.openxmlformats.org/officeDocument/2006/relationships/slideLayout" Target="../slideLayouts/slideLayout18.xml"/><Relationship Id="rId11" Type="http://schemas.openxmlformats.org/officeDocument/2006/relationships/slideLayout" Target="../slideLayouts/slideLayout13.xml"/><Relationship Id="rId32" Type="http://schemas.openxmlformats.org/officeDocument/2006/relationships/slideLayout" Target="../slideLayouts/slideLayout34.xml"/><Relationship Id="rId37" Type="http://schemas.openxmlformats.org/officeDocument/2006/relationships/slideLayout" Target="../slideLayouts/slideLayout39.xml"/><Relationship Id="rId53" Type="http://schemas.openxmlformats.org/officeDocument/2006/relationships/slideLayout" Target="../slideLayouts/slideLayout55.xml"/><Relationship Id="rId58" Type="http://schemas.openxmlformats.org/officeDocument/2006/relationships/slideLayout" Target="../slideLayouts/slideLayout60.xml"/><Relationship Id="rId74" Type="http://schemas.openxmlformats.org/officeDocument/2006/relationships/slideLayout" Target="../slideLayouts/slideLayout76.xml"/><Relationship Id="rId79" Type="http://schemas.openxmlformats.org/officeDocument/2006/relationships/slideLayout" Target="../slideLayouts/slideLayout81.xml"/><Relationship Id="rId5" Type="http://schemas.openxmlformats.org/officeDocument/2006/relationships/slideLayout" Target="../slideLayouts/slideLayout7.xml"/><Relationship Id="rId90" Type="http://schemas.openxmlformats.org/officeDocument/2006/relationships/slideLayout" Target="../slideLayouts/slideLayout92.xml"/><Relationship Id="rId95" Type="http://schemas.openxmlformats.org/officeDocument/2006/relationships/image" Target="../media/image1.png"/><Relationship Id="rId22" Type="http://schemas.openxmlformats.org/officeDocument/2006/relationships/slideLayout" Target="../slideLayouts/slideLayout24.xml"/><Relationship Id="rId27" Type="http://schemas.openxmlformats.org/officeDocument/2006/relationships/slideLayout" Target="../slideLayouts/slideLayout29.xml"/><Relationship Id="rId43" Type="http://schemas.openxmlformats.org/officeDocument/2006/relationships/slideLayout" Target="../slideLayouts/slideLayout45.xml"/><Relationship Id="rId48" Type="http://schemas.openxmlformats.org/officeDocument/2006/relationships/slideLayout" Target="../slideLayouts/slideLayout50.xml"/><Relationship Id="rId64" Type="http://schemas.openxmlformats.org/officeDocument/2006/relationships/slideLayout" Target="../slideLayouts/slideLayout66.xml"/><Relationship Id="rId69" Type="http://schemas.openxmlformats.org/officeDocument/2006/relationships/slideLayout" Target="../slideLayouts/slideLayout71.xml"/><Relationship Id="rId8" Type="http://schemas.openxmlformats.org/officeDocument/2006/relationships/slideLayout" Target="../slideLayouts/slideLayout10.xml"/><Relationship Id="rId51" Type="http://schemas.openxmlformats.org/officeDocument/2006/relationships/slideLayout" Target="../slideLayouts/slideLayout53.xml"/><Relationship Id="rId72" Type="http://schemas.openxmlformats.org/officeDocument/2006/relationships/slideLayout" Target="../slideLayouts/slideLayout74.xml"/><Relationship Id="rId80" Type="http://schemas.openxmlformats.org/officeDocument/2006/relationships/slideLayout" Target="../slideLayouts/slideLayout82.xml"/><Relationship Id="rId85" Type="http://schemas.openxmlformats.org/officeDocument/2006/relationships/slideLayout" Target="../slideLayouts/slideLayout87.xml"/><Relationship Id="rId93" Type="http://schemas.openxmlformats.org/officeDocument/2006/relationships/slideLayout" Target="../slideLayouts/slideLayout95.xml"/><Relationship Id="rId3" Type="http://schemas.openxmlformats.org/officeDocument/2006/relationships/slideLayout" Target="../slideLayouts/slideLayout5.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33" Type="http://schemas.openxmlformats.org/officeDocument/2006/relationships/slideLayout" Target="../slideLayouts/slideLayout35.xml"/><Relationship Id="rId38" Type="http://schemas.openxmlformats.org/officeDocument/2006/relationships/slideLayout" Target="../slideLayouts/slideLayout40.xml"/><Relationship Id="rId46" Type="http://schemas.openxmlformats.org/officeDocument/2006/relationships/slideLayout" Target="../slideLayouts/slideLayout48.xml"/><Relationship Id="rId59" Type="http://schemas.openxmlformats.org/officeDocument/2006/relationships/slideLayout" Target="../slideLayouts/slideLayout61.xml"/><Relationship Id="rId67" Type="http://schemas.openxmlformats.org/officeDocument/2006/relationships/slideLayout" Target="../slideLayouts/slideLayout69.xml"/><Relationship Id="rId20" Type="http://schemas.openxmlformats.org/officeDocument/2006/relationships/slideLayout" Target="../slideLayouts/slideLayout22.xml"/><Relationship Id="rId41" Type="http://schemas.openxmlformats.org/officeDocument/2006/relationships/slideLayout" Target="../slideLayouts/slideLayout43.xml"/><Relationship Id="rId54" Type="http://schemas.openxmlformats.org/officeDocument/2006/relationships/slideLayout" Target="../slideLayouts/slideLayout56.xml"/><Relationship Id="rId62" Type="http://schemas.openxmlformats.org/officeDocument/2006/relationships/slideLayout" Target="../slideLayouts/slideLayout64.xml"/><Relationship Id="rId70" Type="http://schemas.openxmlformats.org/officeDocument/2006/relationships/slideLayout" Target="../slideLayouts/slideLayout72.xml"/><Relationship Id="rId75" Type="http://schemas.openxmlformats.org/officeDocument/2006/relationships/slideLayout" Target="../slideLayouts/slideLayout77.xml"/><Relationship Id="rId83" Type="http://schemas.openxmlformats.org/officeDocument/2006/relationships/slideLayout" Target="../slideLayouts/slideLayout85.xml"/><Relationship Id="rId88" Type="http://schemas.openxmlformats.org/officeDocument/2006/relationships/slideLayout" Target="../slideLayouts/slideLayout90.xml"/><Relationship Id="rId91" Type="http://schemas.openxmlformats.org/officeDocument/2006/relationships/slideLayout" Target="../slideLayouts/slideLayout93.xml"/><Relationship Id="rId1" Type="http://schemas.openxmlformats.org/officeDocument/2006/relationships/slideLayout" Target="../slideLayouts/slideLayout3.xml"/><Relationship Id="rId6" Type="http://schemas.openxmlformats.org/officeDocument/2006/relationships/slideLayout" Target="../slideLayouts/slideLayout8.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36" Type="http://schemas.openxmlformats.org/officeDocument/2006/relationships/slideLayout" Target="../slideLayouts/slideLayout38.xml"/><Relationship Id="rId49" Type="http://schemas.openxmlformats.org/officeDocument/2006/relationships/slideLayout" Target="../slideLayouts/slideLayout51.xml"/><Relationship Id="rId57" Type="http://schemas.openxmlformats.org/officeDocument/2006/relationships/slideLayout" Target="../slideLayouts/slideLayout59.xml"/><Relationship Id="rId10" Type="http://schemas.openxmlformats.org/officeDocument/2006/relationships/slideLayout" Target="../slideLayouts/slideLayout12.xml"/><Relationship Id="rId31" Type="http://schemas.openxmlformats.org/officeDocument/2006/relationships/slideLayout" Target="../slideLayouts/slideLayout33.xml"/><Relationship Id="rId44" Type="http://schemas.openxmlformats.org/officeDocument/2006/relationships/slideLayout" Target="../slideLayouts/slideLayout46.xml"/><Relationship Id="rId52" Type="http://schemas.openxmlformats.org/officeDocument/2006/relationships/slideLayout" Target="../slideLayouts/slideLayout54.xml"/><Relationship Id="rId60" Type="http://schemas.openxmlformats.org/officeDocument/2006/relationships/slideLayout" Target="../slideLayouts/slideLayout62.xml"/><Relationship Id="rId65" Type="http://schemas.openxmlformats.org/officeDocument/2006/relationships/slideLayout" Target="../slideLayouts/slideLayout67.xml"/><Relationship Id="rId73" Type="http://schemas.openxmlformats.org/officeDocument/2006/relationships/slideLayout" Target="../slideLayouts/slideLayout75.xml"/><Relationship Id="rId78" Type="http://schemas.openxmlformats.org/officeDocument/2006/relationships/slideLayout" Target="../slideLayouts/slideLayout80.xml"/><Relationship Id="rId81" Type="http://schemas.openxmlformats.org/officeDocument/2006/relationships/slideLayout" Target="../slideLayouts/slideLayout83.xml"/><Relationship Id="rId86" Type="http://schemas.openxmlformats.org/officeDocument/2006/relationships/slideLayout" Target="../slideLayouts/slideLayout88.xml"/><Relationship Id="rId94" Type="http://schemas.openxmlformats.org/officeDocument/2006/relationships/theme" Target="../theme/theme3.xml"/><Relationship Id="rId4" Type="http://schemas.openxmlformats.org/officeDocument/2006/relationships/slideLayout" Target="../slideLayouts/slideLayout6.xml"/><Relationship Id="rId9" Type="http://schemas.openxmlformats.org/officeDocument/2006/relationships/slideLayout" Target="../slideLayouts/slideLayout11.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9" Type="http://schemas.openxmlformats.org/officeDocument/2006/relationships/slideLayout" Target="../slideLayouts/slideLayout41.xml"/><Relationship Id="rId34" Type="http://schemas.openxmlformats.org/officeDocument/2006/relationships/slideLayout" Target="../slideLayouts/slideLayout36.xml"/><Relationship Id="rId50" Type="http://schemas.openxmlformats.org/officeDocument/2006/relationships/slideLayout" Target="../slideLayouts/slideLayout52.xml"/><Relationship Id="rId55" Type="http://schemas.openxmlformats.org/officeDocument/2006/relationships/slideLayout" Target="../slideLayouts/slideLayout57.xml"/><Relationship Id="rId76" Type="http://schemas.openxmlformats.org/officeDocument/2006/relationships/slideLayout" Target="../slideLayouts/slideLayout78.xml"/><Relationship Id="rId7" Type="http://schemas.openxmlformats.org/officeDocument/2006/relationships/slideLayout" Target="../slideLayouts/slideLayout9.xml"/><Relationship Id="rId71" Type="http://schemas.openxmlformats.org/officeDocument/2006/relationships/slideLayout" Target="../slideLayouts/slideLayout73.xml"/><Relationship Id="rId92" Type="http://schemas.openxmlformats.org/officeDocument/2006/relationships/slideLayout" Target="../slideLayouts/slideLayout94.xml"/><Relationship Id="rId2" Type="http://schemas.openxmlformats.org/officeDocument/2006/relationships/slideLayout" Target="../slideLayouts/slideLayout4.xml"/><Relationship Id="rId29" Type="http://schemas.openxmlformats.org/officeDocument/2006/relationships/slideLayout" Target="../slideLayouts/slideLayout31.xml"/><Relationship Id="rId24" Type="http://schemas.openxmlformats.org/officeDocument/2006/relationships/slideLayout" Target="../slideLayouts/slideLayout26.xml"/><Relationship Id="rId40" Type="http://schemas.openxmlformats.org/officeDocument/2006/relationships/slideLayout" Target="../slideLayouts/slideLayout42.xml"/><Relationship Id="rId45" Type="http://schemas.openxmlformats.org/officeDocument/2006/relationships/slideLayout" Target="../slideLayouts/slideLayout47.xml"/><Relationship Id="rId66" Type="http://schemas.openxmlformats.org/officeDocument/2006/relationships/slideLayout" Target="../slideLayouts/slideLayout68.xml"/><Relationship Id="rId87" Type="http://schemas.openxmlformats.org/officeDocument/2006/relationships/slideLayout" Target="../slideLayouts/slideLayout89.xml"/><Relationship Id="rId61" Type="http://schemas.openxmlformats.org/officeDocument/2006/relationships/slideLayout" Target="../slideLayouts/slideLayout63.xml"/><Relationship Id="rId82" Type="http://schemas.openxmlformats.org/officeDocument/2006/relationships/slideLayout" Target="../slideLayouts/slideLayout84.xml"/><Relationship Id="rId19" Type="http://schemas.openxmlformats.org/officeDocument/2006/relationships/slideLayout" Target="../slideLayouts/slideLayout21.xml"/><Relationship Id="rId14" Type="http://schemas.openxmlformats.org/officeDocument/2006/relationships/slideLayout" Target="../slideLayouts/slideLayout16.xml"/><Relationship Id="rId30" Type="http://schemas.openxmlformats.org/officeDocument/2006/relationships/slideLayout" Target="../slideLayouts/slideLayout32.xml"/><Relationship Id="rId35" Type="http://schemas.openxmlformats.org/officeDocument/2006/relationships/slideLayout" Target="../slideLayouts/slideLayout37.xml"/><Relationship Id="rId56" Type="http://schemas.openxmlformats.org/officeDocument/2006/relationships/slideLayout" Target="../slideLayouts/slideLayout58.xml"/><Relationship Id="rId77" Type="http://schemas.openxmlformats.org/officeDocument/2006/relationships/slideLayout" Target="../slideLayouts/slideLayout79.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98.xml"/><Relationship Id="rId2" Type="http://schemas.openxmlformats.org/officeDocument/2006/relationships/slideLayout" Target="../slideLayouts/slideLayout97.xml"/><Relationship Id="rId1" Type="http://schemas.openxmlformats.org/officeDocument/2006/relationships/slideLayout" Target="../slideLayouts/slideLayout96.xml"/><Relationship Id="rId6" Type="http://schemas.openxmlformats.org/officeDocument/2006/relationships/image" Target="../media/image1.png"/><Relationship Id="rId5" Type="http://schemas.openxmlformats.org/officeDocument/2006/relationships/theme" Target="../theme/theme4.xml"/><Relationship Id="rId4" Type="http://schemas.openxmlformats.org/officeDocument/2006/relationships/slideLayout" Target="../slideLayouts/slideLayout99.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104.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5" Type="http://schemas.openxmlformats.org/officeDocument/2006/relationships/image" Target="../media/image3.png"/><Relationship Id="rId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5">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6pPr>
            <a:lvl7pPr marL="2743200" marR="0" lvl="6"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7pPr>
            <a:lvl8pPr marL="3200400" marR="0" lvl="7"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8pPr>
            <a:lvl9pPr marL="3657600" marR="0" lvl="8" indent="0" algn="l" rtl="0">
              <a:lnSpc>
                <a:spcPct val="100000"/>
              </a:lnSpc>
              <a:spcBef>
                <a:spcPts val="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 id="2147483710" r:id="rId61"/>
    <p:sldLayoutId id="2147483711" r:id="rId62"/>
    <p:sldLayoutId id="2147483712" r:id="rId63"/>
    <p:sldLayoutId id="2147483713" r:id="rId64"/>
    <p:sldLayoutId id="2147483714" r:id="rId65"/>
    <p:sldLayoutId id="2147483715" r:id="rId66"/>
    <p:sldLayoutId id="2147483716" r:id="rId67"/>
    <p:sldLayoutId id="2147483717" r:id="rId68"/>
    <p:sldLayoutId id="2147483718" r:id="rId69"/>
    <p:sldLayoutId id="2147483719" r:id="rId70"/>
    <p:sldLayoutId id="2147483720" r:id="rId71"/>
    <p:sldLayoutId id="2147483721" r:id="rId72"/>
    <p:sldLayoutId id="2147483722" r:id="rId73"/>
    <p:sldLayoutId id="2147483723" r:id="rId74"/>
    <p:sldLayoutId id="2147483724" r:id="rId75"/>
    <p:sldLayoutId id="2147483725" r:id="rId76"/>
    <p:sldLayoutId id="2147483726" r:id="rId77"/>
    <p:sldLayoutId id="2147483727" r:id="rId78"/>
    <p:sldLayoutId id="2147483728" r:id="rId79"/>
    <p:sldLayoutId id="2147483729" r:id="rId80"/>
    <p:sldLayoutId id="2147483730" r:id="rId81"/>
    <p:sldLayoutId id="2147483731" r:id="rId82"/>
    <p:sldLayoutId id="2147483732" r:id="rId83"/>
    <p:sldLayoutId id="2147483733" r:id="rId84"/>
    <p:sldLayoutId id="2147483734" r:id="rId85"/>
    <p:sldLayoutId id="2147483735" r:id="rId86"/>
    <p:sldLayoutId id="2147483736" r:id="rId87"/>
    <p:sldLayoutId id="2147483737" r:id="rId88"/>
    <p:sldLayoutId id="2147483738" r:id="rId89"/>
    <p:sldLayoutId id="2147483739" r:id="rId90"/>
    <p:sldLayoutId id="2147483740" r:id="rId91"/>
    <p:sldLayoutId id="2147483741" r:id="rId92"/>
    <p:sldLayoutId id="2147483742" r:id="rId9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6">
            <a:alphaModFix/>
          </a:blip>
          <a:stretch>
            <a:fillRect/>
          </a:stretch>
        </a:blipFill>
        <a:effectLst/>
      </p:bgPr>
    </p:bg>
    <p:spTree>
      <p:nvGrpSpPr>
        <p:cNvPr id="1" name="Shape 486"/>
        <p:cNvGrpSpPr/>
        <p:nvPr/>
      </p:nvGrpSpPr>
      <p:grpSpPr>
        <a:xfrm>
          <a:off x="0" y="0"/>
          <a:ext cx="0" cy="0"/>
          <a:chOff x="0" y="0"/>
          <a:chExt cx="0" cy="0"/>
        </a:xfrm>
      </p:grpSpPr>
      <p:sp>
        <p:nvSpPr>
          <p:cNvPr id="487" name="Google Shape;487;p9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88" name="Google Shape;488;p99"/>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489" name="Google Shape;489;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0" name="Google Shape;490;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1" name="Google Shape;491;p9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516"/>
        <p:cNvGrpSpPr/>
        <p:nvPr/>
      </p:nvGrpSpPr>
      <p:grpSpPr>
        <a:xfrm>
          <a:off x="0" y="0"/>
          <a:ext cx="0" cy="0"/>
          <a:chOff x="0" y="0"/>
          <a:chExt cx="0" cy="0"/>
        </a:xfrm>
      </p:grpSpPr>
      <p:sp>
        <p:nvSpPr>
          <p:cNvPr id="517" name="Google Shape;517;p10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18" name="Google Shape;518;p10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19" name="Google Shape;519;p1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0" name="Google Shape;520;p1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21" name="Google Shape;521;p1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747" r:id="rId1"/>
    <p:sldLayoutId id="2147483748"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rotWithShape="1">
          <a:blip r:embed="rId5">
            <a:alphaModFix/>
          </a:blip>
          <a:stretch>
            <a:fillRect/>
          </a:stretch>
        </a:blipFill>
        <a:effectLst/>
      </p:bgPr>
    </p:bg>
    <p:spTree>
      <p:nvGrpSpPr>
        <p:cNvPr id="1" name="Shape 534"/>
        <p:cNvGrpSpPr/>
        <p:nvPr/>
      </p:nvGrpSpPr>
      <p:grpSpPr>
        <a:xfrm>
          <a:off x="0" y="0"/>
          <a:ext cx="0" cy="0"/>
          <a:chOff x="0" y="0"/>
          <a:chExt cx="0" cy="0"/>
        </a:xfrm>
      </p:grpSpPr>
      <p:sp>
        <p:nvSpPr>
          <p:cNvPr id="535" name="Google Shape;535;p10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536" name="Google Shape;536;p10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537" name="Google Shape;537;p1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8" name="Google Shape;538;p10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39" name="Google Shape;539;p1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49" r:id="rId1"/>
    <p:sldLayoutId id="2147483750" r:id="rId2"/>
    <p:sldLayoutId id="21474837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03.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99.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99.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20.png"/><Relationship Id="rId7"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95.xml"/><Relationship Id="rId6" Type="http://schemas.openxmlformats.org/officeDocument/2006/relationships/image" Target="../media/image14.png"/><Relationship Id="rId5" Type="http://schemas.openxmlformats.org/officeDocument/2006/relationships/image" Target="../media/image12.png"/><Relationship Id="rId10" Type="http://schemas.openxmlformats.org/officeDocument/2006/relationships/image" Target="../media/image13.png"/><Relationship Id="rId4" Type="http://schemas.openxmlformats.org/officeDocument/2006/relationships/image" Target="../media/image11.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95.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04.xml"/><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99.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29.png"/><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94.xml"/><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94.xml"/><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99.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99.xml"/><Relationship Id="rId6" Type="http://schemas.openxmlformats.org/officeDocument/2006/relationships/image" Target="../media/image30.png"/><Relationship Id="rId5" Type="http://schemas.openxmlformats.org/officeDocument/2006/relationships/image" Target="../media/image33.png"/><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00.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561"/>
        <p:cNvGrpSpPr/>
        <p:nvPr/>
      </p:nvGrpSpPr>
      <p:grpSpPr>
        <a:xfrm>
          <a:off x="0" y="0"/>
          <a:ext cx="0" cy="0"/>
          <a:chOff x="0" y="0"/>
          <a:chExt cx="0" cy="0"/>
        </a:xfrm>
      </p:grpSpPr>
      <p:sp>
        <p:nvSpPr>
          <p:cNvPr id="562" name="Google Shape;562;p11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563" name="Google Shape;563;p111"/>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564" name="Google Shape;564;p11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565" name="Google Shape;565;p111"/>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566" name="Google Shape;566;p111"/>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567" name="Google Shape;567;p111"/>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pic>
        <p:nvPicPr>
          <p:cNvPr id="573" name="Google Shape;573;p112"/>
          <p:cNvPicPr preferRelativeResize="0"/>
          <p:nvPr/>
        </p:nvPicPr>
        <p:blipFill rotWithShape="1">
          <a:blip r:embed="rId3">
            <a:alphaModFix/>
          </a:blip>
          <a:srcRect b="2095"/>
          <a:stretch/>
        </p:blipFill>
        <p:spPr>
          <a:xfrm>
            <a:off x="5087900" y="1204775"/>
            <a:ext cx="3300725" cy="5534525"/>
          </a:xfrm>
          <a:prstGeom prst="rect">
            <a:avLst/>
          </a:prstGeom>
          <a:noFill/>
          <a:ln>
            <a:noFill/>
          </a:ln>
        </p:spPr>
      </p:pic>
      <p:sp>
        <p:nvSpPr>
          <p:cNvPr id="574" name="Google Shape;574;p112"/>
          <p:cNvSpPr txBox="1"/>
          <p:nvPr/>
        </p:nvSpPr>
        <p:spPr>
          <a:xfrm rot="-5400000">
            <a:off x="6696391" y="-503608"/>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75" name="Google Shape;575;p112"/>
          <p:cNvSpPr txBox="1"/>
          <p:nvPr/>
        </p:nvSpPr>
        <p:spPr>
          <a:xfrm>
            <a:off x="8285231" y="655302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576" name="Google Shape;576;p112"/>
          <p:cNvSpPr txBox="1"/>
          <p:nvPr/>
        </p:nvSpPr>
        <p:spPr>
          <a:xfrm>
            <a:off x="209201" y="536925"/>
            <a:ext cx="85563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2800">
                <a:solidFill>
                  <a:srgbClr val="FFFFFF"/>
                </a:solidFill>
                <a:latin typeface="Lexend Thin"/>
                <a:ea typeface="Lexend Thin"/>
                <a:cs typeface="Lexend Thin"/>
                <a:sym typeface="Lexend Thin"/>
              </a:rPr>
              <a:t>How </a:t>
            </a:r>
            <a:r>
              <a:rPr lang="en-US" sz="2800" b="1" i="1">
                <a:solidFill>
                  <a:srgbClr val="FFFFFF"/>
                </a:solidFill>
                <a:latin typeface="Lexend"/>
                <a:ea typeface="Lexend"/>
                <a:cs typeface="Lexend"/>
                <a:sym typeface="Lexend"/>
              </a:rPr>
              <a:t>does</a:t>
            </a:r>
            <a:r>
              <a:rPr lang="en-US" sz="2800">
                <a:solidFill>
                  <a:srgbClr val="FFFFFF"/>
                </a:solidFill>
                <a:latin typeface="Lexend Thin"/>
                <a:ea typeface="Lexend Thin"/>
                <a:cs typeface="Lexend Thin"/>
                <a:sym typeface="Lexend Thin"/>
              </a:rPr>
              <a:t> social media make me feel?</a:t>
            </a:r>
            <a:endParaRPr sz="1200">
              <a:latin typeface="Lexend Thin"/>
              <a:ea typeface="Lexend Thin"/>
              <a:cs typeface="Lexend Thin"/>
              <a:sym typeface="Lexend Thin"/>
            </a:endParaRPr>
          </a:p>
        </p:txBody>
      </p:sp>
      <p:pic>
        <p:nvPicPr>
          <p:cNvPr id="577" name="Google Shape;577;p112"/>
          <p:cNvPicPr preferRelativeResize="0"/>
          <p:nvPr/>
        </p:nvPicPr>
        <p:blipFill rotWithShape="1">
          <a:blip r:embed="rId4">
            <a:alphaModFix/>
          </a:blip>
          <a:srcRect t="6243" r="52123" b="7638"/>
          <a:stretch/>
        </p:blipFill>
        <p:spPr>
          <a:xfrm>
            <a:off x="100250" y="1204775"/>
            <a:ext cx="4282775" cy="5534524"/>
          </a:xfrm>
          <a:prstGeom prst="rect">
            <a:avLst/>
          </a:prstGeom>
          <a:noFill/>
          <a:ln>
            <a:noFill/>
          </a:ln>
        </p:spPr>
      </p:pic>
      <p:sp>
        <p:nvSpPr>
          <p:cNvPr id="578" name="Google Shape;578;p112"/>
          <p:cNvSpPr txBox="1">
            <a:spLocks noGrp="1"/>
          </p:cNvSpPr>
          <p:nvPr>
            <p:ph type="body" idx="1"/>
          </p:nvPr>
        </p:nvSpPr>
        <p:spPr>
          <a:xfrm>
            <a:off x="5452325" y="1780250"/>
            <a:ext cx="2353200" cy="3679500"/>
          </a:xfrm>
          <a:prstGeom prst="rect">
            <a:avLst/>
          </a:prstGeom>
          <a:noFill/>
          <a:ln>
            <a:noFill/>
          </a:ln>
        </p:spPr>
        <p:txBody>
          <a:bodyPr spcFirstLastPara="1" wrap="square" lIns="91425" tIns="45700" rIns="91425" bIns="45700" anchor="t" anchorCtr="0">
            <a:noAutofit/>
          </a:bodyPr>
          <a:lstStyle/>
          <a:p>
            <a:pPr marL="0" lvl="0" indent="0" algn="l" rtl="0">
              <a:spcBef>
                <a:spcPts val="480"/>
              </a:spcBef>
              <a:spcAft>
                <a:spcPts val="0"/>
              </a:spcAft>
              <a:buNone/>
            </a:pPr>
            <a:r>
              <a:rPr lang="en-US" sz="1400" b="1">
                <a:solidFill>
                  <a:schemeClr val="dk1"/>
                </a:solidFill>
                <a:latin typeface="Calibri"/>
                <a:ea typeface="Calibri"/>
                <a:cs typeface="Calibri"/>
                <a:sym typeface="Calibri"/>
              </a:rPr>
              <a:t>Do I feel 👍 or 👎 positive </a:t>
            </a:r>
            <a:br>
              <a:rPr lang="en-US" sz="1400">
                <a:solidFill>
                  <a:schemeClr val="dk1"/>
                </a:solidFill>
                <a:latin typeface="Calibri"/>
                <a:ea typeface="Calibri"/>
                <a:cs typeface="Calibri"/>
                <a:sym typeface="Calibri"/>
              </a:rPr>
            </a:br>
            <a:r>
              <a:rPr lang="en-US" sz="1400">
                <a:solidFill>
                  <a:schemeClr val="dk1"/>
                </a:solidFill>
                <a:latin typeface="Calibri"/>
                <a:ea typeface="Calibri"/>
                <a:cs typeface="Calibri"/>
                <a:sym typeface="Calibri"/>
              </a:rPr>
              <a:t>after time on social media?</a:t>
            </a:r>
            <a:br>
              <a:rPr lang="en-US" sz="1400">
                <a:solidFill>
                  <a:schemeClr val="dk1"/>
                </a:solidFill>
                <a:latin typeface="Calibri"/>
                <a:ea typeface="Calibri"/>
                <a:cs typeface="Calibri"/>
                <a:sym typeface="Calibri"/>
              </a:rPr>
            </a:br>
            <a:br>
              <a:rPr lang="en-US" sz="1400">
                <a:solidFill>
                  <a:schemeClr val="dk1"/>
                </a:solidFill>
                <a:latin typeface="Calibri"/>
                <a:ea typeface="Calibri"/>
                <a:cs typeface="Calibri"/>
                <a:sym typeface="Calibri"/>
              </a:rPr>
            </a:br>
            <a:r>
              <a:rPr lang="en-US" sz="1400" b="1">
                <a:solidFill>
                  <a:schemeClr val="dk1"/>
                </a:solidFill>
                <a:latin typeface="Calibri"/>
                <a:ea typeface="Calibri"/>
                <a:cs typeface="Calibri"/>
                <a:sym typeface="Calibri"/>
              </a:rPr>
              <a:t>Do I feel 👍 or 👎 confident </a:t>
            </a:r>
            <a:br>
              <a:rPr lang="en-US" sz="1400" b="1">
                <a:solidFill>
                  <a:schemeClr val="dk1"/>
                </a:solidFill>
                <a:latin typeface="Calibri"/>
                <a:ea typeface="Calibri"/>
                <a:cs typeface="Calibri"/>
                <a:sym typeface="Calibri"/>
              </a:rPr>
            </a:br>
            <a:r>
              <a:rPr lang="en-US" sz="1400">
                <a:solidFill>
                  <a:schemeClr val="dk1"/>
                </a:solidFill>
                <a:latin typeface="Calibri"/>
                <a:ea typeface="Calibri"/>
                <a:cs typeface="Calibri"/>
                <a:sym typeface="Calibri"/>
              </a:rPr>
              <a:t>after time on social media? </a:t>
            </a:r>
            <a:br>
              <a:rPr lang="en-US" sz="1400">
                <a:solidFill>
                  <a:schemeClr val="dk1"/>
                </a:solidFill>
                <a:latin typeface="Calibri"/>
                <a:ea typeface="Calibri"/>
                <a:cs typeface="Calibri"/>
                <a:sym typeface="Calibri"/>
              </a:rPr>
            </a:br>
            <a:br>
              <a:rPr lang="en-US" sz="1400">
                <a:solidFill>
                  <a:schemeClr val="dk1"/>
                </a:solidFill>
                <a:latin typeface="Calibri"/>
                <a:ea typeface="Calibri"/>
                <a:cs typeface="Calibri"/>
                <a:sym typeface="Calibri"/>
              </a:rPr>
            </a:br>
            <a:r>
              <a:rPr lang="en-US" sz="1400" b="1">
                <a:solidFill>
                  <a:schemeClr val="dk1"/>
                </a:solidFill>
                <a:latin typeface="Calibri"/>
                <a:ea typeface="Calibri"/>
                <a:cs typeface="Calibri"/>
                <a:sym typeface="Calibri"/>
              </a:rPr>
              <a:t>Do I feel 👍 or 👎 grateful </a:t>
            </a:r>
            <a:br>
              <a:rPr lang="en-US" sz="1400" b="1">
                <a:solidFill>
                  <a:schemeClr val="dk1"/>
                </a:solidFill>
                <a:latin typeface="Calibri"/>
                <a:ea typeface="Calibri"/>
                <a:cs typeface="Calibri"/>
                <a:sym typeface="Calibri"/>
              </a:rPr>
            </a:br>
            <a:r>
              <a:rPr lang="en-US" sz="1400">
                <a:solidFill>
                  <a:schemeClr val="dk1"/>
                </a:solidFill>
                <a:latin typeface="Calibri"/>
                <a:ea typeface="Calibri"/>
                <a:cs typeface="Calibri"/>
                <a:sym typeface="Calibri"/>
              </a:rPr>
              <a:t>for the things that I have in my life after time on social media? </a:t>
            </a:r>
            <a:endParaRPr sz="1500" i="0" u="none" strike="noStrike" cap="none">
              <a:solidFill>
                <a:schemeClr val="dk1"/>
              </a:solidFill>
              <a:latin typeface="Calibri"/>
              <a:ea typeface="Calibri"/>
              <a:cs typeface="Calibri"/>
              <a:sym typeface="Calibri"/>
            </a:endParaRPr>
          </a:p>
        </p:txBody>
      </p:sp>
      <p:sp>
        <p:nvSpPr>
          <p:cNvPr id="579" name="Google Shape;579;p112"/>
          <p:cNvSpPr txBox="1"/>
          <p:nvPr/>
        </p:nvSpPr>
        <p:spPr>
          <a:xfrm>
            <a:off x="1544223" y="2132201"/>
            <a:ext cx="237000" cy="39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90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11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586" name="Google Shape;586;p113"/>
          <p:cNvSpPr txBox="1">
            <a:spLocks noGrp="1"/>
          </p:cNvSpPr>
          <p:nvPr>
            <p:ph type="title"/>
          </p:nvPr>
        </p:nvSpPr>
        <p:spPr>
          <a:xfrm>
            <a:off x="243150" y="120240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b="1">
                <a:solidFill>
                  <a:srgbClr val="757AA8"/>
                </a:solidFill>
                <a:latin typeface="Calibri"/>
                <a:ea typeface="Calibri"/>
                <a:cs typeface="Calibri"/>
                <a:sym typeface="Calibri"/>
              </a:rPr>
              <a:t>VOCABULARY</a:t>
            </a:r>
            <a:endParaRPr sz="3000" b="1">
              <a:solidFill>
                <a:srgbClr val="757AA8"/>
              </a:solidFill>
              <a:latin typeface="Calibri"/>
              <a:ea typeface="Calibri"/>
              <a:cs typeface="Calibri"/>
              <a:sym typeface="Calibri"/>
            </a:endParaRPr>
          </a:p>
        </p:txBody>
      </p:sp>
      <p:sp>
        <p:nvSpPr>
          <p:cNvPr id="587" name="Google Shape;587;p11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588" name="Google Shape;588;p113"/>
          <p:cNvSpPr txBox="1"/>
          <p:nvPr/>
        </p:nvSpPr>
        <p:spPr>
          <a:xfrm>
            <a:off x="319350" y="2330988"/>
            <a:ext cx="8505300" cy="2196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100">
                <a:solidFill>
                  <a:schemeClr val="lt1"/>
                </a:solidFill>
                <a:highlight>
                  <a:srgbClr val="FFD105"/>
                </a:highlight>
                <a:latin typeface="Comfortaa"/>
                <a:ea typeface="Comfortaa"/>
                <a:cs typeface="Comfortaa"/>
                <a:sym typeface="Comfortaa"/>
              </a:rPr>
              <a:t>self-a·ware·ness</a:t>
            </a:r>
            <a:endParaRPr sz="1600">
              <a:solidFill>
                <a:schemeClr val="dk1"/>
              </a:solidFill>
              <a:latin typeface="Comfortaa"/>
              <a:ea typeface="Comfortaa"/>
              <a:cs typeface="Comfortaa"/>
              <a:sym typeface="Comfortaa"/>
            </a:endParaRPr>
          </a:p>
          <a:p>
            <a:pPr marL="25400" lvl="0" indent="0" algn="l" rtl="0">
              <a:lnSpc>
                <a:spcPct val="120960"/>
              </a:lnSpc>
              <a:spcBef>
                <a:spcPts val="1000"/>
              </a:spcBef>
              <a:spcAft>
                <a:spcPts val="0"/>
              </a:spcAft>
              <a:buClr>
                <a:schemeClr val="dk1"/>
              </a:buClr>
              <a:buSzPts val="1100"/>
              <a:buFont typeface="Arial"/>
              <a:buNone/>
            </a:pPr>
            <a:r>
              <a:rPr lang="en-US" sz="1600">
                <a:solidFill>
                  <a:schemeClr val="dk1"/>
                </a:solidFill>
                <a:latin typeface="Comfortaa"/>
                <a:ea typeface="Comfortaa"/>
                <a:cs typeface="Comfortaa"/>
                <a:sym typeface="Comfortaa"/>
              </a:rPr>
              <a:t>Noun</a:t>
            </a:r>
            <a:endParaRPr sz="1600">
              <a:solidFill>
                <a:schemeClr val="dk1"/>
              </a:solidFill>
              <a:latin typeface="Comfortaa"/>
              <a:ea typeface="Comfortaa"/>
              <a:cs typeface="Comfortaa"/>
              <a:sym typeface="Comfortaa"/>
            </a:endParaRPr>
          </a:p>
          <a:p>
            <a:pPr marL="0" lvl="0" indent="0" algn="l" rtl="0">
              <a:spcBef>
                <a:spcPts val="2500"/>
              </a:spcBef>
              <a:spcAft>
                <a:spcPts val="0"/>
              </a:spcAft>
              <a:buNone/>
            </a:pPr>
            <a:r>
              <a:rPr lang="en-US" sz="2000">
                <a:solidFill>
                  <a:schemeClr val="lt1"/>
                </a:solidFill>
                <a:highlight>
                  <a:srgbClr val="FFD105"/>
                </a:highlight>
                <a:latin typeface="Comfortaa"/>
                <a:ea typeface="Comfortaa"/>
                <a:cs typeface="Comfortaa"/>
                <a:sym typeface="Comfortaa"/>
              </a:rPr>
              <a:t>Having a strong sense of who you are, how you feel and think, and the reasons for your actions. </a:t>
            </a:r>
            <a:endParaRPr sz="2000">
              <a:solidFill>
                <a:schemeClr val="lt1"/>
              </a:solidFill>
              <a:highlight>
                <a:srgbClr val="FFD105"/>
              </a:highlight>
              <a:latin typeface="Comfortaa"/>
              <a:ea typeface="Comfortaa"/>
              <a:cs typeface="Comfortaa"/>
              <a:sym typeface="Comfortaa"/>
            </a:endParaRPr>
          </a:p>
          <a:p>
            <a:pPr marL="0" lvl="0" indent="0" algn="l" rtl="0">
              <a:spcBef>
                <a:spcPts val="0"/>
              </a:spcBef>
              <a:spcAft>
                <a:spcPts val="0"/>
              </a:spcAft>
              <a:buNone/>
            </a:pPr>
            <a:endParaRPr sz="1800">
              <a:solidFill>
                <a:schemeClr val="lt1"/>
              </a:solidFill>
              <a:highlight>
                <a:srgbClr val="FF00FF"/>
              </a:highlight>
              <a:latin typeface="Comfortaa"/>
              <a:ea typeface="Comfortaa"/>
              <a:cs typeface="Comfortaa"/>
              <a:sym typeface="Comfortaa"/>
            </a:endParaRPr>
          </a:p>
        </p:txBody>
      </p:sp>
      <p:sp>
        <p:nvSpPr>
          <p:cNvPr id="589" name="Google Shape;589;p113"/>
          <p:cNvSpPr txBox="1"/>
          <p:nvPr/>
        </p:nvSpPr>
        <p:spPr>
          <a:xfrm>
            <a:off x="243150" y="495100"/>
            <a:ext cx="300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chemeClr val="lt1"/>
                </a:solidFill>
                <a:latin typeface="Lexend Thin"/>
                <a:ea typeface="Lexend Thin"/>
                <a:cs typeface="Lexend Thin"/>
                <a:sym typeface="Lexend Thin"/>
              </a:rPr>
              <a:t>Self-awareness</a:t>
            </a:r>
            <a:endParaRPr sz="1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94"/>
        <p:cNvGrpSpPr/>
        <p:nvPr/>
      </p:nvGrpSpPr>
      <p:grpSpPr>
        <a:xfrm>
          <a:off x="0" y="0"/>
          <a:ext cx="0" cy="0"/>
          <a:chOff x="0" y="0"/>
          <a:chExt cx="0" cy="0"/>
        </a:xfrm>
      </p:grpSpPr>
      <p:pic>
        <p:nvPicPr>
          <p:cNvPr id="595" name="Google Shape;595;p114"/>
          <p:cNvPicPr preferRelativeResize="0"/>
          <p:nvPr/>
        </p:nvPicPr>
        <p:blipFill rotWithShape="1">
          <a:blip r:embed="rId3">
            <a:alphaModFix/>
          </a:blip>
          <a:srcRect l="8391" r="7610" b="10458"/>
          <a:stretch/>
        </p:blipFill>
        <p:spPr>
          <a:xfrm>
            <a:off x="3165239" y="2586349"/>
            <a:ext cx="2461263" cy="4271656"/>
          </a:xfrm>
          <a:prstGeom prst="rect">
            <a:avLst/>
          </a:prstGeom>
          <a:noFill/>
          <a:ln>
            <a:noFill/>
          </a:ln>
        </p:spPr>
      </p:pic>
      <p:pic>
        <p:nvPicPr>
          <p:cNvPr id="596" name="Google Shape;596;p114"/>
          <p:cNvPicPr preferRelativeResize="0"/>
          <p:nvPr/>
        </p:nvPicPr>
        <p:blipFill>
          <a:blip r:embed="rId4">
            <a:alphaModFix/>
          </a:blip>
          <a:stretch>
            <a:fillRect/>
          </a:stretch>
        </p:blipFill>
        <p:spPr>
          <a:xfrm>
            <a:off x="7533356" y="1557174"/>
            <a:ext cx="630586" cy="1180517"/>
          </a:xfrm>
          <a:prstGeom prst="rect">
            <a:avLst/>
          </a:prstGeom>
          <a:noFill/>
          <a:ln>
            <a:noFill/>
          </a:ln>
        </p:spPr>
      </p:pic>
      <p:sp>
        <p:nvSpPr>
          <p:cNvPr id="597" name="Google Shape;597;p114"/>
          <p:cNvSpPr txBox="1"/>
          <p:nvPr/>
        </p:nvSpPr>
        <p:spPr>
          <a:xfrm>
            <a:off x="705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cxnSp>
        <p:nvCxnSpPr>
          <p:cNvPr id="598" name="Google Shape;598;p114"/>
          <p:cNvCxnSpPr/>
          <p:nvPr/>
        </p:nvCxnSpPr>
        <p:spPr>
          <a:xfrm flipH="1">
            <a:off x="2262694" y="3068928"/>
            <a:ext cx="2109900" cy="681600"/>
          </a:xfrm>
          <a:prstGeom prst="straightConnector1">
            <a:avLst/>
          </a:prstGeom>
          <a:noFill/>
          <a:ln w="19050" cap="flat" cmpd="sng">
            <a:solidFill>
              <a:srgbClr val="757AA8"/>
            </a:solidFill>
            <a:prstDash val="dot"/>
            <a:round/>
            <a:headEnd type="none" w="med" len="med"/>
            <a:tailEnd type="none" w="med" len="med"/>
          </a:ln>
        </p:spPr>
      </p:cxnSp>
      <p:pic>
        <p:nvPicPr>
          <p:cNvPr id="599" name="Google Shape;599;p114"/>
          <p:cNvPicPr preferRelativeResize="0"/>
          <p:nvPr/>
        </p:nvPicPr>
        <p:blipFill rotWithShape="1">
          <a:blip r:embed="rId5">
            <a:alphaModFix/>
          </a:blip>
          <a:srcRect l="32855" r="27577"/>
          <a:stretch/>
        </p:blipFill>
        <p:spPr>
          <a:xfrm>
            <a:off x="1692313" y="3463468"/>
            <a:ext cx="570225" cy="1941664"/>
          </a:xfrm>
          <a:prstGeom prst="rect">
            <a:avLst/>
          </a:prstGeom>
          <a:noFill/>
          <a:ln>
            <a:noFill/>
          </a:ln>
        </p:spPr>
      </p:pic>
      <p:pic>
        <p:nvPicPr>
          <p:cNvPr id="600" name="Google Shape;600;p114"/>
          <p:cNvPicPr preferRelativeResize="0"/>
          <p:nvPr/>
        </p:nvPicPr>
        <p:blipFill>
          <a:blip r:embed="rId6">
            <a:alphaModFix/>
          </a:blip>
          <a:stretch>
            <a:fillRect/>
          </a:stretch>
        </p:blipFill>
        <p:spPr>
          <a:xfrm rot="419130">
            <a:off x="1206328" y="5238603"/>
            <a:ext cx="547944" cy="610041"/>
          </a:xfrm>
          <a:prstGeom prst="rect">
            <a:avLst/>
          </a:prstGeom>
          <a:noFill/>
          <a:ln>
            <a:noFill/>
          </a:ln>
        </p:spPr>
      </p:pic>
      <p:pic>
        <p:nvPicPr>
          <p:cNvPr id="601" name="Google Shape;601;p114"/>
          <p:cNvPicPr preferRelativeResize="0"/>
          <p:nvPr/>
        </p:nvPicPr>
        <p:blipFill>
          <a:blip r:embed="rId7">
            <a:alphaModFix/>
          </a:blip>
          <a:stretch>
            <a:fillRect/>
          </a:stretch>
        </p:blipFill>
        <p:spPr>
          <a:xfrm rot="-670101">
            <a:off x="1022123" y="4629626"/>
            <a:ext cx="474683" cy="732205"/>
          </a:xfrm>
          <a:prstGeom prst="rect">
            <a:avLst/>
          </a:prstGeom>
          <a:noFill/>
          <a:ln>
            <a:noFill/>
          </a:ln>
        </p:spPr>
      </p:pic>
      <p:pic>
        <p:nvPicPr>
          <p:cNvPr id="602" name="Google Shape;602;p114"/>
          <p:cNvPicPr preferRelativeResize="0"/>
          <p:nvPr/>
        </p:nvPicPr>
        <p:blipFill>
          <a:blip r:embed="rId8">
            <a:alphaModFix/>
          </a:blip>
          <a:stretch>
            <a:fillRect/>
          </a:stretch>
        </p:blipFill>
        <p:spPr>
          <a:xfrm rot="1466877">
            <a:off x="1546199" y="4747396"/>
            <a:ext cx="614809" cy="896994"/>
          </a:xfrm>
          <a:prstGeom prst="rect">
            <a:avLst/>
          </a:prstGeom>
          <a:noFill/>
          <a:ln>
            <a:noFill/>
          </a:ln>
        </p:spPr>
      </p:pic>
      <p:pic>
        <p:nvPicPr>
          <p:cNvPr id="603" name="Google Shape;603;p114"/>
          <p:cNvPicPr preferRelativeResize="0"/>
          <p:nvPr/>
        </p:nvPicPr>
        <p:blipFill>
          <a:blip r:embed="rId9">
            <a:alphaModFix/>
          </a:blip>
          <a:stretch>
            <a:fillRect/>
          </a:stretch>
        </p:blipFill>
        <p:spPr>
          <a:xfrm rot="511432">
            <a:off x="1793448" y="5398950"/>
            <a:ext cx="548124" cy="596986"/>
          </a:xfrm>
          <a:prstGeom prst="rect">
            <a:avLst/>
          </a:prstGeom>
          <a:noFill/>
          <a:ln>
            <a:noFill/>
          </a:ln>
        </p:spPr>
      </p:pic>
      <p:pic>
        <p:nvPicPr>
          <p:cNvPr id="604" name="Google Shape;604;p114"/>
          <p:cNvPicPr preferRelativeResize="0"/>
          <p:nvPr/>
        </p:nvPicPr>
        <p:blipFill>
          <a:blip r:embed="rId10">
            <a:alphaModFix/>
          </a:blip>
          <a:stretch>
            <a:fillRect/>
          </a:stretch>
        </p:blipFill>
        <p:spPr>
          <a:xfrm>
            <a:off x="2243806" y="5128249"/>
            <a:ext cx="466992" cy="549315"/>
          </a:xfrm>
          <a:prstGeom prst="rect">
            <a:avLst/>
          </a:prstGeom>
          <a:noFill/>
          <a:ln>
            <a:noFill/>
          </a:ln>
        </p:spPr>
      </p:pic>
      <p:sp>
        <p:nvSpPr>
          <p:cNvPr id="605" name="Google Shape;605;p114"/>
          <p:cNvSpPr txBox="1"/>
          <p:nvPr/>
        </p:nvSpPr>
        <p:spPr>
          <a:xfrm flipH="1">
            <a:off x="1260856" y="3834995"/>
            <a:ext cx="1490100" cy="5232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200" b="1">
                <a:solidFill>
                  <a:srgbClr val="FFFFFF"/>
                </a:solidFill>
                <a:latin typeface="Calibri"/>
                <a:ea typeface="Calibri"/>
                <a:cs typeface="Calibri"/>
                <a:sym typeface="Calibri"/>
              </a:rPr>
              <a:t>Nutrition</a:t>
            </a:r>
            <a:endParaRPr sz="2800">
              <a:solidFill>
                <a:srgbClr val="FFFFFF"/>
              </a:solidFill>
              <a:latin typeface="Calibri"/>
              <a:ea typeface="Calibri"/>
              <a:cs typeface="Calibri"/>
              <a:sym typeface="Calibri"/>
            </a:endParaRPr>
          </a:p>
        </p:txBody>
      </p:sp>
      <p:pic>
        <p:nvPicPr>
          <p:cNvPr id="606" name="Google Shape;606;p114"/>
          <p:cNvPicPr preferRelativeResize="0"/>
          <p:nvPr/>
        </p:nvPicPr>
        <p:blipFill rotWithShape="1">
          <a:blip r:embed="rId5">
            <a:alphaModFix/>
          </a:blip>
          <a:srcRect l="32855" r="27577"/>
          <a:stretch/>
        </p:blipFill>
        <p:spPr>
          <a:xfrm>
            <a:off x="1124875" y="1358425"/>
            <a:ext cx="630576" cy="1888271"/>
          </a:xfrm>
          <a:prstGeom prst="rect">
            <a:avLst/>
          </a:prstGeom>
          <a:noFill/>
          <a:ln>
            <a:noFill/>
          </a:ln>
        </p:spPr>
      </p:pic>
      <p:sp>
        <p:nvSpPr>
          <p:cNvPr id="607" name="Google Shape;607;p114"/>
          <p:cNvSpPr txBox="1"/>
          <p:nvPr/>
        </p:nvSpPr>
        <p:spPr>
          <a:xfrm flipH="1">
            <a:off x="825389" y="1787737"/>
            <a:ext cx="1320600" cy="5541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400" b="1">
                <a:solidFill>
                  <a:srgbClr val="FFFFFF"/>
                </a:solidFill>
                <a:latin typeface="Calibri"/>
                <a:ea typeface="Calibri"/>
                <a:cs typeface="Calibri"/>
                <a:sym typeface="Calibri"/>
              </a:rPr>
              <a:t>Exercise</a:t>
            </a:r>
            <a:endParaRPr sz="3000">
              <a:solidFill>
                <a:srgbClr val="FFFFFF"/>
              </a:solidFill>
              <a:latin typeface="Calibri"/>
              <a:ea typeface="Calibri"/>
              <a:cs typeface="Calibri"/>
              <a:sym typeface="Calibri"/>
            </a:endParaRPr>
          </a:p>
        </p:txBody>
      </p:sp>
      <p:sp>
        <p:nvSpPr>
          <p:cNvPr id="608" name="Google Shape;608;p114"/>
          <p:cNvSpPr txBox="1"/>
          <p:nvPr/>
        </p:nvSpPr>
        <p:spPr>
          <a:xfrm flipH="1">
            <a:off x="5491952" y="2968312"/>
            <a:ext cx="824400" cy="431100"/>
          </a:xfrm>
          <a:prstGeom prst="rect">
            <a:avLst/>
          </a:prstGeom>
          <a:solidFill>
            <a:srgbClr val="FFD105"/>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600" b="1">
                <a:solidFill>
                  <a:srgbClr val="FFFFFF"/>
                </a:solidFill>
                <a:latin typeface="Calibri"/>
                <a:ea typeface="Calibri"/>
                <a:cs typeface="Calibri"/>
                <a:sym typeface="Calibri"/>
              </a:rPr>
              <a:t>Peers</a:t>
            </a:r>
            <a:endParaRPr sz="2200">
              <a:solidFill>
                <a:srgbClr val="FFFFFF"/>
              </a:solidFill>
              <a:latin typeface="Calibri"/>
              <a:ea typeface="Calibri"/>
              <a:cs typeface="Calibri"/>
              <a:sym typeface="Calibri"/>
            </a:endParaRPr>
          </a:p>
        </p:txBody>
      </p:sp>
      <p:sp>
        <p:nvSpPr>
          <p:cNvPr id="609" name="Google Shape;609;p114"/>
          <p:cNvSpPr txBox="1"/>
          <p:nvPr/>
        </p:nvSpPr>
        <p:spPr>
          <a:xfrm flipH="1">
            <a:off x="4050469" y="1398624"/>
            <a:ext cx="824400" cy="461700"/>
          </a:xfrm>
          <a:prstGeom prst="rect">
            <a:avLst/>
          </a:prstGeom>
          <a:solidFill>
            <a:srgbClr val="FFD105"/>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800" b="1">
                <a:solidFill>
                  <a:srgbClr val="FFFFFF"/>
                </a:solidFill>
                <a:latin typeface="Calibri"/>
                <a:ea typeface="Calibri"/>
                <a:cs typeface="Calibri"/>
                <a:sym typeface="Calibri"/>
              </a:rPr>
              <a:t>Stress</a:t>
            </a:r>
            <a:endParaRPr sz="2400">
              <a:solidFill>
                <a:srgbClr val="FFFFFF"/>
              </a:solidFill>
              <a:latin typeface="Calibri"/>
              <a:ea typeface="Calibri"/>
              <a:cs typeface="Calibri"/>
              <a:sym typeface="Calibri"/>
            </a:endParaRPr>
          </a:p>
        </p:txBody>
      </p:sp>
      <p:sp>
        <p:nvSpPr>
          <p:cNvPr id="610" name="Google Shape;610;p114"/>
          <p:cNvSpPr txBox="1"/>
          <p:nvPr/>
        </p:nvSpPr>
        <p:spPr>
          <a:xfrm flipH="1">
            <a:off x="4694125" y="4394875"/>
            <a:ext cx="1449000" cy="523200"/>
          </a:xfrm>
          <a:prstGeom prst="rect">
            <a:avLst/>
          </a:prstGeom>
          <a:solidFill>
            <a:srgbClr val="FFD105"/>
          </a:solidFill>
          <a:ln w="9525" cap="flat" cmpd="sng">
            <a:solidFill>
              <a:srgbClr val="FFD105"/>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200" b="1">
                <a:solidFill>
                  <a:srgbClr val="FFFFFF"/>
                </a:solidFill>
                <a:latin typeface="Calibri"/>
                <a:ea typeface="Calibri"/>
                <a:cs typeface="Calibri"/>
                <a:sym typeface="Calibri"/>
              </a:rPr>
              <a:t>Hormones</a:t>
            </a:r>
            <a:endParaRPr sz="2200">
              <a:solidFill>
                <a:srgbClr val="FFFFFF"/>
              </a:solidFill>
              <a:latin typeface="Calibri"/>
              <a:ea typeface="Calibri"/>
              <a:cs typeface="Calibri"/>
              <a:sym typeface="Calibri"/>
            </a:endParaRPr>
          </a:p>
        </p:txBody>
      </p:sp>
      <p:pic>
        <p:nvPicPr>
          <p:cNvPr id="611" name="Google Shape;611;p114"/>
          <p:cNvPicPr preferRelativeResize="0"/>
          <p:nvPr/>
        </p:nvPicPr>
        <p:blipFill>
          <a:blip r:embed="rId11">
            <a:alphaModFix/>
          </a:blip>
          <a:stretch>
            <a:fillRect/>
          </a:stretch>
        </p:blipFill>
        <p:spPr>
          <a:xfrm rot="-370305">
            <a:off x="6593647" y="2754319"/>
            <a:ext cx="2073574" cy="1310799"/>
          </a:xfrm>
          <a:prstGeom prst="rect">
            <a:avLst/>
          </a:prstGeom>
          <a:noFill/>
          <a:ln>
            <a:noFill/>
          </a:ln>
        </p:spPr>
      </p:pic>
      <p:pic>
        <p:nvPicPr>
          <p:cNvPr id="612" name="Google Shape;612;p114"/>
          <p:cNvPicPr preferRelativeResize="0"/>
          <p:nvPr/>
        </p:nvPicPr>
        <p:blipFill rotWithShape="1">
          <a:blip r:embed="rId5">
            <a:alphaModFix/>
          </a:blip>
          <a:srcRect l="32855" r="27577"/>
          <a:stretch/>
        </p:blipFill>
        <p:spPr>
          <a:xfrm>
            <a:off x="6799307" y="4060356"/>
            <a:ext cx="681546" cy="1870755"/>
          </a:xfrm>
          <a:prstGeom prst="rect">
            <a:avLst/>
          </a:prstGeom>
          <a:noFill/>
          <a:ln>
            <a:noFill/>
          </a:ln>
        </p:spPr>
      </p:pic>
      <p:sp>
        <p:nvSpPr>
          <p:cNvPr id="613" name="Google Shape;613;p114"/>
          <p:cNvSpPr txBox="1"/>
          <p:nvPr/>
        </p:nvSpPr>
        <p:spPr>
          <a:xfrm flipH="1">
            <a:off x="6569144" y="4583854"/>
            <a:ext cx="1090200" cy="5388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2300" b="1">
                <a:solidFill>
                  <a:srgbClr val="FFFFFF"/>
                </a:solidFill>
                <a:latin typeface="Calibri"/>
                <a:ea typeface="Calibri"/>
                <a:cs typeface="Calibri"/>
                <a:sym typeface="Calibri"/>
              </a:rPr>
              <a:t>Sleep</a:t>
            </a:r>
            <a:endParaRPr sz="2900">
              <a:solidFill>
                <a:srgbClr val="FFFFFF"/>
              </a:solidFill>
              <a:latin typeface="Calibri"/>
              <a:ea typeface="Calibri"/>
              <a:cs typeface="Calibri"/>
              <a:sym typeface="Calibri"/>
            </a:endParaRPr>
          </a:p>
        </p:txBody>
      </p:sp>
      <p:cxnSp>
        <p:nvCxnSpPr>
          <p:cNvPr id="614" name="Google Shape;614;p114"/>
          <p:cNvCxnSpPr>
            <a:endCxn id="613" idx="0"/>
          </p:cNvCxnSpPr>
          <p:nvPr/>
        </p:nvCxnSpPr>
        <p:spPr>
          <a:xfrm>
            <a:off x="4377944" y="3052654"/>
            <a:ext cx="2736300" cy="1531200"/>
          </a:xfrm>
          <a:prstGeom prst="straightConnector1">
            <a:avLst/>
          </a:prstGeom>
          <a:noFill/>
          <a:ln w="19050" cap="flat" cmpd="sng">
            <a:solidFill>
              <a:srgbClr val="757AA8"/>
            </a:solidFill>
            <a:prstDash val="dot"/>
            <a:round/>
            <a:headEnd type="none" w="med" len="med"/>
            <a:tailEnd type="none" w="med" len="med"/>
          </a:ln>
        </p:spPr>
      </p:cxnSp>
      <p:cxnSp>
        <p:nvCxnSpPr>
          <p:cNvPr id="615" name="Google Shape;615;p114"/>
          <p:cNvCxnSpPr/>
          <p:nvPr/>
        </p:nvCxnSpPr>
        <p:spPr>
          <a:xfrm rot="10800000" flipH="1">
            <a:off x="4545800" y="2427486"/>
            <a:ext cx="1839300" cy="627000"/>
          </a:xfrm>
          <a:prstGeom prst="straightConnector1">
            <a:avLst/>
          </a:prstGeom>
          <a:noFill/>
          <a:ln w="19050" cap="flat" cmpd="sng">
            <a:solidFill>
              <a:srgbClr val="757AA8"/>
            </a:solidFill>
            <a:prstDash val="dot"/>
            <a:round/>
            <a:headEnd type="none" w="med" len="med"/>
            <a:tailEnd type="none" w="med" len="med"/>
          </a:ln>
        </p:spPr>
      </p:cxnSp>
      <p:cxnSp>
        <p:nvCxnSpPr>
          <p:cNvPr id="616" name="Google Shape;616;p114"/>
          <p:cNvCxnSpPr>
            <a:stCxn id="608" idx="3"/>
          </p:cNvCxnSpPr>
          <p:nvPr/>
        </p:nvCxnSpPr>
        <p:spPr>
          <a:xfrm rot="10800000">
            <a:off x="4372952" y="3039862"/>
            <a:ext cx="1119000" cy="144000"/>
          </a:xfrm>
          <a:prstGeom prst="straightConnector1">
            <a:avLst/>
          </a:prstGeom>
          <a:noFill/>
          <a:ln w="19050" cap="flat" cmpd="sng">
            <a:solidFill>
              <a:srgbClr val="8587C2"/>
            </a:solidFill>
            <a:prstDash val="dot"/>
            <a:round/>
            <a:headEnd type="none" w="med" len="med"/>
            <a:tailEnd type="none" w="med" len="med"/>
          </a:ln>
        </p:spPr>
      </p:cxnSp>
      <p:cxnSp>
        <p:nvCxnSpPr>
          <p:cNvPr id="617" name="Google Shape;617;p114"/>
          <p:cNvCxnSpPr>
            <a:stCxn id="610" idx="0"/>
          </p:cNvCxnSpPr>
          <p:nvPr/>
        </p:nvCxnSpPr>
        <p:spPr>
          <a:xfrm rot="10800000">
            <a:off x="4340425" y="3045175"/>
            <a:ext cx="1078200" cy="1349700"/>
          </a:xfrm>
          <a:prstGeom prst="straightConnector1">
            <a:avLst/>
          </a:prstGeom>
          <a:noFill/>
          <a:ln w="19050" cap="flat" cmpd="sng">
            <a:solidFill>
              <a:srgbClr val="8587C2"/>
            </a:solidFill>
            <a:prstDash val="dot"/>
            <a:round/>
            <a:headEnd type="none" w="med" len="med"/>
            <a:tailEnd type="none" w="med" len="med"/>
          </a:ln>
        </p:spPr>
      </p:cxnSp>
      <p:cxnSp>
        <p:nvCxnSpPr>
          <p:cNvPr id="618" name="Google Shape;618;p114"/>
          <p:cNvCxnSpPr/>
          <p:nvPr/>
        </p:nvCxnSpPr>
        <p:spPr>
          <a:xfrm rot="10800000">
            <a:off x="2032070" y="2141438"/>
            <a:ext cx="2035800" cy="843000"/>
          </a:xfrm>
          <a:prstGeom prst="straightConnector1">
            <a:avLst/>
          </a:prstGeom>
          <a:noFill/>
          <a:ln w="19050" cap="flat" cmpd="sng">
            <a:solidFill>
              <a:srgbClr val="757AA8"/>
            </a:solidFill>
            <a:prstDash val="dot"/>
            <a:round/>
            <a:headEnd type="none" w="med" len="med"/>
            <a:tailEnd type="none" w="med" len="med"/>
          </a:ln>
        </p:spPr>
      </p:cxnSp>
      <p:cxnSp>
        <p:nvCxnSpPr>
          <p:cNvPr id="619" name="Google Shape;619;p114"/>
          <p:cNvCxnSpPr>
            <a:stCxn id="609" idx="2"/>
          </p:cNvCxnSpPr>
          <p:nvPr/>
        </p:nvCxnSpPr>
        <p:spPr>
          <a:xfrm flipH="1">
            <a:off x="4344469" y="1860324"/>
            <a:ext cx="118200" cy="1126500"/>
          </a:xfrm>
          <a:prstGeom prst="straightConnector1">
            <a:avLst/>
          </a:prstGeom>
          <a:noFill/>
          <a:ln w="19050" cap="flat" cmpd="sng">
            <a:solidFill>
              <a:srgbClr val="8587C2"/>
            </a:solidFill>
            <a:prstDash val="dot"/>
            <a:round/>
            <a:headEnd type="none" w="med" len="med"/>
            <a:tailEnd type="none" w="med" len="med"/>
          </a:ln>
        </p:spPr>
      </p:cxnSp>
      <p:sp>
        <p:nvSpPr>
          <p:cNvPr id="620" name="Google Shape;620;p114"/>
          <p:cNvSpPr txBox="1"/>
          <p:nvPr/>
        </p:nvSpPr>
        <p:spPr>
          <a:xfrm>
            <a:off x="3155005" y="2095669"/>
            <a:ext cx="2898600" cy="11610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400">
                <a:solidFill>
                  <a:schemeClr val="lt1"/>
                </a:solidFill>
                <a:highlight>
                  <a:srgbClr val="FFD105"/>
                </a:highlight>
                <a:latin typeface="Comfortaa"/>
                <a:ea typeface="Comfortaa"/>
                <a:cs typeface="Comfortaa"/>
                <a:sym typeface="Comfortaa"/>
              </a:rPr>
              <a:t>self-awareness</a:t>
            </a:r>
            <a:endParaRPr sz="3900" b="1">
              <a:solidFill>
                <a:srgbClr val="8587C2"/>
              </a:solidFill>
              <a:highlight>
                <a:srgbClr val="FFD105"/>
              </a:highlight>
              <a:latin typeface="Calibri"/>
              <a:ea typeface="Calibri"/>
              <a:cs typeface="Calibri"/>
              <a:sym typeface="Calibri"/>
            </a:endParaRPr>
          </a:p>
          <a:p>
            <a:pPr marL="0" lvl="0" indent="0" algn="l" rtl="0">
              <a:spcBef>
                <a:spcPts val="700"/>
              </a:spcBef>
              <a:spcAft>
                <a:spcPts val="0"/>
              </a:spcAft>
              <a:buNone/>
            </a:pPr>
            <a:endParaRPr sz="3000">
              <a:solidFill>
                <a:srgbClr val="595959"/>
              </a:solidFill>
              <a:latin typeface="Calibri"/>
              <a:ea typeface="Calibri"/>
              <a:cs typeface="Calibri"/>
              <a:sym typeface="Calibri"/>
            </a:endParaRPr>
          </a:p>
        </p:txBody>
      </p:sp>
      <p:sp>
        <p:nvSpPr>
          <p:cNvPr id="621" name="Google Shape;621;p114"/>
          <p:cNvSpPr/>
          <p:nvPr/>
        </p:nvSpPr>
        <p:spPr>
          <a:xfrm>
            <a:off x="4259150" y="3006925"/>
            <a:ext cx="246600" cy="238200"/>
          </a:xfrm>
          <a:prstGeom prst="ellipse">
            <a:avLst/>
          </a:prstGeom>
          <a:solidFill>
            <a:srgbClr val="FCE5CD"/>
          </a:solidFill>
          <a:ln w="9525" cap="flat" cmpd="sng">
            <a:solidFill>
              <a:srgbClr val="FFD10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22" name="Google Shape;622;p114"/>
          <p:cNvPicPr preferRelativeResize="0"/>
          <p:nvPr/>
        </p:nvPicPr>
        <p:blipFill rotWithShape="1">
          <a:blip r:embed="rId12">
            <a:alphaModFix/>
          </a:blip>
          <a:srcRect/>
          <a:stretch/>
        </p:blipFill>
        <p:spPr>
          <a:xfrm>
            <a:off x="1752216" y="1723997"/>
            <a:ext cx="1165282" cy="1340962"/>
          </a:xfrm>
          <a:prstGeom prst="rect">
            <a:avLst/>
          </a:prstGeom>
          <a:noFill/>
          <a:ln>
            <a:noFill/>
          </a:ln>
        </p:spPr>
      </p:pic>
      <p:sp>
        <p:nvSpPr>
          <p:cNvPr id="623" name="Google Shape;623;p114"/>
          <p:cNvSpPr txBox="1"/>
          <p:nvPr/>
        </p:nvSpPr>
        <p:spPr>
          <a:xfrm flipH="1">
            <a:off x="6235850" y="2039950"/>
            <a:ext cx="1245000" cy="431100"/>
          </a:xfrm>
          <a:prstGeom prst="rect">
            <a:avLst/>
          </a:prstGeom>
          <a:solidFill>
            <a:srgbClr val="FFD105"/>
          </a:solidFill>
          <a:ln>
            <a:noFill/>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600" b="1">
                <a:solidFill>
                  <a:srgbClr val="FFFFFF"/>
                </a:solidFill>
                <a:latin typeface="Calibri"/>
                <a:ea typeface="Calibri"/>
                <a:cs typeface="Calibri"/>
                <a:sym typeface="Calibri"/>
              </a:rPr>
              <a:t>Technology</a:t>
            </a:r>
            <a:endParaRPr sz="2200">
              <a:solidFill>
                <a:srgbClr val="FFFFFF"/>
              </a:solidFill>
              <a:latin typeface="Calibri"/>
              <a:ea typeface="Calibri"/>
              <a:cs typeface="Calibri"/>
              <a:sym typeface="Calibri"/>
            </a:endParaRPr>
          </a:p>
        </p:txBody>
      </p:sp>
      <p:sp>
        <p:nvSpPr>
          <p:cNvPr id="624" name="Google Shape;624;p114"/>
          <p:cNvSpPr txBox="1"/>
          <p:nvPr/>
        </p:nvSpPr>
        <p:spPr>
          <a:xfrm>
            <a:off x="243150" y="495100"/>
            <a:ext cx="300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a:solidFill>
                  <a:schemeClr val="lt1"/>
                </a:solidFill>
                <a:latin typeface="Lexend Thin"/>
                <a:ea typeface="Lexend Thin"/>
                <a:cs typeface="Lexend Thin"/>
                <a:sym typeface="Lexend Thin"/>
              </a:rPr>
              <a:t>Self-awareness</a:t>
            </a:r>
            <a:endParaRPr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pic>
        <p:nvPicPr>
          <p:cNvPr id="630" name="Google Shape;630;p115"/>
          <p:cNvPicPr preferRelativeResize="0"/>
          <p:nvPr/>
        </p:nvPicPr>
        <p:blipFill rotWithShape="1">
          <a:blip r:embed="rId3">
            <a:alphaModFix/>
          </a:blip>
          <a:srcRect b="7561"/>
          <a:stretch/>
        </p:blipFill>
        <p:spPr>
          <a:xfrm>
            <a:off x="2411988" y="1313600"/>
            <a:ext cx="4320025" cy="5357024"/>
          </a:xfrm>
          <a:prstGeom prst="rect">
            <a:avLst/>
          </a:prstGeom>
          <a:noFill/>
          <a:ln>
            <a:noFill/>
          </a:ln>
          <a:effectLst>
            <a:outerShdw blurRad="57150" dist="19050" dir="5400000" algn="bl" rotWithShape="0">
              <a:srgbClr val="000000">
                <a:alpha val="50000"/>
              </a:srgbClr>
            </a:outerShdw>
          </a:effectLst>
        </p:spPr>
      </p:pic>
      <p:sp>
        <p:nvSpPr>
          <p:cNvPr id="631" name="Google Shape;631;p115"/>
          <p:cNvSpPr txBox="1">
            <a:spLocks noGrp="1"/>
          </p:cNvSpPr>
          <p:nvPr>
            <p:ph type="title"/>
          </p:nvPr>
        </p:nvSpPr>
        <p:spPr>
          <a:xfrm>
            <a:off x="269425" y="23458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a:latin typeface="Lexend Thin"/>
                <a:ea typeface="Lexend Thin"/>
                <a:cs typeface="Lexend Thin"/>
                <a:sym typeface="Lexend Thin"/>
              </a:rPr>
              <a:t>Worksheet</a:t>
            </a:r>
            <a:endParaRPr sz="2800">
              <a:latin typeface="Lexend Thin"/>
              <a:ea typeface="Lexend Thin"/>
              <a:cs typeface="Lexend Thin"/>
              <a:sym typeface="Lexend Thin"/>
            </a:endParaRPr>
          </a:p>
        </p:txBody>
      </p:sp>
      <p:sp>
        <p:nvSpPr>
          <p:cNvPr id="632" name="Google Shape;632;p115"/>
          <p:cNvSpPr/>
          <p:nvPr/>
        </p:nvSpPr>
        <p:spPr>
          <a:xfrm>
            <a:off x="962775" y="2985425"/>
            <a:ext cx="7258800" cy="1395300"/>
          </a:xfrm>
          <a:prstGeom prst="roundRect">
            <a:avLst>
              <a:gd name="adj" fmla="val 16667"/>
            </a:avLst>
          </a:prstGeom>
          <a:solidFill>
            <a:srgbClr val="FFF2CC"/>
          </a:solidFill>
          <a:ln w="28575" cap="flat" cmpd="sng">
            <a:solidFill>
              <a:srgbClr val="FF00FF"/>
            </a:solidFill>
            <a:prstDash val="dot"/>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33" name="Google Shape;633;p115"/>
          <p:cNvSpPr txBox="1"/>
          <p:nvPr/>
        </p:nvSpPr>
        <p:spPr>
          <a:xfrm>
            <a:off x="1246125" y="3233975"/>
            <a:ext cx="6692100" cy="10401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4000">
                <a:latin typeface="Annie Use Your Telescope"/>
                <a:ea typeface="Annie Use Your Telescope"/>
                <a:cs typeface="Annie Use Your Telescope"/>
                <a:sym typeface="Annie Use Your Telescope"/>
              </a:rPr>
              <a:t>Hormones + </a:t>
            </a:r>
            <a:r>
              <a:rPr lang="en-US" sz="3700">
                <a:latin typeface="Annie Use Your Telescope"/>
                <a:ea typeface="Annie Use Your Telescope"/>
                <a:cs typeface="Annie Use Your Telescope"/>
                <a:sym typeface="Annie Use Your Telescope"/>
              </a:rPr>
              <a:t>Self-Awareness = Charting!</a:t>
            </a:r>
            <a:endParaRPr sz="3700">
              <a:latin typeface="Annie Use Your Telescope"/>
              <a:ea typeface="Annie Use Your Telescope"/>
              <a:cs typeface="Annie Use Your Telescope"/>
              <a:sym typeface="Annie Use Your Telescope"/>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pic>
        <p:nvPicPr>
          <p:cNvPr id="639" name="Google Shape;639;p116"/>
          <p:cNvPicPr preferRelativeResize="0"/>
          <p:nvPr/>
        </p:nvPicPr>
        <p:blipFill rotWithShape="1">
          <a:blip r:embed="rId3">
            <a:alphaModFix/>
          </a:blip>
          <a:srcRect t="14730" b="3749"/>
          <a:stretch/>
        </p:blipFill>
        <p:spPr>
          <a:xfrm>
            <a:off x="1856775" y="1241400"/>
            <a:ext cx="4902500" cy="5269033"/>
          </a:xfrm>
          <a:prstGeom prst="rect">
            <a:avLst/>
          </a:prstGeom>
          <a:noFill/>
          <a:ln>
            <a:noFill/>
          </a:ln>
        </p:spPr>
      </p:pic>
      <p:sp>
        <p:nvSpPr>
          <p:cNvPr id="640" name="Google Shape;640;p116"/>
          <p:cNvSpPr/>
          <p:nvPr/>
        </p:nvSpPr>
        <p:spPr>
          <a:xfrm>
            <a:off x="6559675" y="3564350"/>
            <a:ext cx="2376300" cy="2330700"/>
          </a:xfrm>
          <a:prstGeom prst="roundRect">
            <a:avLst>
              <a:gd name="adj" fmla="val 16667"/>
            </a:avLst>
          </a:prstGeom>
          <a:solidFill>
            <a:srgbClr val="FFF2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41" name="Google Shape;641;p116"/>
          <p:cNvSpPr txBox="1">
            <a:spLocks noGrp="1"/>
          </p:cNvSpPr>
          <p:nvPr>
            <p:ph type="title"/>
          </p:nvPr>
        </p:nvSpPr>
        <p:spPr>
          <a:xfrm>
            <a:off x="269425" y="23458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b="1">
                <a:latin typeface="Lexend"/>
                <a:ea typeface="Lexend"/>
                <a:cs typeface="Lexend"/>
                <a:sym typeface="Lexend"/>
              </a:rPr>
              <a:t>Answers</a:t>
            </a:r>
            <a:r>
              <a:rPr lang="en-US" sz="2800">
                <a:latin typeface="Lexend Thin"/>
                <a:ea typeface="Lexend Thin"/>
                <a:cs typeface="Lexend Thin"/>
                <a:sym typeface="Lexend Thin"/>
              </a:rPr>
              <a:t> | Hormones + Self-awareness</a:t>
            </a:r>
            <a:endParaRPr sz="2800">
              <a:latin typeface="Lexend Thin"/>
              <a:ea typeface="Lexend Thin"/>
              <a:cs typeface="Lexend Thin"/>
              <a:sym typeface="Lexend Thin"/>
            </a:endParaRPr>
          </a:p>
        </p:txBody>
      </p:sp>
      <p:sp>
        <p:nvSpPr>
          <p:cNvPr id="642" name="Google Shape;642;p116"/>
          <p:cNvSpPr txBox="1"/>
          <p:nvPr/>
        </p:nvSpPr>
        <p:spPr>
          <a:xfrm>
            <a:off x="6700075" y="3275825"/>
            <a:ext cx="2235900" cy="2737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1800">
                <a:latin typeface="Annie Use Your Telescope"/>
                <a:ea typeface="Annie Use Your Telescope"/>
                <a:cs typeface="Annie Use Your Telescope"/>
                <a:sym typeface="Annie Use Your Telescope"/>
              </a:rPr>
              <a:t> </a:t>
            </a:r>
            <a:br>
              <a:rPr lang="en-US" sz="1800">
                <a:latin typeface="Annie Use Your Telescope"/>
                <a:ea typeface="Annie Use Your Telescope"/>
                <a:cs typeface="Annie Use Your Telescope"/>
                <a:sym typeface="Annie Use Your Telescope"/>
              </a:rPr>
            </a:br>
            <a:br>
              <a:rPr lang="en-US" sz="1800">
                <a:latin typeface="Annie Use Your Telescope"/>
                <a:ea typeface="Annie Use Your Telescope"/>
                <a:cs typeface="Annie Use Your Telescope"/>
                <a:sym typeface="Annie Use Your Telescope"/>
              </a:rPr>
            </a:br>
            <a:r>
              <a:rPr lang="en-US" sz="1800">
                <a:latin typeface="Annie Use Your Telescope"/>
                <a:ea typeface="Annie Use Your Telescope"/>
                <a:cs typeface="Annie Use Your Telescope"/>
                <a:sym typeface="Annie Use Your Telescope"/>
              </a:rPr>
              <a:t>At the end of a cycle, when both Estrogen and Progesterone are falling, it can be </a:t>
            </a:r>
            <a:r>
              <a:rPr lang="en-US" sz="1700">
                <a:solidFill>
                  <a:schemeClr val="dk1"/>
                </a:solidFill>
                <a:latin typeface="Annie Use Your Telescope"/>
                <a:ea typeface="Annie Use Your Telescope"/>
                <a:cs typeface="Annie Use Your Telescope"/>
                <a:sym typeface="Annie Use Your Telescope"/>
              </a:rPr>
              <a:t>normal to have slightly less energy or feel more anxious/irritable. </a:t>
            </a:r>
            <a:endParaRPr sz="1600"/>
          </a:p>
        </p:txBody>
      </p:sp>
      <p:cxnSp>
        <p:nvCxnSpPr>
          <p:cNvPr id="643" name="Google Shape;643;p116"/>
          <p:cNvCxnSpPr/>
          <p:nvPr/>
        </p:nvCxnSpPr>
        <p:spPr>
          <a:xfrm>
            <a:off x="5832000" y="4249300"/>
            <a:ext cx="801300" cy="547200"/>
          </a:xfrm>
          <a:prstGeom prst="straightConnector1">
            <a:avLst/>
          </a:prstGeom>
          <a:noFill/>
          <a:ln w="19050" cap="flat" cmpd="sng">
            <a:solidFill>
              <a:srgbClr val="FF00FF"/>
            </a:solidFill>
            <a:prstDash val="solid"/>
            <a:round/>
            <a:headEnd type="triangle" w="med" len="med"/>
            <a:tailEnd type="none" w="med" len="med"/>
          </a:ln>
        </p:spPr>
      </p:cxnSp>
      <p:sp>
        <p:nvSpPr>
          <p:cNvPr id="644" name="Google Shape;644;p116"/>
          <p:cNvSpPr/>
          <p:nvPr/>
        </p:nvSpPr>
        <p:spPr>
          <a:xfrm>
            <a:off x="152400" y="3190050"/>
            <a:ext cx="2063700" cy="2064600"/>
          </a:xfrm>
          <a:prstGeom prst="roundRect">
            <a:avLst>
              <a:gd name="adj" fmla="val 16667"/>
            </a:avLst>
          </a:prstGeom>
          <a:solidFill>
            <a:srgbClr val="FFF2CC"/>
          </a:solid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sz="1800">
                <a:solidFill>
                  <a:schemeClr val="dk1"/>
                </a:solidFill>
                <a:latin typeface="Annie Use Your Telescope"/>
                <a:ea typeface="Annie Use Your Telescope"/>
                <a:cs typeface="Annie Use Your Telescope"/>
                <a:sym typeface="Annie Use Your Telescope"/>
              </a:rPr>
              <a:t> When estrogen is rising, you may find that you have more energy and feel more social.</a:t>
            </a:r>
            <a:endParaRPr sz="1700">
              <a:solidFill>
                <a:schemeClr val="dk1"/>
              </a:solidFill>
              <a:latin typeface="Annie Use Your Telescope"/>
              <a:ea typeface="Annie Use Your Telescope"/>
              <a:cs typeface="Annie Use Your Telescope"/>
              <a:sym typeface="Annie Use Your Telescope"/>
            </a:endParaRPr>
          </a:p>
        </p:txBody>
      </p:sp>
      <p:cxnSp>
        <p:nvCxnSpPr>
          <p:cNvPr id="645" name="Google Shape;645;p116"/>
          <p:cNvCxnSpPr/>
          <p:nvPr/>
        </p:nvCxnSpPr>
        <p:spPr>
          <a:xfrm flipH="1">
            <a:off x="1946800" y="4176125"/>
            <a:ext cx="2355600" cy="270300"/>
          </a:xfrm>
          <a:prstGeom prst="straightConnector1">
            <a:avLst/>
          </a:prstGeom>
          <a:noFill/>
          <a:ln w="19050" cap="flat" cmpd="sng">
            <a:solidFill>
              <a:srgbClr val="FF00FF"/>
            </a:solidFill>
            <a:prstDash val="solid"/>
            <a:round/>
            <a:headEnd type="triangle" w="med" len="med"/>
            <a:tailEnd type="none" w="med" len="med"/>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50"/>
        <p:cNvGrpSpPr/>
        <p:nvPr/>
      </p:nvGrpSpPr>
      <p:grpSpPr>
        <a:xfrm>
          <a:off x="0" y="0"/>
          <a:ext cx="0" cy="0"/>
          <a:chOff x="0" y="0"/>
          <a:chExt cx="0" cy="0"/>
        </a:xfrm>
      </p:grpSpPr>
      <p:pic>
        <p:nvPicPr>
          <p:cNvPr id="651" name="Google Shape;651;p117"/>
          <p:cNvPicPr preferRelativeResize="0"/>
          <p:nvPr/>
        </p:nvPicPr>
        <p:blipFill rotWithShape="1">
          <a:blip r:embed="rId3">
            <a:alphaModFix/>
          </a:blip>
          <a:srcRect r="6881" b="1468"/>
          <a:stretch/>
        </p:blipFill>
        <p:spPr>
          <a:xfrm>
            <a:off x="3117774" y="1313050"/>
            <a:ext cx="2908450" cy="5271074"/>
          </a:xfrm>
          <a:prstGeom prst="rect">
            <a:avLst/>
          </a:prstGeom>
          <a:noFill/>
          <a:ln>
            <a:noFill/>
          </a:ln>
        </p:spPr>
      </p:pic>
      <p:sp>
        <p:nvSpPr>
          <p:cNvPr id="652" name="Google Shape;652;p117"/>
          <p:cNvSpPr txBox="1"/>
          <p:nvPr/>
        </p:nvSpPr>
        <p:spPr>
          <a:xfrm>
            <a:off x="705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grpSp>
        <p:nvGrpSpPr>
          <p:cNvPr id="653" name="Google Shape;653;p117"/>
          <p:cNvGrpSpPr/>
          <p:nvPr/>
        </p:nvGrpSpPr>
        <p:grpSpPr>
          <a:xfrm>
            <a:off x="144758" y="1552720"/>
            <a:ext cx="2731302" cy="2800718"/>
            <a:chOff x="1567592" y="1218200"/>
            <a:chExt cx="5417100" cy="5487300"/>
          </a:xfrm>
        </p:grpSpPr>
        <p:sp>
          <p:nvSpPr>
            <p:cNvPr id="654" name="Google Shape;654;p117"/>
            <p:cNvSpPr/>
            <p:nvPr/>
          </p:nvSpPr>
          <p:spPr>
            <a:xfrm>
              <a:off x="1567592"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55" name="Google Shape;655;p117"/>
            <p:cNvSpPr/>
            <p:nvPr/>
          </p:nvSpPr>
          <p:spPr>
            <a:xfrm>
              <a:off x="4054594" y="1348809"/>
              <a:ext cx="443100" cy="451200"/>
            </a:xfrm>
            <a:prstGeom prst="ellipse">
              <a:avLst/>
            </a:prstGeom>
            <a:solidFill>
              <a:srgbClr val="FFD105"/>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656" name="Google Shape;656;p117"/>
          <p:cNvSpPr txBox="1"/>
          <p:nvPr/>
        </p:nvSpPr>
        <p:spPr>
          <a:xfrm>
            <a:off x="384796" y="2155969"/>
            <a:ext cx="2731500" cy="2168400"/>
          </a:xfrm>
          <a:prstGeom prst="rect">
            <a:avLst/>
          </a:prstGeom>
          <a:noFill/>
          <a:ln>
            <a:noFill/>
          </a:ln>
        </p:spPr>
        <p:txBody>
          <a:bodyPr spcFirstLastPara="1" wrap="square" lIns="91425" tIns="91425" rIns="91425" bIns="91425" anchor="t" anchorCtr="0">
            <a:noAutofit/>
          </a:bodyPr>
          <a:lstStyle/>
          <a:p>
            <a:pPr marL="0" lvl="0" indent="457200" algn="l" rtl="0">
              <a:spcBef>
                <a:spcPts val="0"/>
              </a:spcBef>
              <a:spcAft>
                <a:spcPts val="0"/>
              </a:spcAft>
              <a:buNone/>
            </a:pPr>
            <a:r>
              <a:rPr lang="en-US" sz="3400" b="1" u="sng">
                <a:solidFill>
                  <a:schemeClr val="dk1"/>
                </a:solidFill>
                <a:latin typeface="Annie Use Your Telescope"/>
                <a:ea typeface="Annie Use Your Telescope"/>
                <a:cs typeface="Annie Use Your Telescope"/>
                <a:sym typeface="Annie Use Your Telescope"/>
              </a:rPr>
              <a:t> </a:t>
            </a:r>
            <a:endParaRPr sz="2700" u="sng">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r>
              <a:rPr lang="en-US" sz="2200" b="1">
                <a:solidFill>
                  <a:schemeClr val="dk1"/>
                </a:solidFill>
                <a:latin typeface="Annie Use Your Telescope"/>
                <a:ea typeface="Annie Use Your Telescope"/>
                <a:cs typeface="Annie Use Your Telescope"/>
                <a:sym typeface="Annie Use Your Telescope"/>
              </a:rPr>
              <a:t>-</a:t>
            </a:r>
            <a:r>
              <a:rPr lang="en-US" sz="2200">
                <a:solidFill>
                  <a:schemeClr val="dk1"/>
                </a:solidFill>
                <a:latin typeface="Annie Use Your Telescope"/>
                <a:ea typeface="Annie Use Your Telescope"/>
                <a:cs typeface="Annie Use Your Telescope"/>
                <a:sym typeface="Annie Use Your Telescope"/>
              </a:rPr>
              <a:t> fun</a:t>
            </a:r>
            <a:endParaRPr sz="22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r>
              <a:rPr lang="en-US" sz="2200">
                <a:solidFill>
                  <a:schemeClr val="dk1"/>
                </a:solidFill>
                <a:latin typeface="Annie Use Your Telescope"/>
                <a:ea typeface="Annie Use Your Telescope"/>
                <a:cs typeface="Annie Use Your Telescope"/>
                <a:sym typeface="Annie Use Your Telescope"/>
              </a:rPr>
              <a:t>- lets you connect</a:t>
            </a:r>
            <a:endParaRPr sz="22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r>
              <a:rPr lang="en-US" sz="2200">
                <a:solidFill>
                  <a:schemeClr val="dk1"/>
                </a:solidFill>
                <a:latin typeface="Annie Use Your Telescope"/>
                <a:ea typeface="Annie Use Your Telescope"/>
                <a:cs typeface="Annie Use Your Telescope"/>
                <a:sym typeface="Annie Use Your Telescope"/>
              </a:rPr>
              <a:t>- learn new things </a:t>
            </a:r>
            <a:endParaRPr sz="22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endParaRPr sz="2400">
              <a:solidFill>
                <a:schemeClr val="dk1"/>
              </a:solidFill>
              <a:latin typeface="Annie Use Your Telescope"/>
              <a:ea typeface="Annie Use Your Telescope"/>
              <a:cs typeface="Annie Use Your Telescope"/>
              <a:sym typeface="Annie Use Your Telescope"/>
            </a:endParaRPr>
          </a:p>
        </p:txBody>
      </p:sp>
      <p:sp>
        <p:nvSpPr>
          <p:cNvPr id="657" name="Google Shape;657;p117"/>
          <p:cNvSpPr/>
          <p:nvPr/>
        </p:nvSpPr>
        <p:spPr>
          <a:xfrm>
            <a:off x="1437600" y="1659919"/>
            <a:ext cx="145800" cy="135900"/>
          </a:xfrm>
          <a:prstGeom prst="ellipse">
            <a:avLst/>
          </a:prstGeom>
          <a:solidFill>
            <a:srgbClr val="FFD105"/>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658" name="Google Shape;658;p117"/>
          <p:cNvGrpSpPr/>
          <p:nvPr/>
        </p:nvGrpSpPr>
        <p:grpSpPr>
          <a:xfrm>
            <a:off x="6225585" y="1565633"/>
            <a:ext cx="2706383" cy="2774928"/>
            <a:chOff x="1567592" y="1218200"/>
            <a:chExt cx="5417100" cy="5487300"/>
          </a:xfrm>
        </p:grpSpPr>
        <p:sp>
          <p:nvSpPr>
            <p:cNvPr id="659" name="Google Shape;659;p117"/>
            <p:cNvSpPr/>
            <p:nvPr/>
          </p:nvSpPr>
          <p:spPr>
            <a:xfrm>
              <a:off x="1567592" y="1218200"/>
              <a:ext cx="5417100" cy="5487300"/>
            </a:xfrm>
            <a:prstGeom prst="rect">
              <a:avLst/>
            </a:prstGeom>
            <a:solidFill>
              <a:srgbClr val="FFF2CC"/>
            </a:solidFill>
            <a:ln>
              <a:noFill/>
            </a:ln>
            <a:effectLst>
              <a:outerShdw blurRad="57150" dist="19050" dir="66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0" name="Google Shape;660;p117"/>
            <p:cNvSpPr/>
            <p:nvPr/>
          </p:nvSpPr>
          <p:spPr>
            <a:xfrm>
              <a:off x="4054594" y="1348809"/>
              <a:ext cx="443100" cy="451200"/>
            </a:xfrm>
            <a:prstGeom prst="ellipse">
              <a:avLst/>
            </a:prstGeom>
            <a:solidFill>
              <a:srgbClr val="FFD105"/>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sp>
        <p:nvSpPr>
          <p:cNvPr id="661" name="Google Shape;661;p117"/>
          <p:cNvSpPr txBox="1"/>
          <p:nvPr/>
        </p:nvSpPr>
        <p:spPr>
          <a:xfrm>
            <a:off x="6250669" y="1879724"/>
            <a:ext cx="2706300" cy="2148300"/>
          </a:xfrm>
          <a:prstGeom prst="rect">
            <a:avLst/>
          </a:prstGeom>
          <a:noFill/>
          <a:ln>
            <a:noFill/>
          </a:ln>
        </p:spPr>
        <p:txBody>
          <a:bodyPr spcFirstLastPara="1" wrap="square" lIns="91425" tIns="91425" rIns="91425" bIns="91425" anchor="t" anchorCtr="0">
            <a:noAutofit/>
          </a:bodyPr>
          <a:lstStyle/>
          <a:p>
            <a:pPr marL="0" lvl="0" indent="457200" algn="l" rtl="0">
              <a:spcBef>
                <a:spcPts val="0"/>
              </a:spcBef>
              <a:spcAft>
                <a:spcPts val="0"/>
              </a:spcAft>
              <a:buNone/>
            </a:pPr>
            <a:r>
              <a:rPr lang="en-US" sz="3000" u="sng">
                <a:solidFill>
                  <a:schemeClr val="dk1"/>
                </a:solidFill>
                <a:latin typeface="Annie Use Your Telescope"/>
                <a:ea typeface="Annie Use Your Telescope"/>
                <a:cs typeface="Annie Use Your Telescope"/>
                <a:sym typeface="Annie Use Your Telescope"/>
              </a:rPr>
              <a:t> Cons </a:t>
            </a:r>
            <a:r>
              <a:rPr lang="en-US" sz="3400" b="1" u="sng">
                <a:solidFill>
                  <a:schemeClr val="dk1"/>
                </a:solidFill>
                <a:latin typeface="Annie Use Your Telescope"/>
                <a:ea typeface="Annie Use Your Telescope"/>
                <a:cs typeface="Annie Use Your Telescope"/>
                <a:sym typeface="Annie Use Your Telescope"/>
              </a:rPr>
              <a:t>X</a:t>
            </a:r>
            <a:r>
              <a:rPr lang="en-US" sz="3000" b="1" u="sng">
                <a:solidFill>
                  <a:schemeClr val="dk1"/>
                </a:solidFill>
                <a:latin typeface="Annie Use Your Telescope"/>
                <a:ea typeface="Annie Use Your Telescope"/>
                <a:cs typeface="Annie Use Your Telescope"/>
                <a:sym typeface="Annie Use Your Telescope"/>
              </a:rPr>
              <a:t> </a:t>
            </a:r>
            <a:endParaRPr sz="3000" u="sng">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r>
              <a:rPr lang="en-US" sz="2200" b="1">
                <a:solidFill>
                  <a:schemeClr val="dk1"/>
                </a:solidFill>
                <a:latin typeface="Annie Use Your Telescope"/>
                <a:ea typeface="Annie Use Your Telescope"/>
                <a:cs typeface="Annie Use Your Telescope"/>
                <a:sym typeface="Annie Use Your Telescope"/>
              </a:rPr>
              <a:t>- </a:t>
            </a:r>
            <a:r>
              <a:rPr lang="en-US" sz="2200">
                <a:solidFill>
                  <a:schemeClr val="dk1"/>
                </a:solidFill>
                <a:latin typeface="Annie Use Your Telescope"/>
                <a:ea typeface="Annie Use Your Telescope"/>
                <a:cs typeface="Annie Use Your Telescope"/>
                <a:sym typeface="Annie Use Your Telescope"/>
              </a:rPr>
              <a:t>distraction</a:t>
            </a:r>
            <a:endParaRPr sz="22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r>
              <a:rPr lang="en-US" sz="2200">
                <a:solidFill>
                  <a:schemeClr val="dk1"/>
                </a:solidFill>
                <a:latin typeface="Annie Use Your Telescope"/>
                <a:ea typeface="Annie Use Your Telescope"/>
                <a:cs typeface="Annie Use Your Telescope"/>
                <a:sym typeface="Annie Use Your Telescope"/>
              </a:rPr>
              <a:t>- stay up late on phone</a:t>
            </a:r>
            <a:endParaRPr sz="24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r>
              <a:rPr lang="en-US" sz="2200">
                <a:solidFill>
                  <a:schemeClr val="dk1"/>
                </a:solidFill>
                <a:latin typeface="Annie Use Your Telescope"/>
                <a:ea typeface="Annie Use Your Telescope"/>
                <a:cs typeface="Annie Use Your Telescope"/>
                <a:sym typeface="Annie Use Your Telescope"/>
              </a:rPr>
              <a:t>- social media/peer pressure</a:t>
            </a:r>
            <a:endParaRPr sz="24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Clr>
                <a:schemeClr val="dk1"/>
              </a:buClr>
              <a:buSzPts val="1100"/>
              <a:buFont typeface="Arial"/>
              <a:buNone/>
            </a:pPr>
            <a:r>
              <a:rPr lang="en-US" sz="2200">
                <a:solidFill>
                  <a:schemeClr val="dk1"/>
                </a:solidFill>
                <a:latin typeface="Annie Use Your Telescope"/>
                <a:ea typeface="Annie Use Your Telescope"/>
                <a:cs typeface="Annie Use Your Telescope"/>
                <a:sym typeface="Annie Use Your Telescope"/>
              </a:rPr>
              <a:t>- increases anxiety</a:t>
            </a:r>
            <a:r>
              <a:rPr lang="en-US" sz="2400">
                <a:solidFill>
                  <a:schemeClr val="dk1"/>
                </a:solidFill>
                <a:latin typeface="Annie Use Your Telescope"/>
                <a:ea typeface="Annie Use Your Telescope"/>
                <a:cs typeface="Annie Use Your Telescope"/>
                <a:sym typeface="Annie Use Your Telescope"/>
              </a:rPr>
              <a:t> </a:t>
            </a:r>
            <a:endParaRPr sz="2400">
              <a:solidFill>
                <a:schemeClr val="dk1"/>
              </a:solidFill>
              <a:latin typeface="Annie Use Your Telescope"/>
              <a:ea typeface="Annie Use Your Telescope"/>
              <a:cs typeface="Annie Use Your Telescope"/>
              <a:sym typeface="Annie Use Your Telescope"/>
            </a:endParaRPr>
          </a:p>
        </p:txBody>
      </p:sp>
      <p:sp>
        <p:nvSpPr>
          <p:cNvPr id="662" name="Google Shape;662;p117"/>
          <p:cNvSpPr/>
          <p:nvPr/>
        </p:nvSpPr>
        <p:spPr>
          <a:xfrm>
            <a:off x="7506516" y="1671852"/>
            <a:ext cx="144600" cy="134700"/>
          </a:xfrm>
          <a:prstGeom prst="ellipse">
            <a:avLst/>
          </a:prstGeom>
          <a:solidFill>
            <a:srgbClr val="FFD105"/>
          </a:solidFill>
          <a:ln w="9525" cap="flat" cmpd="sng">
            <a:solidFill>
              <a:schemeClr val="lt1"/>
            </a:solidFill>
            <a:prstDash val="solid"/>
            <a:round/>
            <a:headEnd type="none" w="sm" len="sm"/>
            <a:tailEnd type="none" w="sm" len="sm"/>
          </a:ln>
          <a:effectLst>
            <a:outerShdw blurRad="57150" dist="19050" dir="5400000" algn="bl" rotWithShape="0">
              <a:srgbClr val="000000">
                <a:alpha val="93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3" name="Google Shape;663;p117"/>
          <p:cNvSpPr txBox="1"/>
          <p:nvPr/>
        </p:nvSpPr>
        <p:spPr>
          <a:xfrm>
            <a:off x="173254" y="1963868"/>
            <a:ext cx="2817300" cy="646500"/>
          </a:xfrm>
          <a:prstGeom prst="rect">
            <a:avLst/>
          </a:prstGeom>
          <a:noFill/>
          <a:ln>
            <a:noFill/>
          </a:ln>
        </p:spPr>
        <p:txBody>
          <a:bodyPr spcFirstLastPara="1" wrap="square" lIns="91425" tIns="91425" rIns="91425" bIns="91425" anchor="t" anchorCtr="0">
            <a:spAutoFit/>
          </a:bodyPr>
          <a:lstStyle/>
          <a:p>
            <a:pPr marL="457200" lvl="0" indent="0" algn="l" rtl="0">
              <a:spcBef>
                <a:spcPts val="0"/>
              </a:spcBef>
              <a:spcAft>
                <a:spcPts val="0"/>
              </a:spcAft>
              <a:buNone/>
            </a:pPr>
            <a:r>
              <a:rPr lang="en-US" sz="3000" u="sng">
                <a:solidFill>
                  <a:srgbClr val="3F3F3F"/>
                </a:solidFill>
                <a:latin typeface="Annie Use Your Telescope"/>
                <a:ea typeface="Annie Use Your Telescope"/>
                <a:cs typeface="Annie Use Your Telescope"/>
                <a:sym typeface="Annie Use Your Telescope"/>
              </a:rPr>
              <a:t>Pros ✔️ </a:t>
            </a:r>
            <a:endParaRPr sz="3000">
              <a:solidFill>
                <a:srgbClr val="3F3F3F"/>
              </a:solidFill>
            </a:endParaRPr>
          </a:p>
        </p:txBody>
      </p:sp>
      <p:sp>
        <p:nvSpPr>
          <p:cNvPr id="664" name="Google Shape;664;p117"/>
          <p:cNvSpPr/>
          <p:nvPr/>
        </p:nvSpPr>
        <p:spPr>
          <a:xfrm>
            <a:off x="3144750" y="1209425"/>
            <a:ext cx="2881500" cy="5451600"/>
          </a:xfrm>
          <a:prstGeom prst="roundRect">
            <a:avLst>
              <a:gd name="adj" fmla="val 16667"/>
            </a:avLst>
          </a:prstGeom>
          <a:noFill/>
          <a:ln w="38100" cap="flat" cmpd="sng">
            <a:solidFill>
              <a:srgbClr val="FFD105"/>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65" name="Google Shape;665;p117"/>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Technology </a:t>
            </a:r>
            <a:endParaRPr sz="1200" b="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70"/>
        <p:cNvGrpSpPr/>
        <p:nvPr/>
      </p:nvGrpSpPr>
      <p:grpSpPr>
        <a:xfrm>
          <a:off x="0" y="0"/>
          <a:ext cx="0" cy="0"/>
          <a:chOff x="0" y="0"/>
          <a:chExt cx="0" cy="0"/>
        </a:xfrm>
      </p:grpSpPr>
      <p:sp>
        <p:nvSpPr>
          <p:cNvPr id="671" name="Google Shape;671;p118"/>
          <p:cNvSpPr/>
          <p:nvPr/>
        </p:nvSpPr>
        <p:spPr>
          <a:xfrm>
            <a:off x="6656650" y="2495113"/>
            <a:ext cx="1889100" cy="1782000"/>
          </a:xfrm>
          <a:prstGeom prst="roundRect">
            <a:avLst>
              <a:gd name="adj" fmla="val 16667"/>
            </a:avLst>
          </a:prstGeom>
          <a:noFill/>
          <a:ln w="76200" cap="flat" cmpd="sng">
            <a:solidFill>
              <a:srgbClr val="93C4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672" name="Google Shape;672;p118"/>
          <p:cNvPicPr preferRelativeResize="0"/>
          <p:nvPr/>
        </p:nvPicPr>
        <p:blipFill>
          <a:blip r:embed="rId3">
            <a:alphaModFix/>
          </a:blip>
          <a:stretch>
            <a:fillRect/>
          </a:stretch>
        </p:blipFill>
        <p:spPr>
          <a:xfrm>
            <a:off x="6916826" y="2607681"/>
            <a:ext cx="732735" cy="798197"/>
          </a:xfrm>
          <a:prstGeom prst="rect">
            <a:avLst/>
          </a:prstGeom>
          <a:noFill/>
          <a:ln>
            <a:noFill/>
          </a:ln>
        </p:spPr>
      </p:pic>
      <p:sp>
        <p:nvSpPr>
          <p:cNvPr id="673" name="Google Shape;673;p118"/>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74" name="Google Shape;674;p11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75" name="Google Shape;675;p118"/>
          <p:cNvSpPr txBox="1">
            <a:spLocks noGrp="1"/>
          </p:cNvSpPr>
          <p:nvPr>
            <p:ph type="body" idx="1"/>
          </p:nvPr>
        </p:nvSpPr>
        <p:spPr>
          <a:xfrm>
            <a:off x="369650" y="1580425"/>
            <a:ext cx="5265600" cy="4398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000">
                <a:solidFill>
                  <a:schemeClr val="dk1"/>
                </a:solidFill>
                <a:latin typeface="Lexend Thin"/>
                <a:ea typeface="Lexend Thin"/>
                <a:cs typeface="Lexend Thin"/>
                <a:sym typeface="Lexend Thin"/>
              </a:rPr>
              <a:t>Be Aware!</a:t>
            </a:r>
            <a:br>
              <a:rPr lang="en-US" sz="1800">
                <a:solidFill>
                  <a:schemeClr val="dk1"/>
                </a:solidFill>
                <a:latin typeface="Lexend Thin"/>
                <a:ea typeface="Lexend Thin"/>
                <a:cs typeface="Lexend Thin"/>
                <a:sym typeface="Lexend Thin"/>
              </a:rPr>
            </a:br>
            <a:endParaRPr sz="1600">
              <a:solidFill>
                <a:schemeClr val="dk1"/>
              </a:solidFill>
              <a:latin typeface="Lexend Thin"/>
              <a:ea typeface="Lexend Thin"/>
              <a:cs typeface="Lexend Thin"/>
              <a:sym typeface="Lexend Thin"/>
            </a:endParaRPr>
          </a:p>
          <a:p>
            <a:pPr marL="0" lvl="0" indent="0" algn="l" rtl="0">
              <a:lnSpc>
                <a:spcPct val="115000"/>
              </a:lnSpc>
              <a:spcBef>
                <a:spcPts val="0"/>
              </a:spcBef>
              <a:spcAft>
                <a:spcPts val="0"/>
              </a:spcAft>
              <a:buNone/>
            </a:pPr>
            <a:r>
              <a:rPr lang="en-US" sz="1600" b="1">
                <a:solidFill>
                  <a:schemeClr val="dk1"/>
                </a:solidFill>
                <a:latin typeface="Lexend"/>
                <a:ea typeface="Lexend"/>
                <a:cs typeface="Lexend"/>
                <a:sym typeface="Lexend"/>
              </a:rPr>
              <a:t>Skipping meals to keep scrolling</a:t>
            </a:r>
            <a:br>
              <a:rPr lang="en-US" sz="1600">
                <a:solidFill>
                  <a:schemeClr val="dk1"/>
                </a:solidFill>
                <a:latin typeface="Lexend Thin"/>
                <a:ea typeface="Lexend Thin"/>
                <a:cs typeface="Lexend Thin"/>
                <a:sym typeface="Lexend Thin"/>
              </a:rPr>
            </a:br>
            <a:r>
              <a:rPr lang="en-US" sz="1600">
                <a:solidFill>
                  <a:schemeClr val="dk1"/>
                </a:solidFill>
                <a:latin typeface="Lexend Thin"/>
                <a:ea typeface="Lexend Thin"/>
                <a:cs typeface="Lexend Thin"/>
                <a:sym typeface="Lexend Thin"/>
              </a:rPr>
              <a:t>Did you know that when you skip a meal, your body sees this as a mini-emergency? </a:t>
            </a:r>
            <a:br>
              <a:rPr lang="en-US" sz="1600">
                <a:solidFill>
                  <a:srgbClr val="FF00FF"/>
                </a:solidFill>
                <a:latin typeface="Lexend Thin"/>
                <a:ea typeface="Lexend Thin"/>
                <a:cs typeface="Lexend Thin"/>
                <a:sym typeface="Lexend Thin"/>
              </a:rPr>
            </a:br>
            <a:br>
              <a:rPr lang="en-US" sz="1600">
                <a:solidFill>
                  <a:schemeClr val="dk1"/>
                </a:solidFill>
                <a:latin typeface="Lexend Thin"/>
                <a:ea typeface="Lexend Thin"/>
                <a:cs typeface="Lexend Thin"/>
                <a:sym typeface="Lexend Thin"/>
              </a:rPr>
            </a:br>
            <a:r>
              <a:rPr lang="en-US" sz="1600" i="1">
                <a:solidFill>
                  <a:schemeClr val="dk1"/>
                </a:solidFill>
                <a:latin typeface="Lexend Thin"/>
                <a:ea typeface="Lexend Thin"/>
                <a:cs typeface="Lexend Thin"/>
                <a:sym typeface="Lexend Thin"/>
              </a:rPr>
              <a:t>It starts to produce the </a:t>
            </a:r>
            <a:r>
              <a:rPr lang="en-US" sz="1600" b="1" i="1">
                <a:solidFill>
                  <a:schemeClr val="dk1"/>
                </a:solidFill>
                <a:latin typeface="Lexend"/>
                <a:ea typeface="Lexend"/>
                <a:cs typeface="Lexend"/>
                <a:sym typeface="Lexend"/>
              </a:rPr>
              <a:t>stress </a:t>
            </a:r>
            <a:r>
              <a:rPr lang="en-US" sz="1600" i="1">
                <a:solidFill>
                  <a:schemeClr val="dk1"/>
                </a:solidFill>
                <a:latin typeface="Lexend Thin"/>
                <a:ea typeface="Lexend Thin"/>
                <a:cs typeface="Lexend Thin"/>
                <a:sym typeface="Lexend Thin"/>
              </a:rPr>
              <a:t>hormone, </a:t>
            </a:r>
            <a:r>
              <a:rPr lang="en-US" sz="1600" b="1" i="1">
                <a:solidFill>
                  <a:schemeClr val="dk1"/>
                </a:solidFill>
                <a:latin typeface="Lexend"/>
                <a:ea typeface="Lexend"/>
                <a:cs typeface="Lexend"/>
                <a:sym typeface="Lexend"/>
              </a:rPr>
              <a:t>cortisol</a:t>
            </a:r>
            <a:r>
              <a:rPr lang="en-US" sz="1600" i="1">
                <a:solidFill>
                  <a:schemeClr val="dk1"/>
                </a:solidFill>
                <a:latin typeface="Lexend Thin"/>
                <a:ea typeface="Lexend Thin"/>
                <a:cs typeface="Lexend Thin"/>
                <a:sym typeface="Lexend Thin"/>
              </a:rPr>
              <a:t>.</a:t>
            </a:r>
            <a:r>
              <a:rPr lang="en-US" sz="1600" i="1">
                <a:solidFill>
                  <a:srgbClr val="FF00FF"/>
                </a:solidFill>
                <a:latin typeface="Lexend Thin"/>
                <a:ea typeface="Lexend Thin"/>
                <a:cs typeface="Lexend Thin"/>
                <a:sym typeface="Lexend Thin"/>
              </a:rPr>
              <a:t> </a:t>
            </a:r>
            <a:br>
              <a:rPr lang="en-US" sz="1600" i="1">
                <a:solidFill>
                  <a:schemeClr val="dk1"/>
                </a:solidFill>
                <a:latin typeface="Lexend Thin"/>
                <a:ea typeface="Lexend Thin"/>
                <a:cs typeface="Lexend Thin"/>
                <a:sym typeface="Lexend Thin"/>
              </a:rPr>
            </a:br>
            <a:br>
              <a:rPr lang="en-US" sz="1600">
                <a:solidFill>
                  <a:schemeClr val="dk1"/>
                </a:solidFill>
                <a:latin typeface="Lexend Thin"/>
                <a:ea typeface="Lexend Thin"/>
                <a:cs typeface="Lexend Thin"/>
                <a:sym typeface="Lexend Thin"/>
              </a:rPr>
            </a:br>
            <a:r>
              <a:rPr lang="en-US" sz="1600" b="1">
                <a:solidFill>
                  <a:schemeClr val="dk1"/>
                </a:solidFill>
                <a:latin typeface="Lexend"/>
                <a:ea typeface="Lexend"/>
                <a:cs typeface="Lexend"/>
                <a:sym typeface="Lexend"/>
              </a:rPr>
              <a:t>This causes irritability, emotional changes and fatigue. </a:t>
            </a:r>
            <a:br>
              <a:rPr lang="en-US" sz="1600" b="1">
                <a:solidFill>
                  <a:schemeClr val="dk1"/>
                </a:solidFill>
                <a:latin typeface="Lexend"/>
                <a:ea typeface="Lexend"/>
                <a:cs typeface="Lexend"/>
                <a:sym typeface="Lexend"/>
              </a:rPr>
            </a:br>
            <a:br>
              <a:rPr lang="en-US" sz="1600" b="1">
                <a:solidFill>
                  <a:schemeClr val="dk1"/>
                </a:solidFill>
                <a:latin typeface="Lexend"/>
                <a:ea typeface="Lexend"/>
                <a:cs typeface="Lexend"/>
                <a:sym typeface="Lexend"/>
              </a:rPr>
            </a:br>
            <a:endParaRPr>
              <a:latin typeface="Lexend ExtraLight"/>
              <a:ea typeface="Lexend ExtraLight"/>
              <a:cs typeface="Lexend ExtraLight"/>
              <a:sym typeface="Lexend ExtraLight"/>
            </a:endParaRPr>
          </a:p>
        </p:txBody>
      </p:sp>
      <p:pic>
        <p:nvPicPr>
          <p:cNvPr id="676" name="Google Shape;676;p118"/>
          <p:cNvPicPr preferRelativeResize="0"/>
          <p:nvPr/>
        </p:nvPicPr>
        <p:blipFill>
          <a:blip r:embed="rId4">
            <a:alphaModFix/>
          </a:blip>
          <a:stretch>
            <a:fillRect/>
          </a:stretch>
        </p:blipFill>
        <p:spPr>
          <a:xfrm rot="-670262">
            <a:off x="6754691" y="2999554"/>
            <a:ext cx="517522" cy="668002"/>
          </a:xfrm>
          <a:prstGeom prst="rect">
            <a:avLst/>
          </a:prstGeom>
          <a:noFill/>
          <a:ln>
            <a:noFill/>
          </a:ln>
        </p:spPr>
      </p:pic>
      <p:pic>
        <p:nvPicPr>
          <p:cNvPr id="677" name="Google Shape;677;p118"/>
          <p:cNvPicPr preferRelativeResize="0"/>
          <p:nvPr/>
        </p:nvPicPr>
        <p:blipFill>
          <a:blip r:embed="rId5">
            <a:alphaModFix/>
          </a:blip>
          <a:stretch>
            <a:fillRect/>
          </a:stretch>
        </p:blipFill>
        <p:spPr>
          <a:xfrm rot="1467089">
            <a:off x="7718052" y="2430855"/>
            <a:ext cx="698781" cy="1019648"/>
          </a:xfrm>
          <a:prstGeom prst="rect">
            <a:avLst/>
          </a:prstGeom>
          <a:noFill/>
          <a:ln>
            <a:noFill/>
          </a:ln>
        </p:spPr>
      </p:pic>
      <p:pic>
        <p:nvPicPr>
          <p:cNvPr id="678" name="Google Shape;678;p118"/>
          <p:cNvPicPr preferRelativeResize="0"/>
          <p:nvPr/>
        </p:nvPicPr>
        <p:blipFill>
          <a:blip r:embed="rId6">
            <a:alphaModFix/>
          </a:blip>
          <a:stretch>
            <a:fillRect/>
          </a:stretch>
        </p:blipFill>
        <p:spPr>
          <a:xfrm>
            <a:off x="7116588" y="3319918"/>
            <a:ext cx="485584" cy="571287"/>
          </a:xfrm>
          <a:prstGeom prst="rect">
            <a:avLst/>
          </a:prstGeom>
          <a:noFill/>
          <a:ln>
            <a:noFill/>
          </a:ln>
        </p:spPr>
      </p:pic>
      <p:pic>
        <p:nvPicPr>
          <p:cNvPr id="679" name="Google Shape;679;p118"/>
          <p:cNvPicPr preferRelativeResize="0"/>
          <p:nvPr/>
        </p:nvPicPr>
        <p:blipFill>
          <a:blip r:embed="rId7">
            <a:alphaModFix/>
          </a:blip>
          <a:stretch>
            <a:fillRect/>
          </a:stretch>
        </p:blipFill>
        <p:spPr>
          <a:xfrm rot="419200">
            <a:off x="7885420" y="3410518"/>
            <a:ext cx="350297" cy="390061"/>
          </a:xfrm>
          <a:prstGeom prst="rect">
            <a:avLst/>
          </a:prstGeom>
          <a:noFill/>
          <a:ln>
            <a:noFill/>
          </a:ln>
        </p:spPr>
      </p:pic>
      <p:pic>
        <p:nvPicPr>
          <p:cNvPr id="680" name="Google Shape;680;p118"/>
          <p:cNvPicPr preferRelativeResize="0"/>
          <p:nvPr/>
        </p:nvPicPr>
        <p:blipFill rotWithShape="1">
          <a:blip r:embed="rId8">
            <a:alphaModFix/>
          </a:blip>
          <a:srcRect/>
          <a:stretch/>
        </p:blipFill>
        <p:spPr>
          <a:xfrm flipH="1">
            <a:off x="7556375" y="3375217"/>
            <a:ext cx="571305" cy="622342"/>
          </a:xfrm>
          <a:prstGeom prst="rect">
            <a:avLst/>
          </a:prstGeom>
          <a:noFill/>
          <a:ln>
            <a:noFill/>
          </a:ln>
        </p:spPr>
      </p:pic>
      <p:pic>
        <p:nvPicPr>
          <p:cNvPr id="681" name="Google Shape;681;p118"/>
          <p:cNvPicPr preferRelativeResize="0"/>
          <p:nvPr/>
        </p:nvPicPr>
        <p:blipFill>
          <a:blip r:embed="rId9">
            <a:alphaModFix/>
          </a:blip>
          <a:stretch>
            <a:fillRect/>
          </a:stretch>
        </p:blipFill>
        <p:spPr>
          <a:xfrm>
            <a:off x="5501962" y="2499738"/>
            <a:ext cx="1004925" cy="1772759"/>
          </a:xfrm>
          <a:prstGeom prst="rect">
            <a:avLst/>
          </a:prstGeom>
          <a:noFill/>
          <a:ln>
            <a:noFill/>
          </a:ln>
        </p:spPr>
      </p:pic>
      <p:pic>
        <p:nvPicPr>
          <p:cNvPr id="682" name="Google Shape;682;p118"/>
          <p:cNvPicPr preferRelativeResize="0"/>
          <p:nvPr/>
        </p:nvPicPr>
        <p:blipFill>
          <a:blip r:embed="rId10">
            <a:alphaModFix/>
          </a:blip>
          <a:stretch>
            <a:fillRect/>
          </a:stretch>
        </p:blipFill>
        <p:spPr>
          <a:xfrm rot="511477">
            <a:off x="7291979" y="2749749"/>
            <a:ext cx="706365" cy="769443"/>
          </a:xfrm>
          <a:prstGeom prst="rect">
            <a:avLst/>
          </a:prstGeom>
          <a:noFill/>
          <a:ln>
            <a:noFill/>
          </a:ln>
        </p:spPr>
      </p:pic>
      <p:sp>
        <p:nvSpPr>
          <p:cNvPr id="683" name="Google Shape;683;p118"/>
          <p:cNvSpPr/>
          <p:nvPr/>
        </p:nvSpPr>
        <p:spPr>
          <a:xfrm>
            <a:off x="5696037" y="3023062"/>
            <a:ext cx="616800" cy="554100"/>
          </a:xfrm>
          <a:prstGeom prst="triangle">
            <a:avLst>
              <a:gd name="adj" fmla="val 50000"/>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84" name="Google Shape;684;p118"/>
          <p:cNvSpPr txBox="1"/>
          <p:nvPr/>
        </p:nvSpPr>
        <p:spPr>
          <a:xfrm>
            <a:off x="5862576" y="3023058"/>
            <a:ext cx="2211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chemeClr val="lt1"/>
                </a:solidFill>
              </a:rPr>
              <a:t>!</a:t>
            </a:r>
            <a:endParaRPr sz="3200">
              <a:solidFill>
                <a:schemeClr val="lt1"/>
              </a:solidFill>
            </a:endParaRPr>
          </a:p>
        </p:txBody>
      </p:sp>
      <p:sp>
        <p:nvSpPr>
          <p:cNvPr id="685" name="Google Shape;685;p118"/>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Technology </a:t>
            </a:r>
            <a:endParaRPr sz="1200" b="1"/>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0"/>
        <p:cNvGrpSpPr/>
        <p:nvPr/>
      </p:nvGrpSpPr>
      <p:grpSpPr>
        <a:xfrm>
          <a:off x="0" y="0"/>
          <a:ext cx="0" cy="0"/>
          <a:chOff x="0" y="0"/>
          <a:chExt cx="0" cy="0"/>
        </a:xfrm>
      </p:grpSpPr>
      <p:sp>
        <p:nvSpPr>
          <p:cNvPr id="691" name="Google Shape;691;p119"/>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2" name="Google Shape;692;p119"/>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693" name="Google Shape;693;p119"/>
          <p:cNvSpPr txBox="1">
            <a:spLocks noGrp="1"/>
          </p:cNvSpPr>
          <p:nvPr>
            <p:ph type="body" idx="1"/>
          </p:nvPr>
        </p:nvSpPr>
        <p:spPr>
          <a:xfrm>
            <a:off x="378025" y="1499225"/>
            <a:ext cx="4852500" cy="43989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000">
                <a:solidFill>
                  <a:schemeClr val="dk1"/>
                </a:solidFill>
                <a:latin typeface="Lexend Thin"/>
                <a:ea typeface="Lexend Thin"/>
                <a:cs typeface="Lexend Thin"/>
                <a:sym typeface="Lexend Thin"/>
              </a:rPr>
              <a:t>Be Aware!</a:t>
            </a:r>
            <a:endParaRPr sz="2000">
              <a:solidFill>
                <a:schemeClr val="dk1"/>
              </a:solidFill>
              <a:latin typeface="Lexend Thin"/>
              <a:ea typeface="Lexend Thin"/>
              <a:cs typeface="Lexend Thin"/>
              <a:sym typeface="Lexend Thin"/>
            </a:endParaRPr>
          </a:p>
          <a:p>
            <a:pPr marL="0" lvl="0" indent="0" algn="l" rtl="0">
              <a:lnSpc>
                <a:spcPct val="115000"/>
              </a:lnSpc>
              <a:spcBef>
                <a:spcPts val="0"/>
              </a:spcBef>
              <a:spcAft>
                <a:spcPts val="0"/>
              </a:spcAft>
              <a:buNone/>
            </a:pPr>
            <a:endParaRPr sz="2200">
              <a:solidFill>
                <a:schemeClr val="dk1"/>
              </a:solidFill>
              <a:latin typeface="Lexend Thin"/>
              <a:ea typeface="Lexend Thin"/>
              <a:cs typeface="Lexend Thin"/>
              <a:sym typeface="Lexend Thin"/>
            </a:endParaRPr>
          </a:p>
          <a:p>
            <a:pPr marL="0" lvl="0" indent="0" algn="l" rtl="0">
              <a:lnSpc>
                <a:spcPct val="115000"/>
              </a:lnSpc>
              <a:spcBef>
                <a:spcPts val="0"/>
              </a:spcBef>
              <a:spcAft>
                <a:spcPts val="0"/>
              </a:spcAft>
              <a:buNone/>
            </a:pPr>
            <a:r>
              <a:rPr lang="en-US" sz="1600" b="1">
                <a:solidFill>
                  <a:schemeClr val="dk1"/>
                </a:solidFill>
                <a:latin typeface="Lexend"/>
                <a:ea typeface="Lexend"/>
                <a:cs typeface="Lexend"/>
                <a:sym typeface="Lexend"/>
              </a:rPr>
              <a:t>Staying up late on your phone </a:t>
            </a:r>
            <a:r>
              <a:rPr lang="en-US" sz="1600">
                <a:solidFill>
                  <a:schemeClr val="dk1"/>
                </a:solidFill>
                <a:latin typeface="Lexend Thin"/>
                <a:ea typeface="Lexend Thin"/>
                <a:cs typeface="Lexend Thin"/>
                <a:sym typeface="Lexend Thin"/>
              </a:rPr>
              <a:t>when you should have been asleep three hours ago!</a:t>
            </a:r>
            <a:r>
              <a:rPr lang="en-US" sz="1500">
                <a:solidFill>
                  <a:schemeClr val="dk1"/>
                </a:solidFill>
                <a:latin typeface="Lexend Thin"/>
                <a:ea typeface="Lexend Thin"/>
                <a:cs typeface="Lexend Thin"/>
                <a:sym typeface="Lexend Thin"/>
              </a:rPr>
              <a:t> </a:t>
            </a:r>
            <a:br>
              <a:rPr lang="en-US" sz="1500">
                <a:solidFill>
                  <a:schemeClr val="dk1"/>
                </a:solidFill>
                <a:latin typeface="Lexend Thin"/>
                <a:ea typeface="Lexend Thin"/>
                <a:cs typeface="Lexend Thin"/>
                <a:sym typeface="Lexend Thin"/>
              </a:rPr>
            </a:br>
            <a:br>
              <a:rPr lang="en-US" sz="1500">
                <a:solidFill>
                  <a:schemeClr val="dk1"/>
                </a:solidFill>
                <a:latin typeface="Lexend Thin"/>
                <a:ea typeface="Lexend Thin"/>
                <a:cs typeface="Lexend Thin"/>
                <a:sym typeface="Lexend Thin"/>
              </a:rPr>
            </a:br>
            <a:r>
              <a:rPr lang="en-US" sz="1600">
                <a:solidFill>
                  <a:schemeClr val="dk1"/>
                </a:solidFill>
                <a:latin typeface="Lexend Thin"/>
                <a:ea typeface="Lexend Thin"/>
                <a:cs typeface="Lexend Thin"/>
                <a:sym typeface="Lexend Thin"/>
              </a:rPr>
              <a:t>This has very real effects on your body and brain. Lack of sleep affects your ability to pay attention, learn, and remember things. </a:t>
            </a:r>
            <a:br>
              <a:rPr lang="en-US" sz="1600">
                <a:solidFill>
                  <a:schemeClr val="dk1"/>
                </a:solidFill>
                <a:latin typeface="Lexend Thin"/>
                <a:ea typeface="Lexend Thin"/>
                <a:cs typeface="Lexend Thin"/>
                <a:sym typeface="Lexend Thin"/>
              </a:rPr>
            </a:br>
            <a:br>
              <a:rPr lang="en-US" sz="1600">
                <a:solidFill>
                  <a:schemeClr val="dk1"/>
                </a:solidFill>
                <a:latin typeface="Lexend Thin"/>
                <a:ea typeface="Lexend Thin"/>
                <a:cs typeface="Lexend Thin"/>
                <a:sym typeface="Lexend Thin"/>
              </a:rPr>
            </a:br>
            <a:r>
              <a:rPr lang="en-US" sz="1600">
                <a:solidFill>
                  <a:schemeClr val="dk1"/>
                </a:solidFill>
                <a:latin typeface="Lexend Thin"/>
                <a:ea typeface="Lexend Thin"/>
                <a:cs typeface="Lexend Thin"/>
                <a:sym typeface="Lexend Thin"/>
              </a:rPr>
              <a:t>Not getting enough sleep can also make</a:t>
            </a:r>
            <a:r>
              <a:rPr lang="en-US" sz="1600" b="1">
                <a:solidFill>
                  <a:schemeClr val="dk1"/>
                </a:solidFill>
                <a:latin typeface="Lexend"/>
                <a:ea typeface="Lexend"/>
                <a:cs typeface="Lexend"/>
                <a:sym typeface="Lexend"/>
              </a:rPr>
              <a:t> you feel more anxious, overwhelmed and sad. </a:t>
            </a:r>
            <a:br>
              <a:rPr lang="en-US" sz="1800" b="1">
                <a:solidFill>
                  <a:schemeClr val="dk1"/>
                </a:solidFill>
                <a:latin typeface="Lexend"/>
                <a:ea typeface="Lexend"/>
                <a:cs typeface="Lexend"/>
                <a:sym typeface="Lexend"/>
              </a:rPr>
            </a:br>
            <a:br>
              <a:rPr lang="en-US" sz="1800">
                <a:solidFill>
                  <a:schemeClr val="dk1"/>
                </a:solidFill>
                <a:latin typeface="Lexend Thin"/>
                <a:ea typeface="Lexend Thin"/>
                <a:cs typeface="Lexend Thin"/>
                <a:sym typeface="Lexend Thin"/>
              </a:rPr>
            </a:br>
            <a:endParaRPr sz="1800">
              <a:solidFill>
                <a:schemeClr val="dk1"/>
              </a:solidFill>
              <a:latin typeface="Lexend Thin"/>
              <a:ea typeface="Lexend Thin"/>
              <a:cs typeface="Lexend Thin"/>
              <a:sym typeface="Lexend Thin"/>
            </a:endParaRPr>
          </a:p>
        </p:txBody>
      </p:sp>
      <p:pic>
        <p:nvPicPr>
          <p:cNvPr id="694" name="Google Shape;694;p119"/>
          <p:cNvPicPr preferRelativeResize="0"/>
          <p:nvPr/>
        </p:nvPicPr>
        <p:blipFill rotWithShape="1">
          <a:blip r:embed="rId3">
            <a:alphaModFix/>
          </a:blip>
          <a:srcRect l="23366" t="14048" r="16810" b="14055"/>
          <a:stretch/>
        </p:blipFill>
        <p:spPr>
          <a:xfrm>
            <a:off x="6675525" y="1499225"/>
            <a:ext cx="2236249" cy="2927748"/>
          </a:xfrm>
          <a:prstGeom prst="rect">
            <a:avLst/>
          </a:prstGeom>
          <a:noFill/>
          <a:ln>
            <a:noFill/>
          </a:ln>
        </p:spPr>
      </p:pic>
      <p:sp>
        <p:nvSpPr>
          <p:cNvPr id="695" name="Google Shape;695;p119"/>
          <p:cNvSpPr txBox="1"/>
          <p:nvPr/>
        </p:nvSpPr>
        <p:spPr>
          <a:xfrm>
            <a:off x="5590675" y="4529600"/>
            <a:ext cx="3413700" cy="4002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a:solidFill>
                  <a:schemeClr val="dk1"/>
                </a:solidFill>
                <a:latin typeface="Caveat"/>
                <a:ea typeface="Caveat"/>
                <a:cs typeface="Caveat"/>
                <a:sym typeface="Caveat"/>
              </a:rPr>
              <a:t>For best results, turn off screens 1hr before bed.</a:t>
            </a:r>
            <a:endParaRPr sz="1000">
              <a:latin typeface="Caveat"/>
              <a:ea typeface="Caveat"/>
              <a:cs typeface="Caveat"/>
              <a:sym typeface="Caveat"/>
            </a:endParaRPr>
          </a:p>
        </p:txBody>
      </p:sp>
      <p:pic>
        <p:nvPicPr>
          <p:cNvPr id="696" name="Google Shape;696;p119"/>
          <p:cNvPicPr preferRelativeResize="0"/>
          <p:nvPr/>
        </p:nvPicPr>
        <p:blipFill>
          <a:blip r:embed="rId4">
            <a:alphaModFix/>
          </a:blip>
          <a:stretch>
            <a:fillRect/>
          </a:stretch>
        </p:blipFill>
        <p:spPr>
          <a:xfrm>
            <a:off x="5450562" y="2499750"/>
            <a:ext cx="1004925" cy="1772759"/>
          </a:xfrm>
          <a:prstGeom prst="rect">
            <a:avLst/>
          </a:prstGeom>
          <a:noFill/>
          <a:ln>
            <a:noFill/>
          </a:ln>
        </p:spPr>
      </p:pic>
      <p:sp>
        <p:nvSpPr>
          <p:cNvPr id="697" name="Google Shape;697;p119"/>
          <p:cNvSpPr/>
          <p:nvPr/>
        </p:nvSpPr>
        <p:spPr>
          <a:xfrm>
            <a:off x="5644637" y="3023075"/>
            <a:ext cx="616800" cy="554100"/>
          </a:xfrm>
          <a:prstGeom prst="triangle">
            <a:avLst>
              <a:gd name="adj" fmla="val 50000"/>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698" name="Google Shape;698;p119"/>
          <p:cNvSpPr txBox="1"/>
          <p:nvPr/>
        </p:nvSpPr>
        <p:spPr>
          <a:xfrm>
            <a:off x="5811176" y="3023070"/>
            <a:ext cx="221100" cy="345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200">
                <a:solidFill>
                  <a:schemeClr val="lt1"/>
                </a:solidFill>
              </a:rPr>
              <a:t>!</a:t>
            </a:r>
            <a:endParaRPr sz="3200">
              <a:solidFill>
                <a:schemeClr val="lt1"/>
              </a:solidFill>
            </a:endParaRPr>
          </a:p>
        </p:txBody>
      </p:sp>
      <p:sp>
        <p:nvSpPr>
          <p:cNvPr id="699" name="Google Shape;699;p119"/>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Technology </a:t>
            </a:r>
            <a:endParaRPr sz="1200"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120"/>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706" name="Google Shape;706;p120"/>
          <p:cNvSpPr txBox="1"/>
          <p:nvPr/>
        </p:nvSpPr>
        <p:spPr>
          <a:xfrm>
            <a:off x="367775" y="1410775"/>
            <a:ext cx="4330200" cy="4608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US" sz="2000">
                <a:solidFill>
                  <a:schemeClr val="dk1"/>
                </a:solidFill>
                <a:latin typeface="Lexend Thin"/>
                <a:ea typeface="Lexend Thin"/>
                <a:cs typeface="Lexend Thin"/>
                <a:sym typeface="Lexend Thin"/>
              </a:rPr>
              <a:t>Be Aware!</a:t>
            </a:r>
            <a:br>
              <a:rPr lang="en-US" sz="2000">
                <a:solidFill>
                  <a:schemeClr val="dk1"/>
                </a:solidFill>
                <a:latin typeface="Lexend Thin"/>
                <a:ea typeface="Lexend Thin"/>
                <a:cs typeface="Lexend Thin"/>
                <a:sym typeface="Lexend Thin"/>
              </a:rPr>
            </a:br>
            <a:endParaRPr sz="2200">
              <a:solidFill>
                <a:schemeClr val="dk1"/>
              </a:solidFill>
              <a:latin typeface="Lexend Thin"/>
              <a:ea typeface="Lexend Thin"/>
              <a:cs typeface="Lexend Thin"/>
              <a:sym typeface="Lexend Thin"/>
            </a:endParaRPr>
          </a:p>
          <a:p>
            <a:pPr marL="0" lvl="0" indent="0" algn="l" rtl="0">
              <a:lnSpc>
                <a:spcPct val="115000"/>
              </a:lnSpc>
              <a:spcBef>
                <a:spcPts val="0"/>
              </a:spcBef>
              <a:spcAft>
                <a:spcPts val="0"/>
              </a:spcAft>
              <a:buNone/>
            </a:pPr>
            <a:r>
              <a:rPr lang="en-US" sz="1600" b="1">
                <a:solidFill>
                  <a:schemeClr val="dk1"/>
                </a:solidFill>
                <a:latin typeface="Lexend"/>
                <a:ea typeface="Lexend"/>
                <a:cs typeface="Lexend"/>
                <a:sym typeface="Lexend"/>
              </a:rPr>
              <a:t>Spending time on Instagram, Tik Tok, etc. can make you feel like your body doesn’t measure up.</a:t>
            </a:r>
            <a:r>
              <a:rPr lang="en-US" sz="1600">
                <a:solidFill>
                  <a:schemeClr val="dk1"/>
                </a:solidFill>
                <a:latin typeface="Lexend Thin"/>
                <a:ea typeface="Lexend Thin"/>
                <a:cs typeface="Lexend Thin"/>
                <a:sym typeface="Lexend Thin"/>
              </a:rPr>
              <a:t> </a:t>
            </a:r>
            <a:br>
              <a:rPr lang="en-US" sz="1600">
                <a:solidFill>
                  <a:schemeClr val="dk1"/>
                </a:solidFill>
                <a:latin typeface="Lexend Thin"/>
                <a:ea typeface="Lexend Thin"/>
                <a:cs typeface="Lexend Thin"/>
                <a:sym typeface="Lexend Thin"/>
              </a:rPr>
            </a:br>
            <a:br>
              <a:rPr lang="en-US" sz="1800">
                <a:solidFill>
                  <a:schemeClr val="dk1"/>
                </a:solidFill>
                <a:latin typeface="Lexend Thin"/>
                <a:ea typeface="Lexend Thin"/>
                <a:cs typeface="Lexend Thin"/>
                <a:sym typeface="Lexend Thin"/>
              </a:rPr>
            </a:br>
            <a:r>
              <a:rPr lang="en-US" sz="1600">
                <a:solidFill>
                  <a:schemeClr val="dk1"/>
                </a:solidFill>
                <a:latin typeface="Lexend Thin"/>
                <a:ea typeface="Lexend Thin"/>
                <a:cs typeface="Lexend Thin"/>
                <a:sym typeface="Lexend Thin"/>
              </a:rPr>
              <a:t>Have you ever felt this before? Did you know that 1 out of 3 girls feel worse about their bodies after time online? Fight back!</a:t>
            </a:r>
            <a:br>
              <a:rPr lang="en-US" sz="1600">
                <a:solidFill>
                  <a:schemeClr val="dk1"/>
                </a:solidFill>
                <a:latin typeface="Lexend Thin"/>
                <a:ea typeface="Lexend Thin"/>
                <a:cs typeface="Lexend Thin"/>
                <a:sym typeface="Lexend Thin"/>
              </a:rPr>
            </a:br>
            <a:br>
              <a:rPr lang="en-US" sz="1600">
                <a:solidFill>
                  <a:schemeClr val="dk1"/>
                </a:solidFill>
                <a:latin typeface="Lexend Thin"/>
                <a:ea typeface="Lexend Thin"/>
                <a:cs typeface="Lexend Thin"/>
                <a:sym typeface="Lexend Thin"/>
              </a:rPr>
            </a:br>
            <a:r>
              <a:rPr lang="en-US" sz="1600">
                <a:solidFill>
                  <a:schemeClr val="dk1"/>
                </a:solidFill>
                <a:latin typeface="Lexend Thin"/>
                <a:ea typeface="Lexend Thin"/>
                <a:cs typeface="Lexend Thin"/>
                <a:sym typeface="Lexend Thin"/>
              </a:rPr>
              <a:t>Leave the screen and make things, do things, play sports, enjoy quality time with people who love you.</a:t>
            </a:r>
            <a:r>
              <a:rPr lang="en-US" sz="1600" b="1">
                <a:solidFill>
                  <a:schemeClr val="dk1"/>
                </a:solidFill>
                <a:latin typeface="Lexend"/>
                <a:ea typeface="Lexend"/>
                <a:cs typeface="Lexend"/>
                <a:sym typeface="Lexend"/>
              </a:rPr>
              <a:t> </a:t>
            </a:r>
            <a:endParaRPr sz="1600" b="1">
              <a:solidFill>
                <a:schemeClr val="dk1"/>
              </a:solidFill>
              <a:latin typeface="Lexend"/>
              <a:ea typeface="Lexend"/>
              <a:cs typeface="Lexend"/>
              <a:sym typeface="Lexend"/>
            </a:endParaRPr>
          </a:p>
          <a:p>
            <a:pPr marL="0" lvl="0" indent="0" algn="l" rtl="0">
              <a:lnSpc>
                <a:spcPct val="115000"/>
              </a:lnSpc>
              <a:spcBef>
                <a:spcPts val="0"/>
              </a:spcBef>
              <a:spcAft>
                <a:spcPts val="0"/>
              </a:spcAft>
              <a:buNone/>
            </a:pPr>
            <a:endParaRPr sz="1600" b="1">
              <a:solidFill>
                <a:schemeClr val="dk1"/>
              </a:solidFill>
              <a:latin typeface="Lexend"/>
              <a:ea typeface="Lexend"/>
              <a:cs typeface="Lexend"/>
              <a:sym typeface="Lexend"/>
            </a:endParaRPr>
          </a:p>
          <a:p>
            <a:pPr marL="0" lvl="0" indent="0" algn="l" rtl="0">
              <a:lnSpc>
                <a:spcPct val="115000"/>
              </a:lnSpc>
              <a:spcBef>
                <a:spcPts val="0"/>
              </a:spcBef>
              <a:spcAft>
                <a:spcPts val="1200"/>
              </a:spcAft>
              <a:buNone/>
            </a:pPr>
            <a:r>
              <a:rPr lang="en-US" sz="1600" b="1">
                <a:solidFill>
                  <a:schemeClr val="dk1"/>
                </a:solidFill>
                <a:latin typeface="Lexend"/>
                <a:ea typeface="Lexend"/>
                <a:cs typeface="Lexend"/>
                <a:sym typeface="Lexend"/>
              </a:rPr>
              <a:t>You are valuable, just as you are. </a:t>
            </a:r>
            <a:endParaRPr sz="1600">
              <a:solidFill>
                <a:schemeClr val="dk1"/>
              </a:solidFill>
              <a:latin typeface="Lexend Thin"/>
              <a:ea typeface="Lexend Thin"/>
              <a:cs typeface="Lexend Thin"/>
              <a:sym typeface="Lexend Thin"/>
            </a:endParaRPr>
          </a:p>
        </p:txBody>
      </p:sp>
      <p:pic>
        <p:nvPicPr>
          <p:cNvPr id="707" name="Google Shape;707;p120"/>
          <p:cNvPicPr preferRelativeResize="0"/>
          <p:nvPr/>
        </p:nvPicPr>
        <p:blipFill>
          <a:blip r:embed="rId3">
            <a:alphaModFix/>
          </a:blip>
          <a:stretch>
            <a:fillRect/>
          </a:stretch>
        </p:blipFill>
        <p:spPr>
          <a:xfrm>
            <a:off x="5937628" y="1899925"/>
            <a:ext cx="2218524" cy="3913499"/>
          </a:xfrm>
          <a:prstGeom prst="rect">
            <a:avLst/>
          </a:prstGeom>
          <a:noFill/>
          <a:ln>
            <a:noFill/>
          </a:ln>
        </p:spPr>
      </p:pic>
      <p:sp>
        <p:nvSpPr>
          <p:cNvPr id="708" name="Google Shape;708;p120"/>
          <p:cNvSpPr/>
          <p:nvPr/>
        </p:nvSpPr>
        <p:spPr>
          <a:xfrm>
            <a:off x="6427376" y="2432574"/>
            <a:ext cx="1202700" cy="1080300"/>
          </a:xfrm>
          <a:prstGeom prst="triangle">
            <a:avLst>
              <a:gd name="adj" fmla="val 50000"/>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709" name="Google Shape;709;p120"/>
          <p:cNvSpPr txBox="1"/>
          <p:nvPr/>
        </p:nvSpPr>
        <p:spPr>
          <a:xfrm>
            <a:off x="6865387" y="2684200"/>
            <a:ext cx="326700" cy="762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4500">
                <a:solidFill>
                  <a:schemeClr val="lt1"/>
                </a:solidFill>
              </a:rPr>
              <a:t>!</a:t>
            </a:r>
            <a:endParaRPr sz="4500">
              <a:solidFill>
                <a:schemeClr val="lt1"/>
              </a:solidFill>
            </a:endParaRPr>
          </a:p>
        </p:txBody>
      </p:sp>
      <p:pic>
        <p:nvPicPr>
          <p:cNvPr id="710" name="Google Shape;710;p120"/>
          <p:cNvPicPr preferRelativeResize="0"/>
          <p:nvPr/>
        </p:nvPicPr>
        <p:blipFill rotWithShape="1">
          <a:blip r:embed="rId4">
            <a:alphaModFix/>
          </a:blip>
          <a:srcRect b="5482"/>
          <a:stretch/>
        </p:blipFill>
        <p:spPr>
          <a:xfrm>
            <a:off x="6156775" y="3640550"/>
            <a:ext cx="1743901" cy="1080301"/>
          </a:xfrm>
          <a:prstGeom prst="rect">
            <a:avLst/>
          </a:prstGeom>
          <a:noFill/>
          <a:ln>
            <a:noFill/>
          </a:ln>
        </p:spPr>
      </p:pic>
      <p:sp>
        <p:nvSpPr>
          <p:cNvPr id="711" name="Google Shape;711;p120"/>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Technology </a:t>
            </a:r>
            <a:endParaRPr sz="1200" b="1"/>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16"/>
        <p:cNvGrpSpPr/>
        <p:nvPr/>
      </p:nvGrpSpPr>
      <p:grpSpPr>
        <a:xfrm>
          <a:off x="0" y="0"/>
          <a:ext cx="0" cy="0"/>
          <a:chOff x="0" y="0"/>
          <a:chExt cx="0" cy="0"/>
        </a:xfrm>
      </p:grpSpPr>
      <p:pic>
        <p:nvPicPr>
          <p:cNvPr id="717" name="Google Shape;717;p121"/>
          <p:cNvPicPr preferRelativeResize="0"/>
          <p:nvPr/>
        </p:nvPicPr>
        <p:blipFill rotWithShape="1">
          <a:blip r:embed="rId3">
            <a:alphaModFix/>
          </a:blip>
          <a:srcRect l="3836"/>
          <a:stretch/>
        </p:blipFill>
        <p:spPr>
          <a:xfrm>
            <a:off x="3550125" y="1149925"/>
            <a:ext cx="3125599" cy="5733549"/>
          </a:xfrm>
          <a:prstGeom prst="rect">
            <a:avLst/>
          </a:prstGeom>
          <a:noFill/>
          <a:ln>
            <a:noFill/>
          </a:ln>
        </p:spPr>
      </p:pic>
      <p:sp>
        <p:nvSpPr>
          <p:cNvPr id="718" name="Google Shape;718;p121"/>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719" name="Google Shape;719;p121"/>
          <p:cNvSpPr txBox="1">
            <a:spLocks noGrp="1"/>
          </p:cNvSpPr>
          <p:nvPr>
            <p:ph type="title"/>
          </p:nvPr>
        </p:nvSpPr>
        <p:spPr>
          <a:xfrm>
            <a:off x="243400" y="235487"/>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2800">
                <a:latin typeface="Lexend Thin"/>
                <a:ea typeface="Lexend Thin"/>
                <a:cs typeface="Lexend Thin"/>
                <a:sym typeface="Lexend Thin"/>
              </a:rPr>
              <a:t>Time online can be toxic for body image</a:t>
            </a:r>
            <a:endParaRPr sz="2800">
              <a:latin typeface="Lexend Thin"/>
              <a:ea typeface="Lexend Thin"/>
              <a:cs typeface="Lexend Thin"/>
              <a:sym typeface="Lexend Thin"/>
            </a:endParaRPr>
          </a:p>
        </p:txBody>
      </p:sp>
      <p:pic>
        <p:nvPicPr>
          <p:cNvPr id="720" name="Google Shape;720;p121"/>
          <p:cNvPicPr preferRelativeResize="0"/>
          <p:nvPr/>
        </p:nvPicPr>
        <p:blipFill rotWithShape="1">
          <a:blip r:embed="rId4">
            <a:alphaModFix/>
          </a:blip>
          <a:srcRect b="4470"/>
          <a:stretch/>
        </p:blipFill>
        <p:spPr>
          <a:xfrm>
            <a:off x="3885975" y="3572725"/>
            <a:ext cx="2252151" cy="2977626"/>
          </a:xfrm>
          <a:prstGeom prst="rect">
            <a:avLst/>
          </a:prstGeom>
          <a:noFill/>
          <a:ln>
            <a:noFill/>
          </a:ln>
        </p:spPr>
      </p:pic>
      <p:pic>
        <p:nvPicPr>
          <p:cNvPr id="721" name="Google Shape;721;p121"/>
          <p:cNvPicPr preferRelativeResize="0"/>
          <p:nvPr/>
        </p:nvPicPr>
        <p:blipFill rotWithShape="1">
          <a:blip r:embed="rId5">
            <a:alphaModFix/>
          </a:blip>
          <a:srcRect r="10857"/>
          <a:stretch/>
        </p:blipFill>
        <p:spPr>
          <a:xfrm rot="-6">
            <a:off x="325625" y="1730468"/>
            <a:ext cx="6624799" cy="2179488"/>
          </a:xfrm>
          <a:prstGeom prst="rect">
            <a:avLst/>
          </a:prstGeom>
          <a:noFill/>
          <a:ln w="76200" cap="flat" cmpd="sng">
            <a:solidFill>
              <a:srgbClr val="FFD105"/>
            </a:solidFill>
            <a:prstDash val="solid"/>
            <a:round/>
            <a:headEnd type="none" w="sm" len="sm"/>
            <a:tailEnd type="none" w="sm" len="sm"/>
          </a:ln>
        </p:spPr>
      </p:pic>
      <p:cxnSp>
        <p:nvCxnSpPr>
          <p:cNvPr id="722" name="Google Shape;722;p121"/>
          <p:cNvCxnSpPr/>
          <p:nvPr/>
        </p:nvCxnSpPr>
        <p:spPr>
          <a:xfrm>
            <a:off x="2834925" y="4060450"/>
            <a:ext cx="1387800" cy="576900"/>
          </a:xfrm>
          <a:prstGeom prst="bentConnector3">
            <a:avLst>
              <a:gd name="adj1" fmla="val -593"/>
            </a:avLst>
          </a:prstGeom>
          <a:noFill/>
          <a:ln w="19050" cap="flat" cmpd="sng">
            <a:solidFill>
              <a:schemeClr val="dk2"/>
            </a:solidFill>
            <a:prstDash val="solid"/>
            <a:round/>
            <a:headEnd type="none" w="med" len="med"/>
            <a:tailEnd type="none" w="med" len="med"/>
          </a:ln>
        </p:spPr>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27"/>
        <p:cNvGrpSpPr/>
        <p:nvPr/>
      </p:nvGrpSpPr>
      <p:grpSpPr>
        <a:xfrm>
          <a:off x="0" y="0"/>
          <a:ext cx="0" cy="0"/>
          <a:chOff x="0" y="0"/>
          <a:chExt cx="0" cy="0"/>
        </a:xfrm>
      </p:grpSpPr>
      <p:sp>
        <p:nvSpPr>
          <p:cNvPr id="728" name="Google Shape;728;p122"/>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729" name="Google Shape;729;p122"/>
          <p:cNvSpPr txBox="1">
            <a:spLocks noGrp="1"/>
          </p:cNvSpPr>
          <p:nvPr>
            <p:ph type="title"/>
          </p:nvPr>
        </p:nvSpPr>
        <p:spPr>
          <a:xfrm>
            <a:off x="243150" y="1143400"/>
            <a:ext cx="8229600" cy="11430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3000" b="1">
                <a:solidFill>
                  <a:srgbClr val="757AA8"/>
                </a:solidFill>
                <a:latin typeface="Calibri"/>
                <a:ea typeface="Calibri"/>
                <a:cs typeface="Calibri"/>
                <a:sym typeface="Calibri"/>
              </a:rPr>
              <a:t>VOCABULARY</a:t>
            </a:r>
            <a:endParaRPr sz="3000" b="1">
              <a:solidFill>
                <a:srgbClr val="757AA8"/>
              </a:solidFill>
              <a:latin typeface="Calibri"/>
              <a:ea typeface="Calibri"/>
              <a:cs typeface="Calibri"/>
              <a:sym typeface="Calibri"/>
            </a:endParaRPr>
          </a:p>
        </p:txBody>
      </p:sp>
      <p:sp>
        <p:nvSpPr>
          <p:cNvPr id="730" name="Google Shape;730;p122"/>
          <p:cNvSpPr txBox="1"/>
          <p:nvPr/>
        </p:nvSpPr>
        <p:spPr>
          <a:xfrm>
            <a:off x="243150" y="2057800"/>
            <a:ext cx="8753400" cy="2422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900">
                <a:solidFill>
                  <a:schemeClr val="lt1"/>
                </a:solidFill>
                <a:highlight>
                  <a:schemeClr val="accent6"/>
                </a:highlight>
                <a:latin typeface="Comfortaa"/>
                <a:ea typeface="Comfortaa"/>
                <a:cs typeface="Comfortaa"/>
                <a:sym typeface="Comfortaa"/>
              </a:rPr>
              <a:t>stress </a:t>
            </a:r>
            <a:br>
              <a:rPr lang="en-US" sz="2100">
                <a:solidFill>
                  <a:schemeClr val="dk1"/>
                </a:solidFill>
                <a:latin typeface="Comfortaa"/>
                <a:ea typeface="Comfortaa"/>
                <a:cs typeface="Comfortaa"/>
                <a:sym typeface="Comfortaa"/>
              </a:rPr>
            </a:br>
            <a:r>
              <a:rPr lang="en-US" sz="1700">
                <a:solidFill>
                  <a:schemeClr val="dk1"/>
                </a:solidFill>
                <a:latin typeface="Comfortaa"/>
                <a:ea typeface="Comfortaa"/>
                <a:cs typeface="Comfortaa"/>
                <a:sym typeface="Comfortaa"/>
              </a:rPr>
              <a:t>Noun</a:t>
            </a:r>
            <a:endParaRPr sz="1700">
              <a:solidFill>
                <a:schemeClr val="dk1"/>
              </a:solidFill>
              <a:latin typeface="Comfortaa"/>
              <a:ea typeface="Comfortaa"/>
              <a:cs typeface="Comfortaa"/>
              <a:sym typeface="Comfortaa"/>
            </a:endParaRPr>
          </a:p>
          <a:p>
            <a:pPr marL="0" lvl="0" indent="0" algn="l" rtl="0">
              <a:lnSpc>
                <a:spcPct val="115000"/>
              </a:lnSpc>
              <a:spcBef>
                <a:spcPts val="700"/>
              </a:spcBef>
              <a:spcAft>
                <a:spcPts val="0"/>
              </a:spcAft>
              <a:buNone/>
            </a:pPr>
            <a:br>
              <a:rPr lang="en-US" sz="2600">
                <a:solidFill>
                  <a:srgbClr val="757AA8"/>
                </a:solidFill>
                <a:latin typeface="Comfortaa"/>
                <a:ea typeface="Comfortaa"/>
                <a:cs typeface="Comfortaa"/>
                <a:sym typeface="Comfortaa"/>
              </a:rPr>
            </a:br>
            <a:endParaRPr sz="2500">
              <a:solidFill>
                <a:srgbClr val="757AA8"/>
              </a:solidFill>
              <a:latin typeface="Comfortaa"/>
              <a:ea typeface="Comfortaa"/>
              <a:cs typeface="Comfortaa"/>
              <a:sym typeface="Comfortaa"/>
            </a:endParaRPr>
          </a:p>
          <a:p>
            <a:pPr marL="0" lvl="0" indent="0" algn="l" rtl="0">
              <a:spcBef>
                <a:spcPts val="0"/>
              </a:spcBef>
              <a:spcAft>
                <a:spcPts val="0"/>
              </a:spcAft>
              <a:buNone/>
            </a:pPr>
            <a:endParaRPr sz="2800">
              <a:solidFill>
                <a:schemeClr val="dk1"/>
              </a:solidFill>
              <a:latin typeface="Comfortaa"/>
              <a:ea typeface="Comfortaa"/>
              <a:cs typeface="Comfortaa"/>
              <a:sym typeface="Comfortaa"/>
            </a:endParaRPr>
          </a:p>
        </p:txBody>
      </p:sp>
      <p:pic>
        <p:nvPicPr>
          <p:cNvPr id="731" name="Google Shape;731;p122"/>
          <p:cNvPicPr preferRelativeResize="0"/>
          <p:nvPr/>
        </p:nvPicPr>
        <p:blipFill rotWithShape="1">
          <a:blip r:embed="rId3">
            <a:alphaModFix/>
          </a:blip>
          <a:srcRect l="3162" t="38002" r="4908" b="34356"/>
          <a:stretch/>
        </p:blipFill>
        <p:spPr>
          <a:xfrm>
            <a:off x="818465" y="3656388"/>
            <a:ext cx="7078973" cy="1237887"/>
          </a:xfrm>
          <a:prstGeom prst="rect">
            <a:avLst/>
          </a:prstGeom>
          <a:noFill/>
          <a:ln>
            <a:noFill/>
          </a:ln>
        </p:spPr>
      </p:pic>
      <p:sp>
        <p:nvSpPr>
          <p:cNvPr id="732" name="Google Shape;732;p122"/>
          <p:cNvSpPr txBox="1"/>
          <p:nvPr/>
        </p:nvSpPr>
        <p:spPr>
          <a:xfrm>
            <a:off x="212898" y="3255575"/>
            <a:ext cx="3350400" cy="135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2100" i="1">
                <a:solidFill>
                  <a:schemeClr val="dk1"/>
                </a:solidFill>
                <a:latin typeface="Lexend Thin"/>
                <a:ea typeface="Lexend Thin"/>
                <a:cs typeface="Lexend Thin"/>
                <a:sym typeface="Lexend Thin"/>
              </a:rPr>
              <a:t>The body’s response to</a:t>
            </a:r>
            <a:endParaRPr sz="2100">
              <a:solidFill>
                <a:schemeClr val="dk1"/>
              </a:solidFill>
              <a:latin typeface="Lexend Thin"/>
              <a:ea typeface="Lexend Thin"/>
              <a:cs typeface="Lexend Thin"/>
              <a:sym typeface="Lexend Thin"/>
            </a:endParaRPr>
          </a:p>
        </p:txBody>
      </p:sp>
      <p:sp>
        <p:nvSpPr>
          <p:cNvPr id="733" name="Google Shape;733;p122"/>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738"/>
        <p:cNvGrpSpPr/>
        <p:nvPr/>
      </p:nvGrpSpPr>
      <p:grpSpPr>
        <a:xfrm>
          <a:off x="0" y="0"/>
          <a:ext cx="0" cy="0"/>
          <a:chOff x="0" y="0"/>
          <a:chExt cx="0" cy="0"/>
        </a:xfrm>
      </p:grpSpPr>
      <p:pic>
        <p:nvPicPr>
          <p:cNvPr id="739" name="Google Shape;739;p123"/>
          <p:cNvPicPr preferRelativeResize="0"/>
          <p:nvPr/>
        </p:nvPicPr>
        <p:blipFill rotWithShape="1">
          <a:blip r:embed="rId3">
            <a:alphaModFix/>
          </a:blip>
          <a:srcRect b="11543"/>
          <a:stretch/>
        </p:blipFill>
        <p:spPr>
          <a:xfrm>
            <a:off x="3420825" y="2331225"/>
            <a:ext cx="4630151" cy="4526776"/>
          </a:xfrm>
          <a:prstGeom prst="rect">
            <a:avLst/>
          </a:prstGeom>
          <a:noFill/>
          <a:ln>
            <a:noFill/>
          </a:ln>
        </p:spPr>
      </p:pic>
      <p:sp>
        <p:nvSpPr>
          <p:cNvPr id="740" name="Google Shape;740;p12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741" name="Google Shape;741;p123"/>
          <p:cNvSpPr txBox="1"/>
          <p:nvPr/>
        </p:nvSpPr>
        <p:spPr>
          <a:xfrm>
            <a:off x="344275" y="2933075"/>
            <a:ext cx="677700" cy="615600"/>
          </a:xfrm>
          <a:prstGeom prst="rect">
            <a:avLst/>
          </a:prstGeom>
          <a:noFill/>
          <a:ln>
            <a:noFill/>
          </a:ln>
        </p:spPr>
        <p:txBody>
          <a:bodyPr spcFirstLastPara="1" wrap="square" lIns="91425" tIns="91425" rIns="91425" bIns="91425" anchor="t" anchorCtr="0">
            <a:spAutoFit/>
          </a:bodyPr>
          <a:lstStyle/>
          <a:p>
            <a:pPr marL="457200" lvl="0" indent="-406400" algn="l" rtl="0">
              <a:spcBef>
                <a:spcPts val="0"/>
              </a:spcBef>
              <a:spcAft>
                <a:spcPts val="0"/>
              </a:spcAft>
              <a:buClr>
                <a:schemeClr val="dk1"/>
              </a:buClr>
              <a:buSzPts val="2800"/>
              <a:buFont typeface="Annie Use Your Telescope"/>
              <a:buAutoNum type="arabicPeriod"/>
            </a:pPr>
            <a:endParaRPr sz="1800" b="1">
              <a:latin typeface="Annie Use Your Telescope"/>
              <a:ea typeface="Annie Use Your Telescope"/>
              <a:cs typeface="Annie Use Your Telescope"/>
              <a:sym typeface="Annie Use Your Telescope"/>
            </a:endParaRPr>
          </a:p>
        </p:txBody>
      </p:sp>
      <p:sp>
        <p:nvSpPr>
          <p:cNvPr id="742" name="Google Shape;742;p123"/>
          <p:cNvSpPr txBox="1"/>
          <p:nvPr/>
        </p:nvSpPr>
        <p:spPr>
          <a:xfrm>
            <a:off x="676100" y="3584388"/>
            <a:ext cx="3000000" cy="22626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2000">
                <a:solidFill>
                  <a:schemeClr val="dk1"/>
                </a:solidFill>
                <a:latin typeface="Annie Use Your Telescope"/>
                <a:ea typeface="Annie Use Your Telescope"/>
                <a:cs typeface="Annie Use Your Telescope"/>
                <a:sym typeface="Annie Use Your Telescope"/>
              </a:rPr>
              <a:t>Thoughts or behaviors that create stress.</a:t>
            </a:r>
            <a:br>
              <a:rPr lang="en-US" sz="2000">
                <a:solidFill>
                  <a:schemeClr val="dk1"/>
                </a:solidFill>
                <a:latin typeface="Annie Use Your Telescope"/>
                <a:ea typeface="Annie Use Your Telescope"/>
                <a:cs typeface="Annie Use Your Telescope"/>
                <a:sym typeface="Annie Use Your Telescope"/>
              </a:rPr>
            </a:br>
            <a:br>
              <a:rPr lang="en-US" sz="2000">
                <a:solidFill>
                  <a:schemeClr val="dk1"/>
                </a:solidFill>
                <a:latin typeface="Annie Use Your Telescope"/>
                <a:ea typeface="Annie Use Your Telescope"/>
                <a:cs typeface="Annie Use Your Telescope"/>
                <a:sym typeface="Annie Use Your Telescope"/>
              </a:rPr>
            </a:br>
            <a:r>
              <a:rPr lang="en-US" sz="2000">
                <a:solidFill>
                  <a:schemeClr val="dk1"/>
                </a:solidFill>
                <a:latin typeface="Annie Use Your Telescope"/>
                <a:ea typeface="Annie Use Your Telescope"/>
                <a:cs typeface="Annie Use Your Telescope"/>
                <a:sym typeface="Annie Use Your Telescope"/>
              </a:rPr>
              <a:t>When our mindset or expectation is “all or nothing,” this can cause us stress.</a:t>
            </a:r>
            <a:endParaRPr sz="2100">
              <a:latin typeface="Annie Use Your Telescope"/>
              <a:ea typeface="Annie Use Your Telescope"/>
              <a:cs typeface="Annie Use Your Telescope"/>
              <a:sym typeface="Annie Use Your Telescope"/>
            </a:endParaRPr>
          </a:p>
        </p:txBody>
      </p:sp>
      <p:sp>
        <p:nvSpPr>
          <p:cNvPr id="743" name="Google Shape;743;p123"/>
          <p:cNvSpPr txBox="1"/>
          <p:nvPr/>
        </p:nvSpPr>
        <p:spPr>
          <a:xfrm>
            <a:off x="717175" y="3024075"/>
            <a:ext cx="3059700" cy="477000"/>
          </a:xfrm>
          <a:prstGeom prst="rect">
            <a:avLst/>
          </a:prstGeom>
          <a:solidFill>
            <a:srgbClr val="F6B26B"/>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b="1">
                <a:solidFill>
                  <a:schemeClr val="lt1"/>
                </a:solidFill>
                <a:latin typeface="Lexend"/>
                <a:ea typeface="Lexend"/>
                <a:cs typeface="Lexend"/>
                <a:sym typeface="Lexend"/>
              </a:rPr>
              <a:t>INTERNAL </a:t>
            </a:r>
            <a:r>
              <a:rPr lang="en-US" sz="1900">
                <a:solidFill>
                  <a:schemeClr val="lt1"/>
                </a:solidFill>
                <a:latin typeface="Lexend ExtraLight"/>
                <a:ea typeface="Lexend ExtraLight"/>
                <a:cs typeface="Lexend ExtraLight"/>
                <a:sym typeface="Lexend ExtraLight"/>
              </a:rPr>
              <a:t>STRESSORS</a:t>
            </a:r>
            <a:endParaRPr sz="1900">
              <a:solidFill>
                <a:schemeClr val="lt1"/>
              </a:solidFill>
              <a:latin typeface="Lexend ExtraLight"/>
              <a:ea typeface="Lexend ExtraLight"/>
              <a:cs typeface="Lexend ExtraLight"/>
              <a:sym typeface="Lexend ExtraLight"/>
            </a:endParaRPr>
          </a:p>
        </p:txBody>
      </p:sp>
      <p:cxnSp>
        <p:nvCxnSpPr>
          <p:cNvPr id="744" name="Google Shape;744;p123"/>
          <p:cNvCxnSpPr/>
          <p:nvPr/>
        </p:nvCxnSpPr>
        <p:spPr>
          <a:xfrm>
            <a:off x="818700" y="3412950"/>
            <a:ext cx="1252500" cy="0"/>
          </a:xfrm>
          <a:prstGeom prst="straightConnector1">
            <a:avLst/>
          </a:prstGeom>
          <a:noFill/>
          <a:ln w="19050" cap="flat" cmpd="sng">
            <a:solidFill>
              <a:schemeClr val="dk2"/>
            </a:solidFill>
            <a:prstDash val="solid"/>
            <a:round/>
            <a:headEnd type="none" w="med" len="med"/>
            <a:tailEnd type="none" w="med" len="med"/>
          </a:ln>
        </p:spPr>
      </p:cxnSp>
      <p:sp>
        <p:nvSpPr>
          <p:cNvPr id="745" name="Google Shape;745;p123"/>
          <p:cNvSpPr txBox="1"/>
          <p:nvPr/>
        </p:nvSpPr>
        <p:spPr>
          <a:xfrm>
            <a:off x="4787925" y="1726000"/>
            <a:ext cx="3400800" cy="74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2100" b="1" i="1">
                <a:solidFill>
                  <a:schemeClr val="dk1"/>
                </a:solidFill>
                <a:latin typeface="Annie Use Your Telescope"/>
                <a:ea typeface="Annie Use Your Telescope"/>
                <a:cs typeface="Annie Use Your Telescope"/>
                <a:sym typeface="Annie Use Your Telescope"/>
              </a:rPr>
              <a:t>I’m a failure. Because I’m not good at this I’ll never be good </a:t>
            </a:r>
            <a:br>
              <a:rPr lang="en-US" sz="2100" b="1" i="1">
                <a:solidFill>
                  <a:schemeClr val="dk1"/>
                </a:solidFill>
                <a:latin typeface="Annie Use Your Telescope"/>
                <a:ea typeface="Annie Use Your Telescope"/>
                <a:cs typeface="Annie Use Your Telescope"/>
                <a:sym typeface="Annie Use Your Telescope"/>
              </a:rPr>
            </a:br>
            <a:r>
              <a:rPr lang="en-US" sz="2100" b="1" i="1">
                <a:solidFill>
                  <a:schemeClr val="dk1"/>
                </a:solidFill>
                <a:latin typeface="Annie Use Your Telescope"/>
                <a:ea typeface="Annie Use Your Telescope"/>
                <a:cs typeface="Annie Use Your Telescope"/>
                <a:sym typeface="Annie Use Your Telescope"/>
              </a:rPr>
              <a:t>at ANYTHING !</a:t>
            </a:r>
            <a:endParaRPr sz="2100" b="1" i="1">
              <a:solidFill>
                <a:schemeClr val="dk1"/>
              </a:solidFill>
              <a:latin typeface="Annie Use Your Telescope"/>
              <a:ea typeface="Annie Use Your Telescope"/>
              <a:cs typeface="Annie Use Your Telescope"/>
              <a:sym typeface="Annie Use Your Telescope"/>
            </a:endParaRPr>
          </a:p>
        </p:txBody>
      </p:sp>
      <p:pic>
        <p:nvPicPr>
          <p:cNvPr id="746" name="Google Shape;746;p123"/>
          <p:cNvPicPr preferRelativeResize="0"/>
          <p:nvPr/>
        </p:nvPicPr>
        <p:blipFill>
          <a:blip r:embed="rId4">
            <a:alphaModFix/>
          </a:blip>
          <a:stretch>
            <a:fillRect/>
          </a:stretch>
        </p:blipFill>
        <p:spPr>
          <a:xfrm>
            <a:off x="4346250" y="3085475"/>
            <a:ext cx="2210250" cy="1768200"/>
          </a:xfrm>
          <a:prstGeom prst="rect">
            <a:avLst/>
          </a:prstGeom>
          <a:noFill/>
          <a:ln>
            <a:noFill/>
          </a:ln>
        </p:spPr>
      </p:pic>
      <p:sp>
        <p:nvSpPr>
          <p:cNvPr id="747" name="Google Shape;747;p123"/>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
        <p:nvSpPr>
          <p:cNvPr id="748" name="Google Shape;748;p123"/>
          <p:cNvSpPr txBox="1"/>
          <p:nvPr/>
        </p:nvSpPr>
        <p:spPr>
          <a:xfrm>
            <a:off x="304800" y="1396925"/>
            <a:ext cx="3280200" cy="158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400">
                <a:latin typeface="Annie Use Your Telescope"/>
                <a:ea typeface="Annie Use Your Telescope"/>
                <a:cs typeface="Annie Use Your Telescope"/>
                <a:sym typeface="Annie Use Your Telescope"/>
              </a:rPr>
              <a:t>There are two kinds of</a:t>
            </a:r>
            <a:r>
              <a:rPr lang="en-US" sz="3400" b="1" i="1">
                <a:solidFill>
                  <a:schemeClr val="accent6"/>
                </a:solidFill>
                <a:latin typeface="Lexend"/>
                <a:ea typeface="Lexend"/>
                <a:cs typeface="Lexend"/>
                <a:sym typeface="Lexend"/>
              </a:rPr>
              <a:t> Stress.</a:t>
            </a:r>
            <a:br>
              <a:rPr lang="en-US" sz="3400">
                <a:latin typeface="Annie Use Your Telescope"/>
                <a:ea typeface="Annie Use Your Telescope"/>
                <a:cs typeface="Annie Use Your Telescope"/>
                <a:sym typeface="Annie Use Your Telescope"/>
              </a:rPr>
            </a:br>
            <a:br>
              <a:rPr lang="en-US" sz="3400">
                <a:latin typeface="Annie Use Your Telescope"/>
                <a:ea typeface="Annie Use Your Telescope"/>
                <a:cs typeface="Annie Use Your Telescope"/>
                <a:sym typeface="Annie Use Your Telescope"/>
              </a:rPr>
            </a:br>
            <a:endParaRPr sz="3400">
              <a:latin typeface="Annie Use Your Telescope"/>
              <a:ea typeface="Annie Use Your Telescope"/>
              <a:cs typeface="Annie Use Your Telescope"/>
              <a:sym typeface="Annie Use Your Telescope"/>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53"/>
        <p:cNvGrpSpPr/>
        <p:nvPr/>
      </p:nvGrpSpPr>
      <p:grpSpPr>
        <a:xfrm>
          <a:off x="0" y="0"/>
          <a:ext cx="0" cy="0"/>
          <a:chOff x="0" y="0"/>
          <a:chExt cx="0" cy="0"/>
        </a:xfrm>
      </p:grpSpPr>
      <p:pic>
        <p:nvPicPr>
          <p:cNvPr id="754" name="Google Shape;754;p124"/>
          <p:cNvPicPr preferRelativeResize="0"/>
          <p:nvPr/>
        </p:nvPicPr>
        <p:blipFill rotWithShape="1">
          <a:blip r:embed="rId3">
            <a:alphaModFix/>
          </a:blip>
          <a:srcRect l="12131" r="11811" b="29962"/>
          <a:stretch/>
        </p:blipFill>
        <p:spPr>
          <a:xfrm>
            <a:off x="3431500" y="1338525"/>
            <a:ext cx="5712499" cy="4208526"/>
          </a:xfrm>
          <a:prstGeom prst="rect">
            <a:avLst/>
          </a:prstGeom>
          <a:noFill/>
          <a:ln>
            <a:noFill/>
          </a:ln>
        </p:spPr>
      </p:pic>
      <p:sp>
        <p:nvSpPr>
          <p:cNvPr id="755" name="Google Shape;755;p12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756" name="Google Shape;756;p124"/>
          <p:cNvSpPr txBox="1"/>
          <p:nvPr/>
        </p:nvSpPr>
        <p:spPr>
          <a:xfrm>
            <a:off x="304800" y="1396925"/>
            <a:ext cx="3280200" cy="1583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400">
                <a:latin typeface="Annie Use Your Telescope"/>
                <a:ea typeface="Annie Use Your Telescope"/>
                <a:cs typeface="Annie Use Your Telescope"/>
                <a:sym typeface="Annie Use Your Telescope"/>
              </a:rPr>
              <a:t>There are two kinds of</a:t>
            </a:r>
            <a:r>
              <a:rPr lang="en-US" sz="3400" b="1" i="1">
                <a:solidFill>
                  <a:schemeClr val="accent6"/>
                </a:solidFill>
                <a:latin typeface="Lexend"/>
                <a:ea typeface="Lexend"/>
                <a:cs typeface="Lexend"/>
                <a:sym typeface="Lexend"/>
              </a:rPr>
              <a:t> Stress.</a:t>
            </a:r>
            <a:br>
              <a:rPr lang="en-US" sz="3400">
                <a:latin typeface="Annie Use Your Telescope"/>
                <a:ea typeface="Annie Use Your Telescope"/>
                <a:cs typeface="Annie Use Your Telescope"/>
                <a:sym typeface="Annie Use Your Telescope"/>
              </a:rPr>
            </a:br>
            <a:br>
              <a:rPr lang="en-US" sz="3400">
                <a:latin typeface="Annie Use Your Telescope"/>
                <a:ea typeface="Annie Use Your Telescope"/>
                <a:cs typeface="Annie Use Your Telescope"/>
                <a:sym typeface="Annie Use Your Telescope"/>
              </a:rPr>
            </a:br>
            <a:br>
              <a:rPr lang="en-US" sz="3400">
                <a:latin typeface="Annie Use Your Telescope"/>
                <a:ea typeface="Annie Use Your Telescope"/>
                <a:cs typeface="Annie Use Your Telescope"/>
                <a:sym typeface="Annie Use Your Telescope"/>
              </a:rPr>
            </a:br>
            <a:endParaRPr sz="3400">
              <a:latin typeface="Annie Use Your Telescope"/>
              <a:ea typeface="Annie Use Your Telescope"/>
              <a:cs typeface="Annie Use Your Telescope"/>
              <a:sym typeface="Annie Use Your Telescope"/>
            </a:endParaRPr>
          </a:p>
        </p:txBody>
      </p:sp>
      <p:sp>
        <p:nvSpPr>
          <p:cNvPr id="757" name="Google Shape;757;p124"/>
          <p:cNvSpPr txBox="1"/>
          <p:nvPr/>
        </p:nvSpPr>
        <p:spPr>
          <a:xfrm>
            <a:off x="304800" y="2973400"/>
            <a:ext cx="30000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dk1"/>
                </a:solidFill>
                <a:latin typeface="Annie Use Your Telescope"/>
                <a:ea typeface="Annie Use Your Telescope"/>
                <a:cs typeface="Annie Use Your Telescope"/>
                <a:sym typeface="Annie Use Your Telescope"/>
              </a:rPr>
              <a:t>2.</a:t>
            </a:r>
            <a:endParaRPr sz="1800" b="1">
              <a:latin typeface="Annie Use Your Telescope"/>
              <a:ea typeface="Annie Use Your Telescope"/>
              <a:cs typeface="Annie Use Your Telescope"/>
              <a:sym typeface="Annie Use Your Telescope"/>
            </a:endParaRPr>
          </a:p>
        </p:txBody>
      </p:sp>
      <p:sp>
        <p:nvSpPr>
          <p:cNvPr id="758" name="Google Shape;758;p124"/>
          <p:cNvSpPr txBox="1"/>
          <p:nvPr/>
        </p:nvSpPr>
        <p:spPr>
          <a:xfrm>
            <a:off x="682300" y="3581763"/>
            <a:ext cx="3000000" cy="295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000">
                <a:solidFill>
                  <a:schemeClr val="dk1"/>
                </a:solidFill>
                <a:latin typeface="Annie Use Your Telescope"/>
                <a:ea typeface="Annie Use Your Telescope"/>
                <a:cs typeface="Annie Use Your Telescope"/>
                <a:sym typeface="Annie Use Your Telescope"/>
              </a:rPr>
              <a:t>Stress that comes from external factors you can’t control. </a:t>
            </a:r>
            <a:br>
              <a:rPr lang="en-US" sz="2000">
                <a:solidFill>
                  <a:schemeClr val="dk1"/>
                </a:solidFill>
                <a:latin typeface="Annie Use Your Telescope"/>
                <a:ea typeface="Annie Use Your Telescope"/>
                <a:cs typeface="Annie Use Your Telescope"/>
                <a:sym typeface="Annie Use Your Telescope"/>
              </a:rPr>
            </a:br>
            <a:br>
              <a:rPr lang="en-US" sz="2000">
                <a:solidFill>
                  <a:schemeClr val="dk1"/>
                </a:solidFill>
                <a:latin typeface="Annie Use Your Telescope"/>
                <a:ea typeface="Annie Use Your Telescope"/>
                <a:cs typeface="Annie Use Your Telescope"/>
                <a:sym typeface="Annie Use Your Telescope"/>
              </a:rPr>
            </a:br>
            <a:r>
              <a:rPr lang="en-US" sz="2000">
                <a:solidFill>
                  <a:schemeClr val="dk1"/>
                </a:solidFill>
                <a:latin typeface="Annie Use Your Telescope"/>
                <a:ea typeface="Annie Use Your Telescope"/>
                <a:cs typeface="Annie Use Your Telescope"/>
                <a:sym typeface="Annie Use Your Telescope"/>
              </a:rPr>
              <a:t>When major life events happen, </a:t>
            </a:r>
            <a:br>
              <a:rPr lang="en-US" sz="2000">
                <a:solidFill>
                  <a:schemeClr val="dk1"/>
                </a:solidFill>
                <a:latin typeface="Annie Use Your Telescope"/>
                <a:ea typeface="Annie Use Your Telescope"/>
                <a:cs typeface="Annie Use Your Telescope"/>
                <a:sym typeface="Annie Use Your Telescope"/>
              </a:rPr>
            </a:br>
            <a:r>
              <a:rPr lang="en-US" sz="2000">
                <a:solidFill>
                  <a:schemeClr val="dk1"/>
                </a:solidFill>
                <a:latin typeface="Annie Use Your Telescope"/>
                <a:ea typeface="Annie Use Your Telescope"/>
                <a:cs typeface="Annie Use Your Telescope"/>
                <a:sym typeface="Annie Use Your Telescope"/>
              </a:rPr>
              <a:t>like the death of a grandparent </a:t>
            </a:r>
            <a:br>
              <a:rPr lang="en-US" sz="2000">
                <a:solidFill>
                  <a:schemeClr val="dk1"/>
                </a:solidFill>
                <a:latin typeface="Annie Use Your Telescope"/>
                <a:ea typeface="Annie Use Your Telescope"/>
                <a:cs typeface="Annie Use Your Telescope"/>
                <a:sym typeface="Annie Use Your Telescope"/>
              </a:rPr>
            </a:br>
            <a:r>
              <a:rPr lang="en-US" sz="2000">
                <a:solidFill>
                  <a:schemeClr val="dk1"/>
                </a:solidFill>
                <a:latin typeface="Annie Use Your Telescope"/>
                <a:ea typeface="Annie Use Your Telescope"/>
                <a:cs typeface="Annie Use Your Telescope"/>
                <a:sym typeface="Annie Use Your Telescope"/>
              </a:rPr>
              <a:t>or a parent loses their job, </a:t>
            </a:r>
            <a:br>
              <a:rPr lang="en-US" sz="2000">
                <a:solidFill>
                  <a:schemeClr val="dk1"/>
                </a:solidFill>
                <a:latin typeface="Annie Use Your Telescope"/>
                <a:ea typeface="Annie Use Your Telescope"/>
                <a:cs typeface="Annie Use Your Telescope"/>
                <a:sym typeface="Annie Use Your Telescope"/>
              </a:rPr>
            </a:br>
            <a:r>
              <a:rPr lang="en-US" sz="2000">
                <a:solidFill>
                  <a:schemeClr val="dk1"/>
                </a:solidFill>
                <a:latin typeface="Annie Use Your Telescope"/>
                <a:ea typeface="Annie Use Your Telescope"/>
                <a:cs typeface="Annie Use Your Telescope"/>
                <a:sym typeface="Annie Use Your Telescope"/>
              </a:rPr>
              <a:t>this can cause us stress.</a:t>
            </a:r>
            <a:endParaRPr sz="2000" b="1">
              <a:solidFill>
                <a:schemeClr val="dk1"/>
              </a:solidFill>
              <a:latin typeface="Annie Use Your Telescope"/>
              <a:ea typeface="Annie Use Your Telescope"/>
              <a:cs typeface="Annie Use Your Telescope"/>
              <a:sym typeface="Annie Use Your Telescope"/>
            </a:endParaRPr>
          </a:p>
          <a:p>
            <a:pPr marL="0" lvl="0" indent="0" algn="l" rtl="0">
              <a:lnSpc>
                <a:spcPct val="115000"/>
              </a:lnSpc>
              <a:spcBef>
                <a:spcPts val="0"/>
              </a:spcBef>
              <a:spcAft>
                <a:spcPts val="0"/>
              </a:spcAft>
              <a:buNone/>
            </a:pPr>
            <a:endParaRPr sz="2000">
              <a:solidFill>
                <a:schemeClr val="dk1"/>
              </a:solidFill>
              <a:latin typeface="Annie Use Your Telescope"/>
              <a:ea typeface="Annie Use Your Telescope"/>
              <a:cs typeface="Annie Use Your Telescope"/>
              <a:sym typeface="Annie Use Your Telescope"/>
            </a:endParaRPr>
          </a:p>
        </p:txBody>
      </p:sp>
      <p:sp>
        <p:nvSpPr>
          <p:cNvPr id="759" name="Google Shape;759;p124"/>
          <p:cNvSpPr txBox="1"/>
          <p:nvPr/>
        </p:nvSpPr>
        <p:spPr>
          <a:xfrm>
            <a:off x="682300" y="3042700"/>
            <a:ext cx="3059700" cy="477000"/>
          </a:xfrm>
          <a:prstGeom prst="rect">
            <a:avLst/>
          </a:prstGeom>
          <a:solidFill>
            <a:srgbClr val="F6B26B"/>
          </a:solid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b="1">
                <a:solidFill>
                  <a:schemeClr val="dk1"/>
                </a:solidFill>
                <a:latin typeface="Lexend"/>
                <a:ea typeface="Lexend"/>
                <a:cs typeface="Lexend"/>
                <a:sym typeface="Lexend"/>
              </a:rPr>
              <a:t>EXTERNAL</a:t>
            </a:r>
            <a:r>
              <a:rPr lang="en-US" sz="1900" b="1">
                <a:solidFill>
                  <a:schemeClr val="lt1"/>
                </a:solidFill>
                <a:latin typeface="Lexend"/>
                <a:ea typeface="Lexend"/>
                <a:cs typeface="Lexend"/>
                <a:sym typeface="Lexend"/>
              </a:rPr>
              <a:t> </a:t>
            </a:r>
            <a:r>
              <a:rPr lang="en-US" sz="1900">
                <a:solidFill>
                  <a:schemeClr val="lt1"/>
                </a:solidFill>
                <a:latin typeface="Lexend ExtraLight"/>
                <a:ea typeface="Lexend ExtraLight"/>
                <a:cs typeface="Lexend ExtraLight"/>
                <a:sym typeface="Lexend ExtraLight"/>
              </a:rPr>
              <a:t>STRESSORS</a:t>
            </a:r>
            <a:endParaRPr sz="1900">
              <a:solidFill>
                <a:schemeClr val="lt1"/>
              </a:solidFill>
              <a:latin typeface="Lexend ExtraLight"/>
              <a:ea typeface="Lexend ExtraLight"/>
              <a:cs typeface="Lexend ExtraLight"/>
              <a:sym typeface="Lexend ExtraLight"/>
            </a:endParaRPr>
          </a:p>
        </p:txBody>
      </p:sp>
      <p:cxnSp>
        <p:nvCxnSpPr>
          <p:cNvPr id="760" name="Google Shape;760;p124"/>
          <p:cNvCxnSpPr/>
          <p:nvPr/>
        </p:nvCxnSpPr>
        <p:spPr>
          <a:xfrm>
            <a:off x="783825" y="3431575"/>
            <a:ext cx="1252500" cy="0"/>
          </a:xfrm>
          <a:prstGeom prst="straightConnector1">
            <a:avLst/>
          </a:prstGeom>
          <a:noFill/>
          <a:ln w="28575" cap="flat" cmpd="sng">
            <a:solidFill>
              <a:schemeClr val="lt1"/>
            </a:solidFill>
            <a:prstDash val="solid"/>
            <a:round/>
            <a:headEnd type="none" w="med" len="med"/>
            <a:tailEnd type="none" w="med" len="med"/>
          </a:ln>
        </p:spPr>
      </p:cxnSp>
      <p:pic>
        <p:nvPicPr>
          <p:cNvPr id="761" name="Google Shape;761;p124"/>
          <p:cNvPicPr preferRelativeResize="0"/>
          <p:nvPr/>
        </p:nvPicPr>
        <p:blipFill rotWithShape="1">
          <a:blip r:embed="rId4">
            <a:alphaModFix/>
          </a:blip>
          <a:srcRect r="9074" b="11543"/>
          <a:stretch/>
        </p:blipFill>
        <p:spPr>
          <a:xfrm>
            <a:off x="4324486" y="2331225"/>
            <a:ext cx="4209923" cy="4526776"/>
          </a:xfrm>
          <a:prstGeom prst="rect">
            <a:avLst/>
          </a:prstGeom>
          <a:noFill/>
          <a:ln>
            <a:noFill/>
          </a:ln>
        </p:spPr>
      </p:pic>
      <p:pic>
        <p:nvPicPr>
          <p:cNvPr id="762" name="Google Shape;762;p124"/>
          <p:cNvPicPr preferRelativeResize="0"/>
          <p:nvPr/>
        </p:nvPicPr>
        <p:blipFill rotWithShape="1">
          <a:blip r:embed="rId3">
            <a:alphaModFix/>
          </a:blip>
          <a:srcRect l="53889" r="32445" b="73248"/>
          <a:stretch/>
        </p:blipFill>
        <p:spPr>
          <a:xfrm rot="-2297139">
            <a:off x="4711232" y="1329245"/>
            <a:ext cx="1026328" cy="1607467"/>
          </a:xfrm>
          <a:prstGeom prst="rect">
            <a:avLst/>
          </a:prstGeom>
          <a:noFill/>
          <a:ln>
            <a:noFill/>
          </a:ln>
        </p:spPr>
      </p:pic>
      <p:pic>
        <p:nvPicPr>
          <p:cNvPr id="763" name="Google Shape;763;p124"/>
          <p:cNvPicPr preferRelativeResize="0"/>
          <p:nvPr/>
        </p:nvPicPr>
        <p:blipFill>
          <a:blip r:embed="rId5">
            <a:alphaModFix/>
          </a:blip>
          <a:stretch>
            <a:fillRect/>
          </a:stretch>
        </p:blipFill>
        <p:spPr>
          <a:xfrm>
            <a:off x="5337963" y="1410775"/>
            <a:ext cx="2283263" cy="1826601"/>
          </a:xfrm>
          <a:prstGeom prst="rect">
            <a:avLst/>
          </a:prstGeom>
          <a:noFill/>
          <a:ln>
            <a:noFill/>
          </a:ln>
        </p:spPr>
      </p:pic>
      <p:pic>
        <p:nvPicPr>
          <p:cNvPr id="764" name="Google Shape;764;p124"/>
          <p:cNvPicPr preferRelativeResize="0"/>
          <p:nvPr/>
        </p:nvPicPr>
        <p:blipFill>
          <a:blip r:embed="rId5">
            <a:alphaModFix/>
          </a:blip>
          <a:stretch>
            <a:fillRect/>
          </a:stretch>
        </p:blipFill>
        <p:spPr>
          <a:xfrm>
            <a:off x="7470825" y="3913438"/>
            <a:ext cx="1702950" cy="1362351"/>
          </a:xfrm>
          <a:prstGeom prst="rect">
            <a:avLst/>
          </a:prstGeom>
          <a:noFill/>
          <a:ln>
            <a:noFill/>
          </a:ln>
        </p:spPr>
      </p:pic>
      <p:pic>
        <p:nvPicPr>
          <p:cNvPr id="765" name="Google Shape;765;p124"/>
          <p:cNvPicPr preferRelativeResize="0"/>
          <p:nvPr/>
        </p:nvPicPr>
        <p:blipFill>
          <a:blip r:embed="rId5">
            <a:alphaModFix/>
          </a:blip>
          <a:stretch>
            <a:fillRect/>
          </a:stretch>
        </p:blipFill>
        <p:spPr>
          <a:xfrm>
            <a:off x="3585000" y="1859968"/>
            <a:ext cx="1801549" cy="1441233"/>
          </a:xfrm>
          <a:prstGeom prst="rect">
            <a:avLst/>
          </a:prstGeom>
          <a:noFill/>
          <a:ln>
            <a:noFill/>
          </a:ln>
        </p:spPr>
      </p:pic>
      <p:sp>
        <p:nvSpPr>
          <p:cNvPr id="766" name="Google Shape;766;p124"/>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71"/>
        <p:cNvGrpSpPr/>
        <p:nvPr/>
      </p:nvGrpSpPr>
      <p:grpSpPr>
        <a:xfrm>
          <a:off x="0" y="0"/>
          <a:ext cx="0" cy="0"/>
          <a:chOff x="0" y="0"/>
          <a:chExt cx="0" cy="0"/>
        </a:xfrm>
      </p:grpSpPr>
      <p:sp>
        <p:nvSpPr>
          <p:cNvPr id="772" name="Google Shape;772;p125"/>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Arial"/>
              <a:buNone/>
            </a:pPr>
            <a:r>
              <a:rPr lang="en-US" sz="1000">
                <a:solidFill>
                  <a:srgbClr val="343451"/>
                </a:solidFill>
                <a:latin typeface="Arial"/>
                <a:ea typeface="Arial"/>
                <a:cs typeface="Arial"/>
                <a:sym typeface="Arial"/>
              </a:rPr>
              <a:t>© FEMM</a:t>
            </a:r>
            <a:endParaRPr/>
          </a:p>
        </p:txBody>
      </p:sp>
      <p:sp>
        <p:nvSpPr>
          <p:cNvPr id="773" name="Google Shape;773;p125"/>
          <p:cNvSpPr txBox="1"/>
          <p:nvPr/>
        </p:nvSpPr>
        <p:spPr>
          <a:xfrm>
            <a:off x="687400" y="1173225"/>
            <a:ext cx="2533500" cy="1754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en-US" sz="2500" b="1">
                <a:solidFill>
                  <a:srgbClr val="FF9900"/>
                </a:solidFill>
                <a:latin typeface="Lexend"/>
                <a:ea typeface="Lexend"/>
                <a:cs typeface="Lexend"/>
                <a:sym typeface="Lexend"/>
              </a:rPr>
              <a:t>NEGATIVE ➖</a:t>
            </a:r>
            <a:r>
              <a:rPr lang="en-US" sz="3600" b="1">
                <a:solidFill>
                  <a:srgbClr val="343451"/>
                </a:solidFill>
                <a:latin typeface="Lexend"/>
                <a:ea typeface="Lexend"/>
                <a:cs typeface="Lexend"/>
                <a:sym typeface="Lexend"/>
              </a:rPr>
              <a:t> 			    </a:t>
            </a:r>
            <a:endParaRPr sz="3600" b="1">
              <a:solidFill>
                <a:srgbClr val="8587C2"/>
              </a:solidFill>
              <a:latin typeface="Lexend"/>
              <a:ea typeface="Lexend"/>
              <a:cs typeface="Lexend"/>
              <a:sym typeface="Lexend"/>
            </a:endParaRPr>
          </a:p>
          <a:p>
            <a:pPr marL="0" lvl="0" indent="0" algn="l" rtl="0">
              <a:spcBef>
                <a:spcPts val="0"/>
              </a:spcBef>
              <a:spcAft>
                <a:spcPts val="0"/>
              </a:spcAft>
              <a:buNone/>
            </a:pPr>
            <a:endParaRPr sz="3000">
              <a:solidFill>
                <a:srgbClr val="595959"/>
              </a:solidFill>
              <a:latin typeface="Calibri"/>
              <a:ea typeface="Calibri"/>
              <a:cs typeface="Calibri"/>
              <a:sym typeface="Calibri"/>
            </a:endParaRPr>
          </a:p>
        </p:txBody>
      </p:sp>
      <p:pic>
        <p:nvPicPr>
          <p:cNvPr id="774" name="Google Shape;774;p125"/>
          <p:cNvPicPr preferRelativeResize="0"/>
          <p:nvPr/>
        </p:nvPicPr>
        <p:blipFill rotWithShape="1">
          <a:blip r:embed="rId3">
            <a:alphaModFix/>
          </a:blip>
          <a:srcRect/>
          <a:stretch/>
        </p:blipFill>
        <p:spPr>
          <a:xfrm flipH="1">
            <a:off x="3962599" y="2166600"/>
            <a:ext cx="1019723" cy="3915726"/>
          </a:xfrm>
          <a:prstGeom prst="rect">
            <a:avLst/>
          </a:prstGeom>
          <a:noFill/>
          <a:ln>
            <a:noFill/>
          </a:ln>
        </p:spPr>
      </p:pic>
      <p:sp>
        <p:nvSpPr>
          <p:cNvPr id="775" name="Google Shape;775;p125"/>
          <p:cNvSpPr/>
          <p:nvPr/>
        </p:nvSpPr>
        <p:spPr>
          <a:xfrm>
            <a:off x="435825" y="1858475"/>
            <a:ext cx="2751000" cy="1020000"/>
          </a:xfrm>
          <a:prstGeom prst="wedgeRoundRectCallout">
            <a:avLst>
              <a:gd name="adj1" fmla="val 60242"/>
              <a:gd name="adj2" fmla="val 94370"/>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dk1"/>
                </a:solidFill>
                <a:latin typeface="Annie Use Your Telescope"/>
                <a:ea typeface="Annie Use Your Telescope"/>
                <a:cs typeface="Annie Use Your Telescope"/>
                <a:sym typeface="Annie Use Your Telescope"/>
              </a:rPr>
              <a:t>I failed and embarrassed myself.</a:t>
            </a:r>
            <a:endParaRPr sz="1800" b="1" i="1">
              <a:solidFill>
                <a:schemeClr val="dk1"/>
              </a:solidFill>
              <a:latin typeface="Annie Use Your Telescope"/>
              <a:ea typeface="Annie Use Your Telescope"/>
              <a:cs typeface="Annie Use Your Telescope"/>
              <a:sym typeface="Annie Use Your Telescope"/>
            </a:endParaRPr>
          </a:p>
        </p:txBody>
      </p:sp>
      <p:sp>
        <p:nvSpPr>
          <p:cNvPr id="776" name="Google Shape;776;p125"/>
          <p:cNvSpPr/>
          <p:nvPr/>
        </p:nvSpPr>
        <p:spPr>
          <a:xfrm>
            <a:off x="653325" y="3234925"/>
            <a:ext cx="2533500" cy="1754700"/>
          </a:xfrm>
          <a:prstGeom prst="wedgeRoundRectCallout">
            <a:avLst>
              <a:gd name="adj1" fmla="val 64847"/>
              <a:gd name="adj2" fmla="val 42381"/>
              <a:gd name="adj3" fmla="val 0"/>
            </a:avLst>
          </a:prstGeom>
          <a:solidFill>
            <a:srgbClr val="F2F2F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1"/>
                </a:solidFill>
                <a:latin typeface="Annie Use Your Telescope"/>
                <a:ea typeface="Annie Use Your Telescope"/>
                <a:cs typeface="Annie Use Your Telescope"/>
                <a:sym typeface="Annie Use Your Telescope"/>
              </a:rPr>
              <a:t>I’m overweight and out of shape. I might as well not bother.</a:t>
            </a:r>
            <a:endParaRPr sz="1800" b="1">
              <a:solidFill>
                <a:schemeClr val="dk1"/>
              </a:solidFill>
              <a:latin typeface="Annie Use Your Telescope"/>
              <a:ea typeface="Annie Use Your Telescope"/>
              <a:cs typeface="Annie Use Your Telescope"/>
              <a:sym typeface="Annie Use Your Telescope"/>
            </a:endParaRPr>
          </a:p>
        </p:txBody>
      </p:sp>
      <p:sp>
        <p:nvSpPr>
          <p:cNvPr id="777" name="Google Shape;777;p125"/>
          <p:cNvSpPr/>
          <p:nvPr/>
        </p:nvSpPr>
        <p:spPr>
          <a:xfrm>
            <a:off x="397150" y="5440025"/>
            <a:ext cx="3114000" cy="987000"/>
          </a:xfrm>
          <a:prstGeom prst="wedgeRoundRectCallout">
            <a:avLst>
              <a:gd name="adj1" fmla="val 65426"/>
              <a:gd name="adj2" fmla="val -60339"/>
              <a:gd name="adj3" fmla="val 0"/>
            </a:avLst>
          </a:prstGeom>
          <a:solidFill>
            <a:srgbClr val="EFEFEF"/>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dk1"/>
                </a:solidFill>
                <a:latin typeface="Annie Use Your Telescope"/>
                <a:ea typeface="Annie Use Your Telescope"/>
                <a:cs typeface="Annie Use Your Telescope"/>
                <a:sym typeface="Annie Use Your Telescope"/>
              </a:rPr>
              <a:t>I’ve never done this before and I’m sure I’ll be bad at it.</a:t>
            </a:r>
            <a:endParaRPr sz="1800" b="1" i="1">
              <a:solidFill>
                <a:schemeClr val="dk1"/>
              </a:solidFill>
              <a:latin typeface="Annie Use Your Telescope"/>
              <a:ea typeface="Annie Use Your Telescope"/>
              <a:cs typeface="Annie Use Your Telescope"/>
              <a:sym typeface="Annie Use Your Telescope"/>
            </a:endParaRPr>
          </a:p>
        </p:txBody>
      </p:sp>
      <p:sp>
        <p:nvSpPr>
          <p:cNvPr id="778" name="Google Shape;778;p125"/>
          <p:cNvSpPr/>
          <p:nvPr/>
        </p:nvSpPr>
        <p:spPr>
          <a:xfrm>
            <a:off x="5658325" y="1868063"/>
            <a:ext cx="2751000" cy="1020000"/>
          </a:xfrm>
          <a:prstGeom prst="wedgeRoundRectCallout">
            <a:avLst>
              <a:gd name="adj1" fmla="val -64123"/>
              <a:gd name="adj2" fmla="val 95679"/>
              <a:gd name="adj3" fmla="val 0"/>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dk1"/>
                </a:solidFill>
                <a:latin typeface="Annie Use Your Telescope"/>
                <a:ea typeface="Annie Use Your Telescope"/>
                <a:cs typeface="Annie Use Your Telescope"/>
                <a:sym typeface="Annie Use Your Telescope"/>
              </a:rPr>
              <a:t>I’m proud of myself. It takes courage to try to be excellent!</a:t>
            </a:r>
            <a:endParaRPr sz="1800" b="1" i="1">
              <a:solidFill>
                <a:schemeClr val="dk1"/>
              </a:solidFill>
              <a:latin typeface="Annie Use Your Telescope"/>
              <a:ea typeface="Annie Use Your Telescope"/>
              <a:cs typeface="Annie Use Your Telescope"/>
              <a:sym typeface="Annie Use Your Telescope"/>
            </a:endParaRPr>
          </a:p>
        </p:txBody>
      </p:sp>
      <p:sp>
        <p:nvSpPr>
          <p:cNvPr id="779" name="Google Shape;779;p125"/>
          <p:cNvSpPr/>
          <p:nvPr/>
        </p:nvSpPr>
        <p:spPr>
          <a:xfrm>
            <a:off x="5658300" y="3420325"/>
            <a:ext cx="2533500" cy="1383900"/>
          </a:xfrm>
          <a:prstGeom prst="wedgeRoundRectCallout">
            <a:avLst>
              <a:gd name="adj1" fmla="val -68654"/>
              <a:gd name="adj2" fmla="val 43825"/>
              <a:gd name="adj3" fmla="val 0"/>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a:solidFill>
                  <a:schemeClr val="dk1"/>
                </a:solidFill>
                <a:latin typeface="Annie Use Your Telescope"/>
                <a:ea typeface="Annie Use Your Telescope"/>
                <a:cs typeface="Annie Use Your Telescope"/>
                <a:sym typeface="Annie Use Your Telescope"/>
              </a:rPr>
              <a:t>I am capable and strong and I want to get healthier for me.</a:t>
            </a:r>
            <a:endParaRPr sz="1800" b="1">
              <a:solidFill>
                <a:schemeClr val="dk1"/>
              </a:solidFill>
              <a:latin typeface="Annie Use Your Telescope"/>
              <a:ea typeface="Annie Use Your Telescope"/>
              <a:cs typeface="Annie Use Your Telescope"/>
              <a:sym typeface="Annie Use Your Telescope"/>
            </a:endParaRPr>
          </a:p>
        </p:txBody>
      </p:sp>
      <p:sp>
        <p:nvSpPr>
          <p:cNvPr id="780" name="Google Shape;780;p125"/>
          <p:cNvSpPr/>
          <p:nvPr/>
        </p:nvSpPr>
        <p:spPr>
          <a:xfrm flipH="1">
            <a:off x="5333975" y="5440025"/>
            <a:ext cx="3469500" cy="987000"/>
          </a:xfrm>
          <a:prstGeom prst="wedgeRoundRectCallout">
            <a:avLst>
              <a:gd name="adj1" fmla="val 65426"/>
              <a:gd name="adj2" fmla="val -60339"/>
              <a:gd name="adj3" fmla="val 0"/>
            </a:avLst>
          </a:prstGeom>
          <a:solidFill>
            <a:srgbClr val="D9D2E9"/>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b="1" i="1">
                <a:solidFill>
                  <a:schemeClr val="dk1"/>
                </a:solidFill>
                <a:latin typeface="Annie Use Your Telescope"/>
                <a:ea typeface="Annie Use Your Telescope"/>
                <a:cs typeface="Annie Use Your Telescope"/>
                <a:sym typeface="Annie Use Your Telescope"/>
              </a:rPr>
              <a:t>I’ve never done this before so this is an opportunity to develop myself. </a:t>
            </a:r>
            <a:endParaRPr sz="1800" b="1" i="1">
              <a:solidFill>
                <a:schemeClr val="dk1"/>
              </a:solidFill>
              <a:latin typeface="Annie Use Your Telescope"/>
              <a:ea typeface="Annie Use Your Telescope"/>
              <a:cs typeface="Annie Use Your Telescope"/>
              <a:sym typeface="Annie Use Your Telescope"/>
            </a:endParaRPr>
          </a:p>
        </p:txBody>
      </p:sp>
      <p:sp>
        <p:nvSpPr>
          <p:cNvPr id="781" name="Google Shape;781;p125"/>
          <p:cNvSpPr txBox="1"/>
          <p:nvPr/>
        </p:nvSpPr>
        <p:spPr>
          <a:xfrm>
            <a:off x="3561063" y="1298675"/>
            <a:ext cx="1822800" cy="78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900" b="1">
                <a:solidFill>
                  <a:srgbClr val="343451"/>
                </a:solidFill>
                <a:latin typeface="Annie Use Your Telescope"/>
                <a:ea typeface="Annie Use Your Telescope"/>
                <a:cs typeface="Annie Use Your Telescope"/>
                <a:sym typeface="Annie Use Your Telescope"/>
              </a:rPr>
              <a:t>Self-Talk</a:t>
            </a:r>
            <a:endParaRPr sz="1700"/>
          </a:p>
        </p:txBody>
      </p:sp>
      <p:sp>
        <p:nvSpPr>
          <p:cNvPr id="782" name="Google Shape;782;p125"/>
          <p:cNvSpPr txBox="1"/>
          <p:nvPr/>
        </p:nvSpPr>
        <p:spPr>
          <a:xfrm>
            <a:off x="5914700" y="1298675"/>
            <a:ext cx="24198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b="1">
                <a:solidFill>
                  <a:srgbClr val="8587C2"/>
                </a:solidFill>
                <a:latin typeface="Lexend"/>
                <a:ea typeface="Lexend"/>
                <a:cs typeface="Lexend"/>
                <a:sym typeface="Lexend"/>
              </a:rPr>
              <a:t>POSITIVE ✔️</a:t>
            </a:r>
            <a:endParaRPr sz="2500" b="1">
              <a:solidFill>
                <a:srgbClr val="8587C2"/>
              </a:solidFill>
              <a:latin typeface="Lexend"/>
              <a:ea typeface="Lexend"/>
              <a:cs typeface="Lexend"/>
              <a:sym typeface="Lexend"/>
            </a:endParaRPr>
          </a:p>
        </p:txBody>
      </p:sp>
      <p:sp>
        <p:nvSpPr>
          <p:cNvPr id="783" name="Google Shape;783;p125"/>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88"/>
        <p:cNvGrpSpPr/>
        <p:nvPr/>
      </p:nvGrpSpPr>
      <p:grpSpPr>
        <a:xfrm>
          <a:off x="0" y="0"/>
          <a:ext cx="0" cy="0"/>
          <a:chOff x="0" y="0"/>
          <a:chExt cx="0" cy="0"/>
        </a:xfrm>
      </p:grpSpPr>
      <p:sp>
        <p:nvSpPr>
          <p:cNvPr id="789" name="Google Shape;789;p126"/>
          <p:cNvSpPr txBox="1"/>
          <p:nvPr/>
        </p:nvSpPr>
        <p:spPr>
          <a:xfrm>
            <a:off x="7256463" y="839788"/>
            <a:ext cx="1842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90" name="Google Shape;790;p12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343451"/>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791" name="Google Shape;791;p126"/>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000"/>
              <a:buFont typeface="Arial"/>
              <a:buNone/>
            </a:pPr>
            <a:r>
              <a:rPr lang="en-US" sz="1000" b="0" i="0" u="none" strike="noStrike" cap="none">
                <a:solidFill>
                  <a:srgbClr val="343451"/>
                </a:solidFill>
                <a:latin typeface="Calibri"/>
                <a:ea typeface="Calibri"/>
                <a:cs typeface="Calibri"/>
                <a:sym typeface="Calibri"/>
              </a:rPr>
              <a:t>© FEMM</a:t>
            </a:r>
            <a:endParaRPr sz="1400" b="0" i="0" u="none" strike="noStrike" cap="none">
              <a:solidFill>
                <a:srgbClr val="000000"/>
              </a:solidFill>
              <a:latin typeface="Arial"/>
              <a:ea typeface="Arial"/>
              <a:cs typeface="Arial"/>
              <a:sym typeface="Arial"/>
            </a:endParaRPr>
          </a:p>
        </p:txBody>
      </p:sp>
      <p:sp>
        <p:nvSpPr>
          <p:cNvPr id="792" name="Google Shape;792;p126"/>
          <p:cNvSpPr txBox="1"/>
          <p:nvPr/>
        </p:nvSpPr>
        <p:spPr>
          <a:xfrm>
            <a:off x="214325" y="3819800"/>
            <a:ext cx="1916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93" name="Google Shape;793;p126"/>
          <p:cNvSpPr txBox="1"/>
          <p:nvPr/>
        </p:nvSpPr>
        <p:spPr>
          <a:xfrm>
            <a:off x="214325" y="4571300"/>
            <a:ext cx="1916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94" name="Google Shape;794;p126"/>
          <p:cNvSpPr txBox="1"/>
          <p:nvPr/>
        </p:nvSpPr>
        <p:spPr>
          <a:xfrm>
            <a:off x="1817925" y="175525"/>
            <a:ext cx="16047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795" name="Google Shape;795;p126"/>
          <p:cNvSpPr txBox="1"/>
          <p:nvPr/>
        </p:nvSpPr>
        <p:spPr>
          <a:xfrm>
            <a:off x="285300" y="1911225"/>
            <a:ext cx="8725800" cy="37803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500">
                <a:solidFill>
                  <a:srgbClr val="585572"/>
                </a:solidFill>
                <a:latin typeface="Lexend Thin"/>
                <a:ea typeface="Lexend Thin"/>
                <a:cs typeface="Lexend Thin"/>
                <a:sym typeface="Lexend Thin"/>
              </a:rPr>
              <a:t>EXAMPLES</a:t>
            </a:r>
            <a:endParaRPr sz="1500">
              <a:solidFill>
                <a:srgbClr val="585572"/>
              </a:solidFill>
              <a:latin typeface="Lexend Thin"/>
              <a:ea typeface="Lexend Thin"/>
              <a:cs typeface="Lexend Thin"/>
              <a:sym typeface="Lexend Thin"/>
            </a:endParaRPr>
          </a:p>
          <a:p>
            <a:pPr marL="0" lvl="0" indent="0" algn="l" rtl="0">
              <a:lnSpc>
                <a:spcPct val="115000"/>
              </a:lnSpc>
              <a:spcBef>
                <a:spcPts val="0"/>
              </a:spcBef>
              <a:spcAft>
                <a:spcPts val="0"/>
              </a:spcAft>
              <a:buNone/>
            </a:pPr>
            <a:endParaRPr sz="1500">
              <a:solidFill>
                <a:srgbClr val="585572"/>
              </a:solidFill>
              <a:latin typeface="Lexend Thin"/>
              <a:ea typeface="Lexend Thin"/>
              <a:cs typeface="Lexend Thin"/>
              <a:sym typeface="Lexend Thin"/>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Criticizing yourself (</a:t>
            </a:r>
            <a:r>
              <a:rPr lang="en-US" sz="2200">
                <a:solidFill>
                  <a:srgbClr val="FF9900"/>
                </a:solidFill>
                <a:latin typeface="Annie Use Your Telescope"/>
                <a:ea typeface="Annie Use Your Telescope"/>
                <a:cs typeface="Annie Use Your Telescope"/>
                <a:sym typeface="Annie Use Your Telescope"/>
              </a:rPr>
              <a:t>negative self-talk</a:t>
            </a:r>
            <a:r>
              <a:rPr lang="en-US" sz="2200">
                <a:solidFill>
                  <a:schemeClr val="dk1"/>
                </a:solidFill>
                <a:latin typeface="Annie Use Your Telescope"/>
                <a:ea typeface="Annie Use Your Telescope"/>
                <a:cs typeface="Annie Use Your Telescope"/>
                <a:sym typeface="Annie Use Your Telescope"/>
              </a:rPr>
              <a:t>)</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Becoming aggressive or even violent (yelling at someone, throwing or kicking something)</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Eating too much or too little</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Smoking </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Drinking alcohol</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Avoiding the family members or friends who actually </a:t>
            </a:r>
            <a:br>
              <a:rPr lang="en-US" sz="2200">
                <a:solidFill>
                  <a:schemeClr val="dk1"/>
                </a:solidFill>
                <a:latin typeface="Annie Use Your Telescope"/>
                <a:ea typeface="Annie Use Your Telescope"/>
                <a:cs typeface="Annie Use Your Telescope"/>
                <a:sym typeface="Annie Use Your Telescope"/>
              </a:rPr>
            </a:br>
            <a:r>
              <a:rPr lang="en-US" sz="2200">
                <a:solidFill>
                  <a:schemeClr val="dk1"/>
                </a:solidFill>
                <a:latin typeface="Annie Use Your Telescope"/>
                <a:ea typeface="Annie Use Your Telescope"/>
                <a:cs typeface="Annie Use Your Telescope"/>
                <a:sym typeface="Annie Use Your Telescope"/>
              </a:rPr>
              <a:t>want what’s best for you </a:t>
            </a:r>
            <a:endParaRPr sz="2200">
              <a:solidFill>
                <a:schemeClr val="dk1"/>
              </a:solidFill>
              <a:latin typeface="Annie Use Your Telescope"/>
              <a:ea typeface="Annie Use Your Telescope"/>
              <a:cs typeface="Annie Use Your Telescope"/>
              <a:sym typeface="Annie Use Your Telescope"/>
            </a:endParaRPr>
          </a:p>
        </p:txBody>
      </p:sp>
      <p:sp>
        <p:nvSpPr>
          <p:cNvPr id="796" name="Google Shape;796;p126"/>
          <p:cNvSpPr txBox="1"/>
          <p:nvPr/>
        </p:nvSpPr>
        <p:spPr>
          <a:xfrm>
            <a:off x="285300" y="1244625"/>
            <a:ext cx="7242300" cy="74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b="1">
                <a:solidFill>
                  <a:srgbClr val="FF9900"/>
                </a:solidFill>
                <a:latin typeface="Lexend"/>
                <a:ea typeface="Lexend"/>
                <a:cs typeface="Lexend"/>
                <a:sym typeface="Lexend"/>
              </a:rPr>
              <a:t>NEGATIVE</a:t>
            </a:r>
            <a:r>
              <a:rPr lang="en-US" sz="1900">
                <a:solidFill>
                  <a:schemeClr val="dk1"/>
                </a:solidFill>
                <a:latin typeface="Lexend Thin"/>
                <a:ea typeface="Lexend Thin"/>
                <a:cs typeface="Lexend Thin"/>
                <a:sym typeface="Lexend Thin"/>
              </a:rPr>
              <a:t> </a:t>
            </a:r>
            <a:r>
              <a:rPr lang="en-US" sz="1900" b="1">
                <a:solidFill>
                  <a:schemeClr val="dk1"/>
                </a:solidFill>
                <a:latin typeface="Lexend"/>
                <a:ea typeface="Lexend"/>
                <a:cs typeface="Lexend"/>
                <a:sym typeface="Lexend"/>
              </a:rPr>
              <a:t>responses to</a:t>
            </a:r>
            <a:r>
              <a:rPr lang="en-US" sz="2700">
                <a:solidFill>
                  <a:schemeClr val="dk1"/>
                </a:solidFill>
                <a:latin typeface="Annie Use Your Telescope"/>
                <a:ea typeface="Annie Use Your Telescope"/>
                <a:cs typeface="Annie Use Your Telescope"/>
                <a:sym typeface="Annie Use Your Telescope"/>
              </a:rPr>
              <a:t> </a:t>
            </a:r>
            <a:r>
              <a:rPr lang="en-US" sz="3400" b="1" i="1">
                <a:solidFill>
                  <a:schemeClr val="accent6"/>
                </a:solidFill>
                <a:latin typeface="Lexend"/>
                <a:ea typeface="Lexend"/>
                <a:cs typeface="Lexend"/>
                <a:sym typeface="Lexend"/>
              </a:rPr>
              <a:t>Stress </a:t>
            </a:r>
            <a:r>
              <a:rPr lang="en-US" sz="2200">
                <a:solidFill>
                  <a:schemeClr val="dk1"/>
                </a:solidFill>
                <a:latin typeface="Annie Use Your Telescope"/>
                <a:ea typeface="Annie Use Your Telescope"/>
                <a:cs typeface="Annie Use Your Telescope"/>
                <a:sym typeface="Annie Use Your Telescope"/>
              </a:rPr>
              <a:t>seek temporary distraction</a:t>
            </a:r>
            <a:br>
              <a:rPr lang="en-US" sz="3400" b="1" i="1">
                <a:solidFill>
                  <a:schemeClr val="accent6"/>
                </a:solidFill>
                <a:latin typeface="Lexend"/>
                <a:ea typeface="Lexend"/>
                <a:cs typeface="Lexend"/>
                <a:sym typeface="Lexend"/>
              </a:rPr>
            </a:br>
            <a:endParaRPr sz="100">
              <a:latin typeface="Lexend Thin"/>
              <a:ea typeface="Lexend Thin"/>
              <a:cs typeface="Lexend Thin"/>
              <a:sym typeface="Lexend Thin"/>
            </a:endParaRPr>
          </a:p>
        </p:txBody>
      </p:sp>
      <p:pic>
        <p:nvPicPr>
          <p:cNvPr id="797" name="Google Shape;797;p126"/>
          <p:cNvPicPr preferRelativeResize="0"/>
          <p:nvPr/>
        </p:nvPicPr>
        <p:blipFill rotWithShape="1">
          <a:blip r:embed="rId3">
            <a:alphaModFix/>
          </a:blip>
          <a:srcRect l="12131" r="11811" b="29962"/>
          <a:stretch/>
        </p:blipFill>
        <p:spPr>
          <a:xfrm>
            <a:off x="6289000" y="4109700"/>
            <a:ext cx="2793416" cy="2057970"/>
          </a:xfrm>
          <a:prstGeom prst="rect">
            <a:avLst/>
          </a:prstGeom>
          <a:noFill/>
          <a:ln>
            <a:noFill/>
          </a:ln>
        </p:spPr>
      </p:pic>
      <p:pic>
        <p:nvPicPr>
          <p:cNvPr id="798" name="Google Shape;798;p126"/>
          <p:cNvPicPr preferRelativeResize="0"/>
          <p:nvPr/>
        </p:nvPicPr>
        <p:blipFill rotWithShape="1">
          <a:blip r:embed="rId4">
            <a:alphaModFix/>
          </a:blip>
          <a:srcRect r="9074" b="11543"/>
          <a:stretch/>
        </p:blipFill>
        <p:spPr>
          <a:xfrm>
            <a:off x="6725671" y="4595131"/>
            <a:ext cx="2058655" cy="2213596"/>
          </a:xfrm>
          <a:prstGeom prst="rect">
            <a:avLst/>
          </a:prstGeom>
          <a:noFill/>
          <a:ln>
            <a:noFill/>
          </a:ln>
        </p:spPr>
      </p:pic>
      <p:pic>
        <p:nvPicPr>
          <p:cNvPr id="799" name="Google Shape;799;p126"/>
          <p:cNvPicPr preferRelativeResize="0"/>
          <p:nvPr/>
        </p:nvPicPr>
        <p:blipFill>
          <a:blip r:embed="rId5">
            <a:alphaModFix/>
          </a:blip>
          <a:stretch>
            <a:fillRect/>
          </a:stretch>
        </p:blipFill>
        <p:spPr>
          <a:xfrm>
            <a:off x="7073789" y="4203060"/>
            <a:ext cx="1116518" cy="893208"/>
          </a:xfrm>
          <a:prstGeom prst="rect">
            <a:avLst/>
          </a:prstGeom>
          <a:noFill/>
          <a:ln>
            <a:noFill/>
          </a:ln>
        </p:spPr>
      </p:pic>
      <p:pic>
        <p:nvPicPr>
          <p:cNvPr id="800" name="Google Shape;800;p126"/>
          <p:cNvPicPr preferRelativeResize="0"/>
          <p:nvPr/>
        </p:nvPicPr>
        <p:blipFill>
          <a:blip r:embed="rId5">
            <a:alphaModFix/>
          </a:blip>
          <a:stretch>
            <a:fillRect/>
          </a:stretch>
        </p:blipFill>
        <p:spPr>
          <a:xfrm>
            <a:off x="8264233" y="5368833"/>
            <a:ext cx="832744" cy="666189"/>
          </a:xfrm>
          <a:prstGeom prst="rect">
            <a:avLst/>
          </a:prstGeom>
          <a:noFill/>
          <a:ln>
            <a:noFill/>
          </a:ln>
        </p:spPr>
      </p:pic>
      <p:pic>
        <p:nvPicPr>
          <p:cNvPr id="801" name="Google Shape;801;p126"/>
          <p:cNvPicPr preferRelativeResize="0"/>
          <p:nvPr/>
        </p:nvPicPr>
        <p:blipFill>
          <a:blip r:embed="rId5">
            <a:alphaModFix/>
          </a:blip>
          <a:stretch>
            <a:fillRect/>
          </a:stretch>
        </p:blipFill>
        <p:spPr>
          <a:xfrm>
            <a:off x="6377472" y="4445147"/>
            <a:ext cx="880957" cy="704763"/>
          </a:xfrm>
          <a:prstGeom prst="rect">
            <a:avLst/>
          </a:prstGeom>
          <a:noFill/>
          <a:ln>
            <a:noFill/>
          </a:ln>
        </p:spPr>
      </p:pic>
      <p:sp>
        <p:nvSpPr>
          <p:cNvPr id="802" name="Google Shape;802;p126"/>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127"/>
          <p:cNvSpPr txBox="1"/>
          <p:nvPr/>
        </p:nvSpPr>
        <p:spPr>
          <a:xfrm>
            <a:off x="7256463" y="839788"/>
            <a:ext cx="184200" cy="368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09" name="Google Shape;809;p127"/>
          <p:cNvSpPr txBox="1"/>
          <p:nvPr/>
        </p:nvSpPr>
        <p:spPr>
          <a:xfrm>
            <a:off x="214325" y="3819800"/>
            <a:ext cx="1916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10" name="Google Shape;810;p127"/>
          <p:cNvSpPr txBox="1"/>
          <p:nvPr/>
        </p:nvSpPr>
        <p:spPr>
          <a:xfrm>
            <a:off x="214325" y="4571300"/>
            <a:ext cx="19161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811" name="Google Shape;811;p127"/>
          <p:cNvSpPr txBox="1"/>
          <p:nvPr/>
        </p:nvSpPr>
        <p:spPr>
          <a:xfrm>
            <a:off x="266575" y="1208200"/>
            <a:ext cx="8725800" cy="4496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b="1">
                <a:solidFill>
                  <a:srgbClr val="757AA8"/>
                </a:solidFill>
                <a:latin typeface="Lexend"/>
                <a:ea typeface="Lexend"/>
                <a:cs typeface="Lexend"/>
                <a:sym typeface="Lexend"/>
              </a:rPr>
              <a:t>POSITIVE</a:t>
            </a:r>
            <a:r>
              <a:rPr lang="en-US" sz="1900">
                <a:solidFill>
                  <a:schemeClr val="dk1"/>
                </a:solidFill>
                <a:latin typeface="Lexend Thin"/>
                <a:ea typeface="Lexend Thin"/>
                <a:cs typeface="Lexend Thin"/>
                <a:sym typeface="Lexend Thin"/>
              </a:rPr>
              <a:t> </a:t>
            </a:r>
            <a:r>
              <a:rPr lang="en-US" sz="1900" b="1">
                <a:solidFill>
                  <a:schemeClr val="dk1"/>
                </a:solidFill>
                <a:latin typeface="Lexend"/>
                <a:ea typeface="Lexend"/>
                <a:cs typeface="Lexend"/>
                <a:sym typeface="Lexend"/>
              </a:rPr>
              <a:t>responses to</a:t>
            </a:r>
            <a:r>
              <a:rPr lang="en-US" sz="2700">
                <a:solidFill>
                  <a:schemeClr val="dk1"/>
                </a:solidFill>
                <a:latin typeface="Annie Use Your Telescope"/>
                <a:ea typeface="Annie Use Your Telescope"/>
                <a:cs typeface="Annie Use Your Telescope"/>
                <a:sym typeface="Annie Use Your Telescope"/>
              </a:rPr>
              <a:t> </a:t>
            </a:r>
            <a:r>
              <a:rPr lang="en-US" sz="3400" b="1" i="1">
                <a:solidFill>
                  <a:schemeClr val="accent6"/>
                </a:solidFill>
                <a:latin typeface="Lexend"/>
                <a:ea typeface="Lexend"/>
                <a:cs typeface="Lexend"/>
                <a:sym typeface="Lexend"/>
              </a:rPr>
              <a:t>Stress </a:t>
            </a:r>
            <a:r>
              <a:rPr lang="en-US" sz="2200">
                <a:solidFill>
                  <a:schemeClr val="dk1"/>
                </a:solidFill>
                <a:latin typeface="Annie Use Your Telescope"/>
                <a:ea typeface="Annie Use Your Telescope"/>
                <a:cs typeface="Annie Use Your Telescope"/>
                <a:sym typeface="Annie Use Your Telescope"/>
              </a:rPr>
              <a:t>build long-term resiliency</a:t>
            </a:r>
            <a:br>
              <a:rPr lang="en-US" sz="2200">
                <a:solidFill>
                  <a:schemeClr val="dk1"/>
                </a:solidFill>
                <a:latin typeface="Annie Use Your Telescope"/>
                <a:ea typeface="Annie Use Your Telescope"/>
                <a:cs typeface="Annie Use Your Telescope"/>
                <a:sym typeface="Annie Use Your Telescope"/>
              </a:rPr>
            </a:br>
            <a:endParaRPr sz="2200">
              <a:solidFill>
                <a:schemeClr val="dk1"/>
              </a:solidFill>
              <a:latin typeface="Annie Use Your Telescope"/>
              <a:ea typeface="Annie Use Your Telescope"/>
              <a:cs typeface="Annie Use Your Telescope"/>
              <a:sym typeface="Annie Use Your Telescope"/>
            </a:endParaRPr>
          </a:p>
          <a:p>
            <a:pPr marL="0" lvl="0" indent="0" algn="l" rtl="0">
              <a:spcBef>
                <a:spcPts val="0"/>
              </a:spcBef>
              <a:spcAft>
                <a:spcPts val="0"/>
              </a:spcAft>
              <a:buNone/>
            </a:pPr>
            <a:r>
              <a:rPr lang="en-US" sz="1500">
                <a:solidFill>
                  <a:srgbClr val="585572"/>
                </a:solidFill>
                <a:latin typeface="Lexend Thin"/>
                <a:ea typeface="Lexend Thin"/>
                <a:cs typeface="Lexend Thin"/>
                <a:sym typeface="Lexend Thin"/>
              </a:rPr>
              <a:t>EXAMPLES</a:t>
            </a:r>
            <a:endParaRPr sz="1500">
              <a:solidFill>
                <a:srgbClr val="585572"/>
              </a:solidFill>
              <a:latin typeface="Lexend Thin"/>
              <a:ea typeface="Lexend Thin"/>
              <a:cs typeface="Lexend Thin"/>
              <a:sym typeface="Lexend Thin"/>
            </a:endParaRPr>
          </a:p>
          <a:p>
            <a:pPr marL="457200" lvl="0" indent="-311150" algn="l" rtl="0">
              <a:lnSpc>
                <a:spcPct val="115000"/>
              </a:lnSpc>
              <a:spcBef>
                <a:spcPts val="120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Getting enough sleep</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Eating healthy foods</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Exercising or getting outdoors to enjoy nature</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Spending time with family members and friends who want </a:t>
            </a:r>
            <a:br>
              <a:rPr lang="en-US" sz="2200">
                <a:solidFill>
                  <a:schemeClr val="dk1"/>
                </a:solidFill>
                <a:latin typeface="Annie Use Your Telescope"/>
                <a:ea typeface="Annie Use Your Telescope"/>
                <a:cs typeface="Annie Use Your Telescope"/>
                <a:sym typeface="Annie Use Your Telescope"/>
              </a:rPr>
            </a:br>
            <a:r>
              <a:rPr lang="en-US" sz="2200">
                <a:solidFill>
                  <a:schemeClr val="dk1"/>
                </a:solidFill>
                <a:latin typeface="Annie Use Your Telescope"/>
                <a:ea typeface="Annie Use Your Telescope"/>
                <a:cs typeface="Annie Use Your Telescope"/>
                <a:sym typeface="Annie Use Your Telescope"/>
              </a:rPr>
              <a:t>what’s best for you</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Singing, playing music or dancing </a:t>
            </a:r>
            <a:endParaRPr>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Playing with a pet</a:t>
            </a:r>
            <a:endParaRPr sz="2200">
              <a:solidFill>
                <a:schemeClr val="dk1"/>
              </a:solidFill>
              <a:latin typeface="Annie Use Your Telescope"/>
              <a:ea typeface="Annie Use Your Telescope"/>
              <a:cs typeface="Annie Use Your Telescope"/>
              <a:sym typeface="Annie Use Your Telescope"/>
            </a:endParaRPr>
          </a:p>
          <a:p>
            <a:pPr marL="457200" lvl="0" indent="-311150" algn="l" rtl="0">
              <a:lnSpc>
                <a:spcPct val="115000"/>
              </a:lnSpc>
              <a:spcBef>
                <a:spcPts val="0"/>
              </a:spcBef>
              <a:spcAft>
                <a:spcPts val="0"/>
              </a:spcAft>
              <a:buClr>
                <a:schemeClr val="dk1"/>
              </a:buClr>
              <a:buSzPts val="1300"/>
              <a:buFont typeface="Annie Use Your Telescope"/>
              <a:buAutoNum type="arabicPeriod"/>
            </a:pPr>
            <a:r>
              <a:rPr lang="en-US" sz="2200">
                <a:solidFill>
                  <a:schemeClr val="dk1"/>
                </a:solidFill>
                <a:latin typeface="Annie Use Your Telescope"/>
                <a:ea typeface="Annie Use Your Telescope"/>
                <a:cs typeface="Annie Use Your Telescope"/>
                <a:sym typeface="Annie Use Your Telescope"/>
              </a:rPr>
              <a:t>Making and following through with an action plan</a:t>
            </a:r>
            <a:endParaRPr sz="2000" b="1">
              <a:solidFill>
                <a:srgbClr val="585572"/>
              </a:solidFill>
              <a:latin typeface="Comfortaa"/>
              <a:ea typeface="Comfortaa"/>
              <a:cs typeface="Comfortaa"/>
              <a:sym typeface="Comfortaa"/>
            </a:endParaRPr>
          </a:p>
        </p:txBody>
      </p:sp>
      <p:pic>
        <p:nvPicPr>
          <p:cNvPr id="812" name="Google Shape;812;p127"/>
          <p:cNvPicPr preferRelativeResize="0"/>
          <p:nvPr/>
        </p:nvPicPr>
        <p:blipFill rotWithShape="1">
          <a:blip r:embed="rId3">
            <a:alphaModFix/>
          </a:blip>
          <a:srcRect r="9074" b="11543"/>
          <a:stretch/>
        </p:blipFill>
        <p:spPr>
          <a:xfrm>
            <a:off x="7027871" y="4647406"/>
            <a:ext cx="2058655" cy="2213596"/>
          </a:xfrm>
          <a:prstGeom prst="rect">
            <a:avLst/>
          </a:prstGeom>
          <a:noFill/>
          <a:ln>
            <a:noFill/>
          </a:ln>
        </p:spPr>
      </p:pic>
      <p:sp>
        <p:nvSpPr>
          <p:cNvPr id="813" name="Google Shape;813;p127"/>
          <p:cNvSpPr/>
          <p:nvPr/>
        </p:nvSpPr>
        <p:spPr>
          <a:xfrm>
            <a:off x="7924280" y="5166077"/>
            <a:ext cx="338700" cy="3387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814" name="Google Shape;814;p127"/>
          <p:cNvCxnSpPr/>
          <p:nvPr/>
        </p:nvCxnSpPr>
        <p:spPr>
          <a:xfrm>
            <a:off x="7256480" y="5257452"/>
            <a:ext cx="878700" cy="9000"/>
          </a:xfrm>
          <a:prstGeom prst="straightConnector1">
            <a:avLst/>
          </a:prstGeom>
          <a:noFill/>
          <a:ln w="28575" cap="flat" cmpd="sng">
            <a:solidFill>
              <a:schemeClr val="accent6"/>
            </a:solidFill>
            <a:prstDash val="solid"/>
            <a:round/>
            <a:headEnd type="none" w="med" len="med"/>
            <a:tailEnd type="oval" w="med" len="med"/>
          </a:ln>
        </p:spPr>
      </p:cxnSp>
      <p:pic>
        <p:nvPicPr>
          <p:cNvPr id="815" name="Google Shape;815;p127"/>
          <p:cNvPicPr preferRelativeResize="0"/>
          <p:nvPr/>
        </p:nvPicPr>
        <p:blipFill>
          <a:blip r:embed="rId4">
            <a:alphaModFix/>
          </a:blip>
          <a:stretch>
            <a:fillRect/>
          </a:stretch>
        </p:blipFill>
        <p:spPr>
          <a:xfrm>
            <a:off x="7672275" y="5106424"/>
            <a:ext cx="769826" cy="615852"/>
          </a:xfrm>
          <a:prstGeom prst="rect">
            <a:avLst/>
          </a:prstGeom>
          <a:noFill/>
          <a:ln>
            <a:noFill/>
          </a:ln>
        </p:spPr>
      </p:pic>
      <p:sp>
        <p:nvSpPr>
          <p:cNvPr id="816" name="Google Shape;816;p127"/>
          <p:cNvSpPr txBox="1"/>
          <p:nvPr/>
        </p:nvSpPr>
        <p:spPr>
          <a:xfrm>
            <a:off x="5422850" y="4962525"/>
            <a:ext cx="2152200" cy="745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US" sz="1300" b="1" i="1">
                <a:solidFill>
                  <a:schemeClr val="dk1"/>
                </a:solidFill>
                <a:latin typeface="Annie Use Your Telescope"/>
                <a:ea typeface="Annie Use Your Telescope"/>
                <a:cs typeface="Annie Use Your Telescope"/>
                <a:sym typeface="Annie Use Your Telescope"/>
              </a:rPr>
              <a:t>This mood will pass. </a:t>
            </a:r>
            <a:br>
              <a:rPr lang="en-US" sz="1300" b="1" i="1">
                <a:solidFill>
                  <a:schemeClr val="dk1"/>
                </a:solidFill>
                <a:latin typeface="Annie Use Your Telescope"/>
                <a:ea typeface="Annie Use Your Telescope"/>
                <a:cs typeface="Annie Use Your Telescope"/>
                <a:sym typeface="Annie Use Your Telescope"/>
              </a:rPr>
            </a:br>
            <a:r>
              <a:rPr lang="en-US" sz="1300" b="1" i="1">
                <a:solidFill>
                  <a:schemeClr val="dk1"/>
                </a:solidFill>
                <a:latin typeface="Annie Use Your Telescope"/>
                <a:ea typeface="Annie Use Your Telescope"/>
                <a:cs typeface="Annie Use Your Telescope"/>
                <a:sym typeface="Annie Use Your Telescope"/>
              </a:rPr>
              <a:t>What I can control </a:t>
            </a:r>
            <a:br>
              <a:rPr lang="en-US" sz="1300" b="1" i="1">
                <a:solidFill>
                  <a:schemeClr val="dk1"/>
                </a:solidFill>
                <a:latin typeface="Annie Use Your Telescope"/>
                <a:ea typeface="Annie Use Your Telescope"/>
                <a:cs typeface="Annie Use Your Telescope"/>
                <a:sym typeface="Annie Use Your Telescope"/>
              </a:rPr>
            </a:br>
            <a:r>
              <a:rPr lang="en-US" sz="1300" b="1" i="1">
                <a:solidFill>
                  <a:schemeClr val="dk1"/>
                </a:solidFill>
                <a:latin typeface="Annie Use Your Telescope"/>
                <a:ea typeface="Annie Use Your Telescope"/>
                <a:cs typeface="Annie Use Your Telescope"/>
                <a:sym typeface="Annie Use Your Telescope"/>
              </a:rPr>
              <a:t>is how I respond. </a:t>
            </a:r>
            <a:endParaRPr sz="1300" b="1" i="1">
              <a:solidFill>
                <a:schemeClr val="dk1"/>
              </a:solidFill>
              <a:latin typeface="Annie Use Your Telescope"/>
              <a:ea typeface="Annie Use Your Telescope"/>
              <a:cs typeface="Annie Use Your Telescope"/>
              <a:sym typeface="Annie Use Your Telescope"/>
            </a:endParaRPr>
          </a:p>
        </p:txBody>
      </p:sp>
      <p:sp>
        <p:nvSpPr>
          <p:cNvPr id="817" name="Google Shape;817;p127"/>
          <p:cNvSpPr txBox="1"/>
          <p:nvPr/>
        </p:nvSpPr>
        <p:spPr>
          <a:xfrm>
            <a:off x="243150" y="495100"/>
            <a:ext cx="8713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800" b="1">
                <a:solidFill>
                  <a:schemeClr val="lt1"/>
                </a:solidFill>
                <a:latin typeface="Lexend"/>
                <a:ea typeface="Lexend"/>
                <a:cs typeface="Lexend"/>
                <a:sym typeface="Lexend"/>
              </a:rPr>
              <a:t>Self</a:t>
            </a:r>
            <a:r>
              <a:rPr lang="en-US" sz="2800">
                <a:solidFill>
                  <a:schemeClr val="lt1"/>
                </a:solidFill>
                <a:latin typeface="Lexend Thin"/>
                <a:ea typeface="Lexend Thin"/>
                <a:cs typeface="Lexend Thin"/>
                <a:sym typeface="Lexend Thin"/>
              </a:rPr>
              <a:t>-awareness </a:t>
            </a:r>
            <a:r>
              <a:rPr lang="en-US" sz="2800" b="1">
                <a:solidFill>
                  <a:schemeClr val="lt1"/>
                </a:solidFill>
                <a:latin typeface="Lexend"/>
                <a:ea typeface="Lexend"/>
                <a:cs typeface="Lexend"/>
                <a:sym typeface="Lexend"/>
              </a:rPr>
              <a:t>and Stress</a:t>
            </a:r>
            <a:endParaRPr sz="1200"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sp>
        <p:nvSpPr>
          <p:cNvPr id="823" name="Google Shape;823;p128"/>
          <p:cNvSpPr txBox="1">
            <a:spLocks noGrp="1"/>
          </p:cNvSpPr>
          <p:nvPr>
            <p:ph type="title"/>
          </p:nvPr>
        </p:nvSpPr>
        <p:spPr>
          <a:xfrm>
            <a:off x="269425" y="23458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a:latin typeface="Lexend Thin"/>
                <a:ea typeface="Lexend Thin"/>
                <a:cs typeface="Lexend Thin"/>
                <a:sym typeface="Lexend Thin"/>
              </a:rPr>
              <a:t>Case Study</a:t>
            </a:r>
            <a:endParaRPr sz="2800">
              <a:latin typeface="Lexend Thin"/>
              <a:ea typeface="Lexend Thin"/>
              <a:cs typeface="Lexend Thin"/>
              <a:sym typeface="Lexend Thin"/>
            </a:endParaRPr>
          </a:p>
        </p:txBody>
      </p:sp>
      <p:pic>
        <p:nvPicPr>
          <p:cNvPr id="824" name="Google Shape;824;p128"/>
          <p:cNvPicPr preferRelativeResize="0"/>
          <p:nvPr/>
        </p:nvPicPr>
        <p:blipFill>
          <a:blip r:embed="rId3">
            <a:alphaModFix/>
          </a:blip>
          <a:stretch>
            <a:fillRect/>
          </a:stretch>
        </p:blipFill>
        <p:spPr>
          <a:xfrm>
            <a:off x="2338189" y="1170055"/>
            <a:ext cx="4467616" cy="55679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29"/>
        <p:cNvGrpSpPr/>
        <p:nvPr/>
      </p:nvGrpSpPr>
      <p:grpSpPr>
        <a:xfrm>
          <a:off x="0" y="0"/>
          <a:ext cx="0" cy="0"/>
          <a:chOff x="0" y="0"/>
          <a:chExt cx="0" cy="0"/>
        </a:xfrm>
      </p:grpSpPr>
      <p:pic>
        <p:nvPicPr>
          <p:cNvPr id="830" name="Google Shape;830;p129"/>
          <p:cNvPicPr preferRelativeResize="0"/>
          <p:nvPr/>
        </p:nvPicPr>
        <p:blipFill rotWithShape="1">
          <a:blip r:embed="rId3">
            <a:alphaModFix/>
          </a:blip>
          <a:srcRect r="9074" b="11543"/>
          <a:stretch/>
        </p:blipFill>
        <p:spPr>
          <a:xfrm>
            <a:off x="7407837" y="4749975"/>
            <a:ext cx="1956814" cy="2108027"/>
          </a:xfrm>
          <a:prstGeom prst="rect">
            <a:avLst/>
          </a:prstGeom>
          <a:noFill/>
          <a:ln>
            <a:noFill/>
          </a:ln>
        </p:spPr>
      </p:pic>
      <p:sp>
        <p:nvSpPr>
          <p:cNvPr id="831" name="Google Shape;831;p129"/>
          <p:cNvSpPr/>
          <p:nvPr/>
        </p:nvSpPr>
        <p:spPr>
          <a:xfrm>
            <a:off x="8173598" y="5220035"/>
            <a:ext cx="322500" cy="322500"/>
          </a:xfrm>
          <a:prstGeom prst="ellipse">
            <a:avLst/>
          </a:prstGeom>
          <a:solidFill>
            <a:srgbClr val="FF9900"/>
          </a:solidFill>
          <a:ln w="9525" cap="flat" cmpd="sng">
            <a:solidFill>
              <a:srgbClr val="FF9900"/>
            </a:solidFill>
            <a:prstDash val="solid"/>
            <a:round/>
            <a:headEnd type="none" w="sm" len="sm"/>
            <a:tailEnd type="none" w="sm" len="sm"/>
          </a:ln>
          <a:effectLst>
            <a:outerShdw blurRad="57150" dist="19050" dir="5400000" algn="bl" rotWithShape="0">
              <a:srgbClr val="000000">
                <a:alpha val="50000"/>
              </a:srgbClr>
            </a:outerShdw>
          </a:effectLst>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832" name="Google Shape;832;p129"/>
          <p:cNvPicPr preferRelativeResize="0"/>
          <p:nvPr/>
        </p:nvPicPr>
        <p:blipFill>
          <a:blip r:embed="rId4">
            <a:alphaModFix/>
          </a:blip>
          <a:stretch>
            <a:fillRect/>
          </a:stretch>
        </p:blipFill>
        <p:spPr>
          <a:xfrm>
            <a:off x="7944996" y="5146539"/>
            <a:ext cx="733114" cy="586482"/>
          </a:xfrm>
          <a:prstGeom prst="rect">
            <a:avLst/>
          </a:prstGeom>
          <a:noFill/>
          <a:ln>
            <a:noFill/>
          </a:ln>
        </p:spPr>
      </p:pic>
      <p:pic>
        <p:nvPicPr>
          <p:cNvPr id="833" name="Google Shape;833;p129"/>
          <p:cNvPicPr preferRelativeResize="0"/>
          <p:nvPr/>
        </p:nvPicPr>
        <p:blipFill rotWithShape="1">
          <a:blip r:embed="rId5">
            <a:alphaModFix/>
          </a:blip>
          <a:srcRect l="4862" t="15398" r="7678" b="15825"/>
          <a:stretch/>
        </p:blipFill>
        <p:spPr>
          <a:xfrm>
            <a:off x="2406838" y="1481075"/>
            <a:ext cx="4838826" cy="4702950"/>
          </a:xfrm>
          <a:prstGeom prst="rect">
            <a:avLst/>
          </a:prstGeom>
          <a:noFill/>
          <a:ln>
            <a:noFill/>
          </a:ln>
        </p:spPr>
      </p:pic>
      <p:pic>
        <p:nvPicPr>
          <p:cNvPr id="834" name="Google Shape;834;p129"/>
          <p:cNvPicPr preferRelativeResize="0"/>
          <p:nvPr/>
        </p:nvPicPr>
        <p:blipFill rotWithShape="1">
          <a:blip r:embed="rId6">
            <a:alphaModFix/>
          </a:blip>
          <a:srcRect l="15045" r="11812" b="29962"/>
          <a:stretch/>
        </p:blipFill>
        <p:spPr>
          <a:xfrm flipH="1">
            <a:off x="20174" y="4445425"/>
            <a:ext cx="2256626" cy="1817724"/>
          </a:xfrm>
          <a:prstGeom prst="rect">
            <a:avLst/>
          </a:prstGeom>
          <a:noFill/>
          <a:ln>
            <a:noFill/>
          </a:ln>
        </p:spPr>
      </p:pic>
      <p:pic>
        <p:nvPicPr>
          <p:cNvPr id="835" name="Google Shape;835;p129"/>
          <p:cNvPicPr preferRelativeResize="0"/>
          <p:nvPr/>
        </p:nvPicPr>
        <p:blipFill rotWithShape="1">
          <a:blip r:embed="rId3">
            <a:alphaModFix/>
          </a:blip>
          <a:srcRect r="9074" b="11543"/>
          <a:stretch/>
        </p:blipFill>
        <p:spPr>
          <a:xfrm flipH="1">
            <a:off x="182529" y="4874178"/>
            <a:ext cx="1956814" cy="1955195"/>
          </a:xfrm>
          <a:prstGeom prst="rect">
            <a:avLst/>
          </a:prstGeom>
          <a:noFill/>
          <a:ln>
            <a:noFill/>
          </a:ln>
        </p:spPr>
      </p:pic>
      <p:pic>
        <p:nvPicPr>
          <p:cNvPr id="836" name="Google Shape;836;p129"/>
          <p:cNvPicPr preferRelativeResize="0"/>
          <p:nvPr/>
        </p:nvPicPr>
        <p:blipFill>
          <a:blip r:embed="rId4">
            <a:alphaModFix/>
          </a:blip>
          <a:stretch>
            <a:fillRect/>
          </a:stretch>
        </p:blipFill>
        <p:spPr>
          <a:xfrm flipH="1">
            <a:off x="769568" y="4527880"/>
            <a:ext cx="937920" cy="788940"/>
          </a:xfrm>
          <a:prstGeom prst="rect">
            <a:avLst/>
          </a:prstGeom>
          <a:noFill/>
          <a:ln>
            <a:noFill/>
          </a:ln>
        </p:spPr>
      </p:pic>
      <p:pic>
        <p:nvPicPr>
          <p:cNvPr id="837" name="Google Shape;837;p129"/>
          <p:cNvPicPr preferRelativeResize="0"/>
          <p:nvPr/>
        </p:nvPicPr>
        <p:blipFill>
          <a:blip r:embed="rId4">
            <a:alphaModFix/>
          </a:blip>
          <a:stretch>
            <a:fillRect/>
          </a:stretch>
        </p:blipFill>
        <p:spPr>
          <a:xfrm flipH="1">
            <a:off x="7938" y="5557565"/>
            <a:ext cx="699536" cy="588423"/>
          </a:xfrm>
          <a:prstGeom prst="rect">
            <a:avLst/>
          </a:prstGeom>
          <a:noFill/>
          <a:ln>
            <a:noFill/>
          </a:ln>
        </p:spPr>
      </p:pic>
      <p:pic>
        <p:nvPicPr>
          <p:cNvPr id="838" name="Google Shape;838;p129"/>
          <p:cNvPicPr preferRelativeResize="0"/>
          <p:nvPr/>
        </p:nvPicPr>
        <p:blipFill>
          <a:blip r:embed="rId4">
            <a:alphaModFix/>
          </a:blip>
          <a:stretch>
            <a:fillRect/>
          </a:stretch>
        </p:blipFill>
        <p:spPr>
          <a:xfrm flipH="1">
            <a:off x="1602635" y="4673779"/>
            <a:ext cx="764115" cy="642747"/>
          </a:xfrm>
          <a:prstGeom prst="rect">
            <a:avLst/>
          </a:prstGeom>
          <a:noFill/>
          <a:ln>
            <a:noFill/>
          </a:ln>
        </p:spPr>
      </p:pic>
      <p:sp>
        <p:nvSpPr>
          <p:cNvPr id="839" name="Google Shape;839;p129"/>
          <p:cNvSpPr/>
          <p:nvPr/>
        </p:nvSpPr>
        <p:spPr>
          <a:xfrm>
            <a:off x="2363550" y="1201675"/>
            <a:ext cx="4971300" cy="5475300"/>
          </a:xfrm>
          <a:prstGeom prst="rect">
            <a:avLst/>
          </a:prstGeom>
          <a:noFill/>
          <a:ln w="38100" cap="flat" cmpd="sng">
            <a:solidFill>
              <a:srgbClr val="F9CB9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0" name="Google Shape;840;p129"/>
          <p:cNvSpPr/>
          <p:nvPr/>
        </p:nvSpPr>
        <p:spPr>
          <a:xfrm>
            <a:off x="2454900" y="1285250"/>
            <a:ext cx="4971300" cy="54753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41" name="Google Shape;841;p129"/>
          <p:cNvSpPr txBox="1">
            <a:spLocks noGrp="1"/>
          </p:cNvSpPr>
          <p:nvPr>
            <p:ph type="title"/>
          </p:nvPr>
        </p:nvSpPr>
        <p:spPr>
          <a:xfrm>
            <a:off x="269425" y="23458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a:latin typeface="Lexend Thin"/>
                <a:ea typeface="Lexend Thin"/>
                <a:cs typeface="Lexend Thin"/>
                <a:sym typeface="Lexend Thin"/>
              </a:rPr>
              <a:t>Worksheet</a:t>
            </a:r>
            <a:endParaRPr sz="2800">
              <a:latin typeface="Lexend Thin"/>
              <a:ea typeface="Lexend Thin"/>
              <a:cs typeface="Lexend Thin"/>
              <a:sym typeface="Lexend Thi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46"/>
        <p:cNvGrpSpPr/>
        <p:nvPr/>
      </p:nvGrpSpPr>
      <p:grpSpPr>
        <a:xfrm>
          <a:off x="0" y="0"/>
          <a:ext cx="0" cy="0"/>
          <a:chOff x="0" y="0"/>
          <a:chExt cx="0" cy="0"/>
        </a:xfrm>
      </p:grpSpPr>
      <p:sp>
        <p:nvSpPr>
          <p:cNvPr id="847" name="Google Shape;847;p130"/>
          <p:cNvSpPr txBox="1"/>
          <p:nvPr/>
        </p:nvSpPr>
        <p:spPr>
          <a:xfrm>
            <a:off x="384750" y="1644326"/>
            <a:ext cx="8374500" cy="2571600"/>
          </a:xfrm>
          <a:prstGeom prst="rect">
            <a:avLst/>
          </a:prstGeom>
          <a:noFill/>
          <a:ln>
            <a:noFill/>
          </a:ln>
        </p:spPr>
        <p:txBody>
          <a:bodyPr spcFirstLastPara="1" wrap="square" lIns="91425" tIns="91425" rIns="91425" bIns="91425" anchor="ctr" anchorCtr="0">
            <a:noAutofit/>
          </a:bodyPr>
          <a:lstStyle/>
          <a:p>
            <a:pPr marL="457200" lvl="0" indent="-381000" algn="just" rtl="0">
              <a:lnSpc>
                <a:spcPct val="100000"/>
              </a:lnSpc>
              <a:spcBef>
                <a:spcPts val="0"/>
              </a:spcBef>
              <a:spcAft>
                <a:spcPts val="0"/>
              </a:spcAft>
              <a:buClr>
                <a:srgbClr val="8587C2"/>
              </a:buClr>
              <a:buSzPts val="2400"/>
              <a:buFont typeface="Lexend Thin"/>
              <a:buChar char="●"/>
            </a:pPr>
            <a:r>
              <a:rPr lang="en-US" sz="2400">
                <a:solidFill>
                  <a:srgbClr val="636463"/>
                </a:solidFill>
                <a:latin typeface="Lexend Thin"/>
                <a:ea typeface="Lexend Thin"/>
                <a:cs typeface="Lexend Thin"/>
                <a:sym typeface="Lexend Thin"/>
              </a:rPr>
              <a:t>Keep charting! </a:t>
            </a:r>
            <a:br>
              <a:rPr lang="en-US" sz="2400">
                <a:solidFill>
                  <a:srgbClr val="636463"/>
                </a:solidFill>
                <a:latin typeface="Lexend Thin"/>
                <a:ea typeface="Lexend Thin"/>
                <a:cs typeface="Lexend Thin"/>
                <a:sym typeface="Lexend Thin"/>
              </a:rPr>
            </a:br>
            <a:endParaRPr sz="2400">
              <a:solidFill>
                <a:srgbClr val="636463"/>
              </a:solidFill>
              <a:latin typeface="Lexend Thin"/>
              <a:ea typeface="Lexend Thin"/>
              <a:cs typeface="Lexend Thin"/>
              <a:sym typeface="Lexend Thin"/>
            </a:endParaRPr>
          </a:p>
          <a:p>
            <a:pPr marL="457200" lvl="0" indent="-381000" algn="just" rtl="0">
              <a:lnSpc>
                <a:spcPct val="100000"/>
              </a:lnSpc>
              <a:spcBef>
                <a:spcPts val="0"/>
              </a:spcBef>
              <a:spcAft>
                <a:spcPts val="0"/>
              </a:spcAft>
              <a:buClr>
                <a:srgbClr val="8587C2"/>
              </a:buClr>
              <a:buSzPts val="2400"/>
              <a:buFont typeface="Lexend Thin"/>
              <a:buChar char="●"/>
            </a:pPr>
            <a:r>
              <a:rPr lang="en-US" sz="2400">
                <a:solidFill>
                  <a:srgbClr val="636463"/>
                </a:solidFill>
                <a:latin typeface="Lexend Thin"/>
                <a:ea typeface="Lexend Thin"/>
                <a:cs typeface="Lexend Thin"/>
                <a:sym typeface="Lexend Thin"/>
              </a:rPr>
              <a:t>Remember that nutrition, exercise, and sleep, have a big impact on your mood and health!</a:t>
            </a:r>
            <a:br>
              <a:rPr lang="en-US" sz="2400">
                <a:solidFill>
                  <a:srgbClr val="636463"/>
                </a:solidFill>
                <a:latin typeface="Lexend Thin"/>
                <a:ea typeface="Lexend Thin"/>
                <a:cs typeface="Lexend Thin"/>
                <a:sym typeface="Lexend Thin"/>
              </a:rPr>
            </a:br>
            <a:endParaRPr sz="2400">
              <a:solidFill>
                <a:srgbClr val="636463"/>
              </a:solidFill>
              <a:latin typeface="Lexend Thin"/>
              <a:ea typeface="Lexend Thin"/>
              <a:cs typeface="Lexend Thin"/>
              <a:sym typeface="Lexend Thin"/>
            </a:endParaRPr>
          </a:p>
          <a:p>
            <a:pPr marL="457200" lvl="0" indent="-381000" algn="just" rtl="0">
              <a:lnSpc>
                <a:spcPct val="100000"/>
              </a:lnSpc>
              <a:spcBef>
                <a:spcPts val="0"/>
              </a:spcBef>
              <a:spcAft>
                <a:spcPts val="0"/>
              </a:spcAft>
              <a:buClr>
                <a:srgbClr val="8587C2"/>
              </a:buClr>
              <a:buSzPts val="2400"/>
              <a:buFont typeface="Lexend Thin"/>
              <a:buChar char="●"/>
            </a:pPr>
            <a:r>
              <a:rPr lang="en-US" sz="2200">
                <a:solidFill>
                  <a:schemeClr val="dk1"/>
                </a:solidFill>
                <a:latin typeface="Lexend Thin"/>
                <a:ea typeface="Lexend Thin"/>
                <a:cs typeface="Lexend Thin"/>
                <a:sym typeface="Lexend Thin"/>
              </a:rPr>
              <a:t>Healthy Choices help beat </a:t>
            </a:r>
            <a:r>
              <a:rPr lang="en-US" sz="2200" b="1">
                <a:solidFill>
                  <a:schemeClr val="dk1"/>
                </a:solidFill>
                <a:latin typeface="Lexend"/>
                <a:ea typeface="Lexend"/>
                <a:cs typeface="Lexend"/>
                <a:sym typeface="Lexend"/>
              </a:rPr>
              <a:t>stress</a:t>
            </a:r>
            <a:endParaRPr sz="2400" b="1">
              <a:solidFill>
                <a:srgbClr val="636463"/>
              </a:solidFill>
              <a:latin typeface="Lexend"/>
              <a:ea typeface="Lexend"/>
              <a:cs typeface="Lexend"/>
              <a:sym typeface="Lexend"/>
            </a:endParaRPr>
          </a:p>
          <a:p>
            <a:pPr marL="457200" lvl="0" indent="0" algn="just" rtl="0">
              <a:lnSpc>
                <a:spcPct val="100000"/>
              </a:lnSpc>
              <a:spcBef>
                <a:spcPts val="0"/>
              </a:spcBef>
              <a:spcAft>
                <a:spcPts val="0"/>
              </a:spcAft>
              <a:buNone/>
            </a:pPr>
            <a:endParaRPr sz="2400">
              <a:solidFill>
                <a:srgbClr val="636463"/>
              </a:solidFill>
              <a:latin typeface="Lexend Thin"/>
              <a:ea typeface="Lexend Thin"/>
              <a:cs typeface="Lexend Thin"/>
              <a:sym typeface="Lexend Thin"/>
            </a:endParaRPr>
          </a:p>
          <a:p>
            <a:pPr marL="0" lvl="0" indent="0" algn="just" rtl="0">
              <a:lnSpc>
                <a:spcPct val="100000"/>
              </a:lnSpc>
              <a:spcBef>
                <a:spcPts val="0"/>
              </a:spcBef>
              <a:spcAft>
                <a:spcPts val="0"/>
              </a:spcAft>
              <a:buNone/>
            </a:pPr>
            <a:endParaRPr sz="2400">
              <a:solidFill>
                <a:srgbClr val="8587C2"/>
              </a:solidFill>
              <a:latin typeface="Lexend Thin"/>
              <a:ea typeface="Lexend Thin"/>
              <a:cs typeface="Lexend Thin"/>
              <a:sym typeface="Lexend Thin"/>
            </a:endParaRPr>
          </a:p>
        </p:txBody>
      </p:sp>
      <p:pic>
        <p:nvPicPr>
          <p:cNvPr id="848" name="Google Shape;848;p130"/>
          <p:cNvPicPr preferRelativeResize="0"/>
          <p:nvPr/>
        </p:nvPicPr>
        <p:blipFill rotWithShape="1">
          <a:blip r:embed="rId3">
            <a:alphaModFix/>
          </a:blip>
          <a:srcRect t="9023" b="11541"/>
          <a:stretch/>
        </p:blipFill>
        <p:spPr>
          <a:xfrm>
            <a:off x="954437" y="3833300"/>
            <a:ext cx="3437185" cy="3017708"/>
          </a:xfrm>
          <a:prstGeom prst="rect">
            <a:avLst/>
          </a:prstGeom>
          <a:noFill/>
          <a:ln>
            <a:noFill/>
          </a:ln>
        </p:spPr>
      </p:pic>
      <p:sp>
        <p:nvSpPr>
          <p:cNvPr id="849" name="Google Shape;849;p130"/>
          <p:cNvSpPr/>
          <p:nvPr/>
        </p:nvSpPr>
        <p:spPr>
          <a:xfrm>
            <a:off x="3919700" y="5027325"/>
            <a:ext cx="3585300" cy="1827900"/>
          </a:xfrm>
          <a:prstGeom prst="wedgeRectCallout">
            <a:avLst>
              <a:gd name="adj1" fmla="val -49127"/>
              <a:gd name="adj2" fmla="val -57974"/>
            </a:avLst>
          </a:prstGeom>
          <a:solidFill>
            <a:schemeClr val="lt1"/>
          </a:solidFill>
          <a:ln w="7620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850" name="Google Shape;850;p130"/>
          <p:cNvSpPr txBox="1">
            <a:spLocks noGrp="1"/>
          </p:cNvSpPr>
          <p:nvPr>
            <p:ph type="body" idx="1"/>
          </p:nvPr>
        </p:nvSpPr>
        <p:spPr>
          <a:xfrm>
            <a:off x="3998126" y="4913116"/>
            <a:ext cx="3701100" cy="18279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600"/>
              <a:buFont typeface="Arial"/>
              <a:buNone/>
            </a:pPr>
            <a:endParaRPr sz="2400" b="1">
              <a:latin typeface="Calibri"/>
              <a:ea typeface="Calibri"/>
              <a:cs typeface="Calibri"/>
              <a:sym typeface="Calibri"/>
            </a:endParaRPr>
          </a:p>
          <a:p>
            <a:pPr marL="342900" lvl="0" indent="-304800" algn="l" rtl="0">
              <a:lnSpc>
                <a:spcPct val="100000"/>
              </a:lnSpc>
              <a:spcBef>
                <a:spcPts val="480"/>
              </a:spcBef>
              <a:spcAft>
                <a:spcPts val="0"/>
              </a:spcAft>
              <a:buSzPts val="600"/>
              <a:buFont typeface="Courier New"/>
              <a:buNone/>
            </a:pPr>
            <a:endParaRPr sz="2400" i="0" u="none" strike="noStrike" cap="none">
              <a:solidFill>
                <a:srgbClr val="595959"/>
              </a:solidFill>
              <a:latin typeface="Calibri"/>
              <a:ea typeface="Calibri"/>
              <a:cs typeface="Calibri"/>
              <a:sym typeface="Calibri"/>
            </a:endParaRPr>
          </a:p>
          <a:p>
            <a:pPr marL="342900" marR="0" lvl="0" indent="-342900" algn="l" rtl="0">
              <a:lnSpc>
                <a:spcPct val="100000"/>
              </a:lnSpc>
              <a:spcBef>
                <a:spcPts val="560"/>
              </a:spcBef>
              <a:spcAft>
                <a:spcPts val="0"/>
              </a:spcAft>
              <a:buClr>
                <a:srgbClr val="595959"/>
              </a:buClr>
              <a:buSzPts val="700"/>
              <a:buFont typeface="Arial"/>
              <a:buNone/>
            </a:pPr>
            <a:endParaRPr sz="2800" b="0" i="0" u="none" strike="noStrike" cap="none">
              <a:solidFill>
                <a:srgbClr val="595959"/>
              </a:solidFill>
              <a:latin typeface="Calibri"/>
              <a:ea typeface="Calibri"/>
              <a:cs typeface="Calibri"/>
              <a:sym typeface="Calibri"/>
            </a:endParaRPr>
          </a:p>
        </p:txBody>
      </p:sp>
      <p:sp>
        <p:nvSpPr>
          <p:cNvPr id="851" name="Google Shape;851;p130"/>
          <p:cNvSpPr txBox="1"/>
          <p:nvPr/>
        </p:nvSpPr>
        <p:spPr>
          <a:xfrm>
            <a:off x="3651525" y="4079300"/>
            <a:ext cx="3701100" cy="71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3800"/>
              <a:t>     🙂     🫀     🧠</a:t>
            </a:r>
            <a:endParaRPr sz="3800"/>
          </a:p>
        </p:txBody>
      </p:sp>
      <p:pic>
        <p:nvPicPr>
          <p:cNvPr id="852" name="Google Shape;852;p130"/>
          <p:cNvPicPr preferRelativeResize="0"/>
          <p:nvPr/>
        </p:nvPicPr>
        <p:blipFill rotWithShape="1">
          <a:blip r:embed="rId4">
            <a:alphaModFix/>
          </a:blip>
          <a:srcRect l="26246" r="23433"/>
          <a:stretch/>
        </p:blipFill>
        <p:spPr>
          <a:xfrm>
            <a:off x="4386174" y="5118141"/>
            <a:ext cx="635355" cy="1578360"/>
          </a:xfrm>
          <a:prstGeom prst="rect">
            <a:avLst/>
          </a:prstGeom>
          <a:noFill/>
          <a:ln>
            <a:noFill/>
          </a:ln>
        </p:spPr>
      </p:pic>
      <p:pic>
        <p:nvPicPr>
          <p:cNvPr id="853" name="Google Shape;853;p130"/>
          <p:cNvPicPr preferRelativeResize="0"/>
          <p:nvPr/>
        </p:nvPicPr>
        <p:blipFill rotWithShape="1">
          <a:blip r:embed="rId4">
            <a:alphaModFix/>
          </a:blip>
          <a:srcRect l="26246" r="23433"/>
          <a:stretch/>
        </p:blipFill>
        <p:spPr>
          <a:xfrm>
            <a:off x="5405913" y="5118141"/>
            <a:ext cx="635355" cy="1578360"/>
          </a:xfrm>
          <a:prstGeom prst="rect">
            <a:avLst/>
          </a:prstGeom>
          <a:noFill/>
          <a:ln>
            <a:noFill/>
          </a:ln>
        </p:spPr>
      </p:pic>
      <p:pic>
        <p:nvPicPr>
          <p:cNvPr id="854" name="Google Shape;854;p130"/>
          <p:cNvPicPr preferRelativeResize="0"/>
          <p:nvPr/>
        </p:nvPicPr>
        <p:blipFill rotWithShape="1">
          <a:blip r:embed="rId4">
            <a:alphaModFix/>
          </a:blip>
          <a:srcRect l="26246" r="23433"/>
          <a:stretch/>
        </p:blipFill>
        <p:spPr>
          <a:xfrm>
            <a:off x="6425634" y="5118141"/>
            <a:ext cx="635355" cy="1578360"/>
          </a:xfrm>
          <a:prstGeom prst="rect">
            <a:avLst/>
          </a:prstGeom>
          <a:noFill/>
          <a:ln>
            <a:noFill/>
          </a:ln>
        </p:spPr>
      </p:pic>
      <p:sp>
        <p:nvSpPr>
          <p:cNvPr id="855" name="Google Shape;855;p130"/>
          <p:cNvSpPr/>
          <p:nvPr/>
        </p:nvSpPr>
        <p:spPr>
          <a:xfrm>
            <a:off x="3861800" y="3967650"/>
            <a:ext cx="3701100" cy="889800"/>
          </a:xfrm>
          <a:prstGeom prst="wedgeRectCallout">
            <a:avLst>
              <a:gd name="adj1" fmla="val -60998"/>
              <a:gd name="adj2" fmla="val -28427"/>
            </a:avLst>
          </a:prstGeom>
          <a:noFill/>
          <a:ln w="76200" cap="flat" cmpd="sng">
            <a:solidFill>
              <a:srgbClr val="FFD9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a:t> </a:t>
            </a:r>
            <a:endParaRPr/>
          </a:p>
        </p:txBody>
      </p:sp>
      <p:sp>
        <p:nvSpPr>
          <p:cNvPr id="856" name="Google Shape;856;p130"/>
          <p:cNvSpPr txBox="1"/>
          <p:nvPr/>
        </p:nvSpPr>
        <p:spPr>
          <a:xfrm flipH="1">
            <a:off x="4222531" y="5862090"/>
            <a:ext cx="962700" cy="4155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500" b="1">
                <a:solidFill>
                  <a:srgbClr val="FFFFFF"/>
                </a:solidFill>
                <a:latin typeface="Calibri"/>
                <a:ea typeface="Calibri"/>
                <a:cs typeface="Calibri"/>
                <a:sym typeface="Calibri"/>
              </a:rPr>
              <a:t>Nutrition</a:t>
            </a:r>
            <a:endParaRPr sz="2100">
              <a:solidFill>
                <a:srgbClr val="FFFFFF"/>
              </a:solidFill>
              <a:latin typeface="Calibri"/>
              <a:ea typeface="Calibri"/>
              <a:cs typeface="Calibri"/>
              <a:sym typeface="Calibri"/>
            </a:endParaRPr>
          </a:p>
        </p:txBody>
      </p:sp>
      <p:sp>
        <p:nvSpPr>
          <p:cNvPr id="857" name="Google Shape;857;p130"/>
          <p:cNvSpPr txBox="1"/>
          <p:nvPr/>
        </p:nvSpPr>
        <p:spPr>
          <a:xfrm flipH="1">
            <a:off x="5276923" y="5862090"/>
            <a:ext cx="925500" cy="4155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500" b="1">
                <a:solidFill>
                  <a:srgbClr val="FFFFFF"/>
                </a:solidFill>
                <a:latin typeface="Calibri"/>
                <a:ea typeface="Calibri"/>
                <a:cs typeface="Calibri"/>
                <a:sym typeface="Calibri"/>
              </a:rPr>
              <a:t>Exercise</a:t>
            </a:r>
            <a:endParaRPr sz="1500">
              <a:solidFill>
                <a:srgbClr val="FFFFFF"/>
              </a:solidFill>
              <a:latin typeface="Calibri"/>
              <a:ea typeface="Calibri"/>
              <a:cs typeface="Calibri"/>
              <a:sym typeface="Calibri"/>
            </a:endParaRPr>
          </a:p>
        </p:txBody>
      </p:sp>
      <p:sp>
        <p:nvSpPr>
          <p:cNvPr id="858" name="Google Shape;858;p130"/>
          <p:cNvSpPr txBox="1"/>
          <p:nvPr/>
        </p:nvSpPr>
        <p:spPr>
          <a:xfrm flipH="1">
            <a:off x="6359969" y="5862090"/>
            <a:ext cx="766800" cy="415500"/>
          </a:xfrm>
          <a:prstGeom prst="rect">
            <a:avLst/>
          </a:prstGeom>
          <a:solidFill>
            <a:srgbClr val="757AA8"/>
          </a:solidFill>
          <a:ln w="9525" cap="flat" cmpd="sng">
            <a:solidFill>
              <a:srgbClr val="FF00FF"/>
            </a:solidFill>
            <a:prstDash val="solid"/>
            <a:round/>
            <a:headEnd type="none" w="sm" len="sm"/>
            <a:tailEnd type="none" w="sm" len="sm"/>
          </a:ln>
        </p:spPr>
        <p:txBody>
          <a:bodyPr spcFirstLastPara="1" wrap="square" lIns="91425" tIns="91425" rIns="91425" bIns="91425" anchor="t" anchorCtr="0">
            <a:spAutoFit/>
          </a:bodyPr>
          <a:lstStyle/>
          <a:p>
            <a:pPr marL="0" lvl="0" indent="0" algn="ctr" rtl="0">
              <a:spcBef>
                <a:spcPts val="0"/>
              </a:spcBef>
              <a:spcAft>
                <a:spcPts val="0"/>
              </a:spcAft>
              <a:buClr>
                <a:srgbClr val="000000"/>
              </a:buClr>
              <a:buSzPts val="1100"/>
              <a:buFont typeface="Arial"/>
              <a:buNone/>
            </a:pPr>
            <a:r>
              <a:rPr lang="en-US" sz="1500" b="1">
                <a:solidFill>
                  <a:srgbClr val="FFFFFF"/>
                </a:solidFill>
                <a:latin typeface="Calibri"/>
                <a:ea typeface="Calibri"/>
                <a:cs typeface="Calibri"/>
                <a:sym typeface="Calibri"/>
              </a:rPr>
              <a:t>Sleep</a:t>
            </a:r>
            <a:endParaRPr sz="1500">
              <a:solidFill>
                <a:srgbClr val="FFFFFF"/>
              </a:solidFill>
              <a:latin typeface="Calibri"/>
              <a:ea typeface="Calibri"/>
              <a:cs typeface="Calibri"/>
              <a:sym typeface="Calibri"/>
            </a:endParaRPr>
          </a:p>
        </p:txBody>
      </p:sp>
      <p:sp>
        <p:nvSpPr>
          <p:cNvPr id="859" name="Google Shape;859;p130"/>
          <p:cNvSpPr txBox="1">
            <a:spLocks noGrp="1"/>
          </p:cNvSpPr>
          <p:nvPr>
            <p:ph type="title"/>
          </p:nvPr>
        </p:nvSpPr>
        <p:spPr>
          <a:xfrm>
            <a:off x="269425" y="234587"/>
            <a:ext cx="8229600" cy="1143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sz="2800">
                <a:solidFill>
                  <a:schemeClr val="lt1"/>
                </a:solidFill>
                <a:latin typeface="Lexend Thin"/>
                <a:ea typeface="Lexend Thin"/>
                <a:cs typeface="Lexend Thin"/>
                <a:sym typeface="Lexend Thin"/>
              </a:rPr>
              <a:t>Conclusion</a:t>
            </a:r>
            <a:endParaRPr sz="2800">
              <a:solidFill>
                <a:schemeClr val="lt1"/>
              </a:solidFill>
              <a:latin typeface="Lexend Thin"/>
              <a:ea typeface="Lexend Thin"/>
              <a:cs typeface="Lexend Thin"/>
              <a:sym typeface="Lexend Thi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863"/>
        <p:cNvGrpSpPr/>
        <p:nvPr/>
      </p:nvGrpSpPr>
      <p:grpSpPr>
        <a:xfrm>
          <a:off x="0" y="0"/>
          <a:ext cx="0" cy="0"/>
          <a:chOff x="0" y="0"/>
          <a:chExt cx="0" cy="0"/>
        </a:xfrm>
      </p:grpSpPr>
      <p:sp>
        <p:nvSpPr>
          <p:cNvPr id="864" name="Google Shape;864;p131"/>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865" name="Google Shape;865;p131"/>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866" name="Google Shape;866;p13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867" name="Google Shape;867;p131"/>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868" name="Google Shape;868;p131"/>
          <p:cNvSpPr txBox="1">
            <a:spLocks noGrp="1"/>
          </p:cNvSpPr>
          <p:nvPr>
            <p:ph type="ctrTitle" idx="4294967295"/>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8</a:t>
            </a:r>
            <a:endParaRPr sz="6000">
              <a:solidFill>
                <a:srgbClr val="8587C2"/>
              </a:solidFill>
              <a:latin typeface="Lexend Medium"/>
              <a:ea typeface="Lexend Medium"/>
              <a:cs typeface="Lexend Medium"/>
              <a:sym typeface="Lexend Medium"/>
            </a:endParaRPr>
          </a:p>
        </p:txBody>
      </p:sp>
      <p:sp>
        <p:nvSpPr>
          <p:cNvPr id="869" name="Google Shape;869;p131"/>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8</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3282</Words>
  <Application>Microsoft Office PowerPoint</Application>
  <PresentationFormat>On-screen Show (4:3)</PresentationFormat>
  <Paragraphs>189</Paragraphs>
  <Slides>21</Slides>
  <Notes>21</Notes>
  <HiddenSlides>0</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21</vt:i4>
      </vt:variant>
    </vt:vector>
  </HeadingPairs>
  <TitlesOfParts>
    <vt:vector size="38" baseType="lpstr">
      <vt:lpstr>Lexend ExtraLight</vt:lpstr>
      <vt:lpstr>Annie Use Your Telescope</vt:lpstr>
      <vt:lpstr>Courier New</vt:lpstr>
      <vt:lpstr>Lexend Medium</vt:lpstr>
      <vt:lpstr>Caveat</vt:lpstr>
      <vt:lpstr>Arial</vt:lpstr>
      <vt:lpstr>Open Sans</vt:lpstr>
      <vt:lpstr>Lexend</vt:lpstr>
      <vt:lpstr>Lexend Thin</vt:lpstr>
      <vt:lpstr>Calibri</vt:lpstr>
      <vt:lpstr>Comfortaa</vt:lpstr>
      <vt:lpstr>3_femmtrial</vt:lpstr>
      <vt:lpstr>4_FEMM Powerpoint_VER02</vt:lpstr>
      <vt:lpstr>2_femmtrial</vt:lpstr>
      <vt:lpstr>4_femmtrial</vt:lpstr>
      <vt:lpstr>94_femmtrial</vt:lpstr>
      <vt:lpstr>4_FEMM Powerpoint_VER02</vt:lpstr>
      <vt:lpstr>Grade 8</vt:lpstr>
      <vt:lpstr>PowerPoint Presentation</vt:lpstr>
      <vt:lpstr>VOCABULARY</vt:lpstr>
      <vt:lpstr>PowerPoint Presentation</vt:lpstr>
      <vt:lpstr>Worksheet</vt:lpstr>
      <vt:lpstr>Answers | Hormones + Self-awareness</vt:lpstr>
      <vt:lpstr>PowerPoint Presentation</vt:lpstr>
      <vt:lpstr>PowerPoint Presentation</vt:lpstr>
      <vt:lpstr>PowerPoint Presentation</vt:lpstr>
      <vt:lpstr>PowerPoint Presentation</vt:lpstr>
      <vt:lpstr>Time online can be toxic for body image</vt:lpstr>
      <vt:lpstr>VOCABULARY</vt:lpstr>
      <vt:lpstr>PowerPoint Presentation</vt:lpstr>
      <vt:lpstr>PowerPoint Presentation</vt:lpstr>
      <vt:lpstr>PowerPoint Presentation</vt:lpstr>
      <vt:lpstr>PowerPoint Presentation</vt:lpstr>
      <vt:lpstr>PowerPoint Presentation</vt:lpstr>
      <vt:lpstr>Case Study</vt:lpstr>
      <vt:lpstr>Worksheet</vt:lpstr>
      <vt:lpstr>Conclusion</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2024-11-16T07:02:05Z</dcterms:modified>
</cp:coreProperties>
</file>