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4" r:id="rId1"/>
    <p:sldMasterId id="2147483695" r:id="rId2"/>
  </p:sldMasterIdLst>
  <p:notesMasterIdLst>
    <p:notesMasterId r:id="rId2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6858000" type="screen4x3"/>
  <p:notesSz cx="6858000" cy="9144000"/>
  <p:embeddedFontLst>
    <p:embeddedFont>
      <p:font typeface="Annie Use Your Telescope" panose="02000000000000000000" pitchFamily="2" charset="0"/>
      <p:regular r:id="rId23"/>
    </p:embeddedFont>
    <p:embeddedFont>
      <p:font typeface="Comfortaa" pitchFamily="2" charset="0"/>
      <p:regular r:id="rId24"/>
      <p:bold r:id="rId25"/>
    </p:embeddedFont>
    <p:embeddedFont>
      <p:font typeface="Lexend" pitchFamily="2" charset="0"/>
      <p:regular r:id="rId26"/>
      <p:bold r:id="rId27"/>
    </p:embeddedFont>
    <p:embeddedFont>
      <p:font typeface="Lexend ExtraLight" pitchFamily="2" charset="0"/>
      <p:regular r:id="rId28"/>
      <p:bold r:id="rId29"/>
    </p:embeddedFont>
    <p:embeddedFont>
      <p:font typeface="Lexend Medium" pitchFamily="2" charset="0"/>
      <p:regular r:id="rId30"/>
      <p:bold r:id="rId31"/>
    </p:embeddedFont>
    <p:embeddedFont>
      <p:font typeface="Lexend Thin" pitchFamily="2" charset="0"/>
      <p:regular r:id="rId32"/>
      <p:bold r:id="rId33"/>
    </p:embeddedFont>
    <p:embeddedFont>
      <p:font typeface="Open Sans" panose="020B0606030504020204" pitchFamily="34" charset="0"/>
      <p:regular r:id="rId34"/>
      <p:bold r:id="rId35"/>
      <p:italic r:id="rId36"/>
      <p:boldItalic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15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4.fntdata"/><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font" Target="fonts/font12.fntdata"/><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7.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font" Target="fonts/font15.fntdata"/><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9.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91425" rIns="91425" bIns="91425" anchor="t" anchorCtr="0">
            <a:noAutofit/>
          </a:bodyPr>
          <a:lstStyle>
            <a:lvl1pPr marL="0" marR="0" lvl="0" indent="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1e9ea23d0d3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3" name="Google Shape;253;g1e9ea23d0d3_0_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g1e4b19aa28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0055A4"/>
                </a:solidFill>
              </a:rPr>
              <a:t>Step 1 (5 minutes): Entry Ticket Activity: True or False Cards</a:t>
            </a:r>
            <a:br>
              <a:rPr lang="en-US" sz="1300" b="1">
                <a:solidFill>
                  <a:srgbClr val="434343"/>
                </a:solidFill>
              </a:rPr>
            </a:br>
            <a:r>
              <a:rPr lang="en-US" sz="1300" i="1"/>
              <a:t>Have students read their questions aloud and answer whether the statement is True or False. Review answers together, using the </a:t>
            </a:r>
            <a:r>
              <a:rPr lang="en-US" sz="1300" b="1">
                <a:solidFill>
                  <a:srgbClr val="0055A4"/>
                </a:solidFill>
              </a:rPr>
              <a:t>Answer Key</a:t>
            </a:r>
            <a:r>
              <a:rPr lang="en-US" sz="1300" i="1"/>
              <a:t> provided in the materials.</a:t>
            </a:r>
            <a:br>
              <a:rPr lang="en-US" sz="1300" i="1"/>
            </a:br>
            <a:endParaRPr sz="1300" i="1"/>
          </a:p>
          <a:p>
            <a:pPr marL="0" lvl="0" indent="0" algn="l" rtl="0">
              <a:spcBef>
                <a:spcPts val="0"/>
              </a:spcBef>
              <a:spcAft>
                <a:spcPts val="0"/>
              </a:spcAft>
              <a:buNone/>
            </a:pPr>
            <a:endParaRPr sz="1100" b="1">
              <a:solidFill>
                <a:srgbClr val="434343"/>
              </a:solidFill>
              <a:latin typeface="Open Sans"/>
              <a:ea typeface="Open Sans"/>
              <a:cs typeface="Open Sans"/>
              <a:sym typeface="Open Sans"/>
            </a:endParaRPr>
          </a:p>
        </p:txBody>
      </p:sp>
      <p:sp>
        <p:nvSpPr>
          <p:cNvPr id="262" name="Google Shape;262;g1e4b19aa28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3134f6861f7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0055A4"/>
                </a:solidFill>
              </a:rPr>
              <a:t>Step 2 (5 minutes): Stress &amp; Hormones</a:t>
            </a:r>
            <a:endParaRPr sz="1300" b="1">
              <a:solidFill>
                <a:srgbClr val="0055A4"/>
              </a:solidFill>
            </a:endParaRPr>
          </a:p>
          <a:p>
            <a:pPr marL="0" lvl="0" indent="0" algn="l" rtl="0">
              <a:lnSpc>
                <a:spcPct val="110000"/>
              </a:lnSpc>
              <a:spcBef>
                <a:spcPts val="0"/>
              </a:spcBef>
              <a:spcAft>
                <a:spcPts val="0"/>
              </a:spcAft>
              <a:buClr>
                <a:schemeClr val="dk1"/>
              </a:buClr>
              <a:buSzPts val="1100"/>
              <a:buFont typeface="Arial"/>
              <a:buNone/>
            </a:pPr>
            <a:r>
              <a:rPr lang="en-US" sz="1300" b="1">
                <a:solidFill>
                  <a:srgbClr val="434343"/>
                </a:solidFill>
              </a:rPr>
              <a:t>Do you remember what controls the activity of every system in the body? </a:t>
            </a:r>
            <a:endParaRPr sz="1300" b="1">
              <a:solidFill>
                <a:srgbClr val="434343"/>
              </a:solidFill>
            </a:endParaRPr>
          </a:p>
          <a:p>
            <a:pPr marL="0" lvl="0" indent="0" algn="l" rtl="0">
              <a:lnSpc>
                <a:spcPct val="110000"/>
              </a:lnSpc>
              <a:spcBef>
                <a:spcPts val="0"/>
              </a:spcBef>
              <a:spcAft>
                <a:spcPts val="0"/>
              </a:spcAft>
              <a:buClr>
                <a:schemeClr val="dk1"/>
              </a:buClr>
              <a:buSzPts val="1100"/>
              <a:buFont typeface="Arial"/>
              <a:buNone/>
            </a:pPr>
            <a:r>
              <a:rPr lang="en-US" sz="1300">
                <a:solidFill>
                  <a:srgbClr val="434343"/>
                </a:solidFill>
              </a:rPr>
              <a:t>Yes, hormones!</a:t>
            </a:r>
            <a:r>
              <a:rPr lang="en-US" sz="1300" b="1">
                <a:solidFill>
                  <a:srgbClr val="434343"/>
                </a:solidFill>
              </a:rPr>
              <a:t> </a:t>
            </a:r>
            <a:r>
              <a:rPr lang="en-US" sz="1300" b="1">
                <a:solidFill>
                  <a:srgbClr val="0055A4"/>
                </a:solidFill>
              </a:rPr>
              <a:t>Hormones</a:t>
            </a:r>
            <a:r>
              <a:rPr lang="en-US" sz="1300">
                <a:solidFill>
                  <a:srgbClr val="0055A4"/>
                </a:solidFill>
              </a:rPr>
              <a:t> </a:t>
            </a:r>
            <a:r>
              <a:rPr lang="en-US" sz="1300"/>
              <a:t>are directed by your brain and, as we have learned, hormones send </a:t>
            </a:r>
            <a:r>
              <a:rPr lang="en-US" sz="1300" b="1">
                <a:solidFill>
                  <a:srgbClr val="0055A4"/>
                </a:solidFill>
              </a:rPr>
              <a:t>feedback </a:t>
            </a:r>
            <a:r>
              <a:rPr lang="en-US" sz="1300"/>
              <a:t>to the brain to make it want to act in certain ways. </a:t>
            </a:r>
            <a:br>
              <a:rPr lang="en-US" sz="1300" b="1">
                <a:solidFill>
                  <a:srgbClr val="434343"/>
                </a:solidFill>
              </a:rPr>
            </a:br>
            <a:endParaRPr sz="1300" b="1">
              <a:solidFill>
                <a:srgbClr val="0055A4"/>
              </a:solidFill>
            </a:endParaRPr>
          </a:p>
          <a:p>
            <a:pPr marL="0" lvl="0" indent="0" algn="l" rtl="0">
              <a:lnSpc>
                <a:spcPct val="115000"/>
              </a:lnSpc>
              <a:spcBef>
                <a:spcPts val="0"/>
              </a:spcBef>
              <a:spcAft>
                <a:spcPts val="0"/>
              </a:spcAft>
              <a:buClr>
                <a:schemeClr val="dk1"/>
              </a:buClr>
              <a:buSzPts val="1100"/>
              <a:buFont typeface="Arial"/>
              <a:buNone/>
            </a:pPr>
            <a:endParaRPr sz="1300" b="1">
              <a:solidFill>
                <a:srgbClr val="0055A4"/>
              </a:solidFill>
            </a:endParaRPr>
          </a:p>
        </p:txBody>
      </p:sp>
      <p:sp>
        <p:nvSpPr>
          <p:cNvPr id="277" name="Google Shape;277;g3134f6861f7_0_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3134f6861f7_0_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3134f6861f7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t>Hormones are affected by what you eat, how much sleep you get, whether you exercise, etc. In the previous class, we learned that self-awareness means recognizing how all of these things: nutrition, exercise, sleep (and lack of), peers and time online all play a big role in our emotional and physical health. The other thing that impacts hormones? </a:t>
            </a:r>
            <a:r>
              <a:rPr lang="en-US" sz="1300" i="1"/>
              <a:t>Click on the slide to circle the answer. </a:t>
            </a:r>
            <a:r>
              <a:rPr lang="en-US" sz="1300" b="1"/>
              <a:t>Stress.</a:t>
            </a:r>
            <a:endParaRPr sz="1300"/>
          </a:p>
          <a:p>
            <a:pPr marL="0" lvl="0" indent="0" algn="l" rtl="0">
              <a:lnSpc>
                <a:spcPct val="110000"/>
              </a:lnSpc>
              <a:spcBef>
                <a:spcPts val="0"/>
              </a:spcBef>
              <a:spcAft>
                <a:spcPts val="0"/>
              </a:spcAft>
              <a:buClr>
                <a:schemeClr val="dk1"/>
              </a:buClr>
              <a:buSzPts val="1100"/>
              <a:buFont typeface="Arial"/>
              <a:buNone/>
            </a:pPr>
            <a:endParaRPr sz="1300"/>
          </a:p>
        </p:txBody>
      </p:sp>
      <p:sp>
        <p:nvSpPr>
          <p:cNvPr id="293" name="Google Shape;293;g3134f6861f7_0_59: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3134f6861f7_0_6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8" name="Google Shape;328;g3134f6861f7_0_6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a:t>It’s important to know that stress is something that happens to </a:t>
            </a:r>
            <a:r>
              <a:rPr lang="en-US" sz="1300" i="1"/>
              <a:t>everyone </a:t>
            </a:r>
            <a:r>
              <a:rPr lang="en-US" sz="1300"/>
              <a:t>and at all stages of life.</a:t>
            </a:r>
            <a:r>
              <a:rPr lang="en-US" sz="1300" b="1">
                <a:solidFill>
                  <a:srgbClr val="757AA8"/>
                </a:solidFill>
              </a:rPr>
              <a:t> </a:t>
            </a:r>
            <a:r>
              <a:rPr lang="en-US" sz="1300"/>
              <a:t>Also, not all stress is bad! If there’s a test coming up and we feel stressed about it, that can motivate us to study for the test. However, if we get too overwhelmed by our stress, we might put off studying for the test and then stay up way too late studying only the night before, which negatively impacts our sleep and performance on the test the next day. In this scenario, we made our stress worse, with</a:t>
            </a:r>
            <a:r>
              <a:rPr lang="en-US" sz="1300" i="1"/>
              <a:t> avoidance</a:t>
            </a:r>
            <a:r>
              <a:rPr lang="en-US" sz="1300"/>
              <a:t>. So, it’s not necessarily stress that is the problem: it’s what we do </a:t>
            </a:r>
            <a:r>
              <a:rPr lang="en-US" sz="1300" i="1"/>
              <a:t>when we are feeling stressed.</a:t>
            </a:r>
            <a:endParaRPr sz="1300" i="1"/>
          </a:p>
          <a:p>
            <a:pPr marL="0" lvl="0" indent="0" algn="l" rtl="0">
              <a:lnSpc>
                <a:spcPct val="115000"/>
              </a:lnSpc>
              <a:spcBef>
                <a:spcPts val="0"/>
              </a:spcBef>
              <a:spcAft>
                <a:spcPts val="0"/>
              </a:spcAft>
              <a:buClr>
                <a:schemeClr val="dk1"/>
              </a:buClr>
              <a:buSzPts val="1100"/>
              <a:buFont typeface="Arial"/>
              <a:buNone/>
            </a:pPr>
            <a:endParaRPr sz="1300"/>
          </a:p>
        </p:txBody>
      </p:sp>
      <p:sp>
        <p:nvSpPr>
          <p:cNvPr id="329" name="Google Shape;329;g3134f6861f7_0_660: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5</a:t>
            </a:fld>
            <a:endParaRPr sz="1400">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g3134f6861f7_0_70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40" name="Google Shape;340;g3134f6861f7_0_70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0055A4"/>
                </a:solidFill>
              </a:rPr>
              <a:t>Step 3 (5 minutes): Internal and External Stressors </a:t>
            </a:r>
            <a:endParaRPr sz="1300" b="1">
              <a:solidFill>
                <a:srgbClr val="0055A4"/>
              </a:solidFill>
            </a:endParaRPr>
          </a:p>
          <a:p>
            <a:pPr marL="0" lvl="0" indent="0" algn="l" rtl="0">
              <a:lnSpc>
                <a:spcPct val="115000"/>
              </a:lnSpc>
              <a:spcBef>
                <a:spcPts val="0"/>
              </a:spcBef>
              <a:spcAft>
                <a:spcPts val="0"/>
              </a:spcAft>
              <a:buClr>
                <a:schemeClr val="dk1"/>
              </a:buClr>
              <a:buSzPts val="1100"/>
              <a:buFont typeface="Arial"/>
              <a:buNone/>
            </a:pPr>
            <a:r>
              <a:rPr lang="en-US" sz="1300"/>
              <a:t>How can we manage stress? The first thing to do is </a:t>
            </a:r>
            <a:r>
              <a:rPr lang="en-US" sz="1300" i="1"/>
              <a:t>recognize</a:t>
            </a:r>
            <a:r>
              <a:rPr lang="en-US" sz="1300"/>
              <a:t> the type of stress. </a:t>
            </a:r>
            <a:br>
              <a:rPr lang="en-US" sz="1300"/>
            </a:br>
            <a:endParaRPr sz="1300"/>
          </a:p>
          <a:p>
            <a:pPr marL="0" lvl="0" indent="0" algn="l" rtl="0">
              <a:lnSpc>
                <a:spcPct val="115000"/>
              </a:lnSpc>
              <a:spcBef>
                <a:spcPts val="0"/>
              </a:spcBef>
              <a:spcAft>
                <a:spcPts val="0"/>
              </a:spcAft>
              <a:buClr>
                <a:schemeClr val="dk1"/>
              </a:buClr>
              <a:buSzPts val="1100"/>
              <a:buFont typeface="Arial"/>
              <a:buNone/>
            </a:pPr>
            <a:r>
              <a:rPr lang="en-US" sz="1300" b="1">
                <a:solidFill>
                  <a:srgbClr val="0055A4"/>
                </a:solidFill>
              </a:rPr>
              <a:t>Internal stressors</a:t>
            </a:r>
            <a:r>
              <a:rPr lang="en-US" sz="1300">
                <a:solidFill>
                  <a:srgbClr val="0055A4"/>
                </a:solidFill>
              </a:rPr>
              <a:t> </a:t>
            </a:r>
            <a:r>
              <a:rPr lang="en-US" sz="1300"/>
              <a:t>are thoughts or behaviors that create stress. For example, when our mindset or expectation is “all or nothing,” this can cause us stress. If we think we either have to be</a:t>
            </a:r>
            <a:r>
              <a:rPr lang="en-US" sz="1300" i="1"/>
              <a:t> perfect </a:t>
            </a:r>
            <a:r>
              <a:rPr lang="en-US" sz="1300"/>
              <a:t>at public speaking or else we’re </a:t>
            </a:r>
            <a:r>
              <a:rPr lang="en-US" sz="1300" i="1"/>
              <a:t>a failure</a:t>
            </a:r>
            <a:r>
              <a:rPr lang="en-US" sz="1300"/>
              <a:t> at public speaking, we are going to feel stressed when the teacher announces theveryone in the class has to give a presentation. </a:t>
            </a:r>
            <a:endParaRPr sz="1300"/>
          </a:p>
          <a:p>
            <a:pPr marL="0" lvl="0" indent="0" algn="l" rtl="0">
              <a:lnSpc>
                <a:spcPct val="115000"/>
              </a:lnSpc>
              <a:spcBef>
                <a:spcPts val="0"/>
              </a:spcBef>
              <a:spcAft>
                <a:spcPts val="0"/>
              </a:spcAft>
              <a:buNone/>
            </a:pPr>
            <a:endParaRPr sz="1300"/>
          </a:p>
        </p:txBody>
      </p:sp>
      <p:sp>
        <p:nvSpPr>
          <p:cNvPr id="341" name="Google Shape;341;g3134f6861f7_0_701: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Arial"/>
              <a:buNone/>
            </a:pPr>
            <a:fld id="{00000000-1234-1234-1234-123412341234}" type="slidenum">
              <a:rPr lang="en-US" sz="1200">
                <a:solidFill>
                  <a:srgbClr val="000000"/>
                </a:solidFill>
                <a:latin typeface="Arial"/>
                <a:ea typeface="Arial"/>
                <a:cs typeface="Arial"/>
                <a:sym typeface="Arial"/>
              </a:rPr>
              <a:t>6</a:t>
            </a:fld>
            <a:endParaRPr sz="1200">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g3134f6861f7_0_7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57" name="Google Shape;357;g3134f6861f7_0_71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0055A4"/>
                </a:solidFill>
              </a:rPr>
              <a:t>External stressors</a:t>
            </a:r>
            <a:r>
              <a:rPr lang="en-US" sz="1300"/>
              <a:t> are stressors that we have little or no control over. These can include major life events, like the death of a grandparent or a parent losing their job. These kinds of stressors come from outside of ourselves, which is why they are called external. We can’t control external stressors; but we CAN choose how we respond.</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p:txBody>
      </p:sp>
      <p:sp>
        <p:nvSpPr>
          <p:cNvPr id="358" name="Google Shape;358;g3134f6861f7_0_715: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Arial"/>
              <a:buNone/>
            </a:pPr>
            <a:fld id="{00000000-1234-1234-1234-123412341234}" type="slidenum">
              <a:rPr lang="en-US" sz="1200">
                <a:solidFill>
                  <a:srgbClr val="000000"/>
                </a:solidFill>
                <a:latin typeface="Arial"/>
                <a:ea typeface="Arial"/>
                <a:cs typeface="Arial"/>
                <a:sym typeface="Arial"/>
              </a:rPr>
              <a:t>7</a:t>
            </a:fld>
            <a:endParaRPr sz="1200">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3134f6861f7_0_120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77" name="Google Shape;377;g3134f6861f7_0_120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0055A4"/>
                </a:solidFill>
                <a:latin typeface="Calibri"/>
                <a:ea typeface="Calibri"/>
                <a:cs typeface="Calibri"/>
                <a:sym typeface="Calibri"/>
              </a:rPr>
              <a:t>Step 4 (10 minutes): </a:t>
            </a:r>
            <a:r>
              <a:rPr lang="en-US" sz="1300">
                <a:solidFill>
                  <a:srgbClr val="0055A4"/>
                </a:solidFill>
                <a:latin typeface="Calibri"/>
                <a:ea typeface="Calibri"/>
                <a:cs typeface="Calibri"/>
                <a:sym typeface="Calibri"/>
              </a:rPr>
              <a:t>Negative and Positive Ways of Dealing with Stress +</a:t>
            </a:r>
            <a:r>
              <a:rPr lang="en-US" sz="1300" b="1">
                <a:solidFill>
                  <a:srgbClr val="0055A4"/>
                </a:solidFill>
                <a:latin typeface="Calibri"/>
                <a:ea typeface="Calibri"/>
                <a:cs typeface="Calibri"/>
                <a:sym typeface="Calibri"/>
              </a:rPr>
              <a:t> Worksheet</a:t>
            </a:r>
            <a:br>
              <a:rPr lang="en-US" sz="1300" b="1" i="1">
                <a:solidFill>
                  <a:srgbClr val="0055A4"/>
                </a:solidFill>
                <a:latin typeface="Calibri"/>
                <a:ea typeface="Calibri"/>
                <a:cs typeface="Calibri"/>
                <a:sym typeface="Calibri"/>
              </a:rPr>
            </a:br>
            <a:r>
              <a:rPr lang="en-US" sz="1300">
                <a:solidFill>
                  <a:schemeClr val="dk1"/>
                </a:solidFill>
                <a:latin typeface="Calibri"/>
                <a:ea typeface="Calibri"/>
                <a:cs typeface="Calibri"/>
                <a:sym typeface="Calibri"/>
              </a:rPr>
              <a:t>There are negative and positive ways to respond to stress.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b="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b="1">
                <a:solidFill>
                  <a:schemeClr val="dk1"/>
                </a:solidFill>
                <a:latin typeface="Calibri"/>
                <a:ea typeface="Calibri"/>
                <a:cs typeface="Calibri"/>
                <a:sym typeface="Calibri"/>
              </a:rPr>
              <a:t>Negative coping responses to stress </a:t>
            </a:r>
            <a:r>
              <a:rPr lang="en-US" sz="1300">
                <a:solidFill>
                  <a:schemeClr val="dk1"/>
                </a:solidFill>
                <a:latin typeface="Calibri"/>
                <a:ea typeface="Calibri"/>
                <a:cs typeface="Calibri"/>
                <a:sym typeface="Calibri"/>
              </a:rPr>
              <a:t>seek temporary distraction but actually make the stress and the situation worse. For example, both alcohol and smoking </a:t>
            </a:r>
            <a:r>
              <a:rPr lang="en-US" sz="1300" b="1">
                <a:solidFill>
                  <a:schemeClr val="dk1"/>
                </a:solidFill>
                <a:latin typeface="Calibri"/>
                <a:ea typeface="Calibri"/>
                <a:cs typeface="Calibri"/>
                <a:sym typeface="Calibri"/>
              </a:rPr>
              <a:t>increase stress hormones</a:t>
            </a:r>
            <a:r>
              <a:rPr lang="en-US" sz="1300">
                <a:solidFill>
                  <a:schemeClr val="dk1"/>
                </a:solidFill>
                <a:latin typeface="Calibri"/>
                <a:ea typeface="Calibri"/>
                <a:cs typeface="Calibri"/>
                <a:sym typeface="Calibri"/>
              </a:rPr>
              <a:t> in the body. So if you think they take the edge off - think again as, in reality, once the drugs wear off, your stress levels will be even higher than they were before. If you are going through a stressful time, talk to a trusted family member or adult.</a:t>
            </a:r>
            <a:br>
              <a:rPr lang="en-US" sz="1300">
                <a:solidFill>
                  <a:schemeClr val="dk1"/>
                </a:solidFill>
                <a:latin typeface="Calibri"/>
                <a:ea typeface="Calibri"/>
                <a:cs typeface="Calibri"/>
                <a:sym typeface="Calibri"/>
              </a:rPr>
            </a:br>
            <a:endParaRPr sz="1300" b="1">
              <a:solidFill>
                <a:schemeClr val="dk1"/>
              </a:solidFill>
              <a:latin typeface="Calibri"/>
              <a:ea typeface="Calibri"/>
              <a:cs typeface="Calibri"/>
              <a:sym typeface="Calibri"/>
            </a:endParaRPr>
          </a:p>
        </p:txBody>
      </p:sp>
      <p:sp>
        <p:nvSpPr>
          <p:cNvPr id="378" name="Google Shape;378;g3134f6861f7_0_120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a:solidFill>
                  <a:srgbClr val="000000"/>
                </a:solidFill>
                <a:latin typeface="Arial"/>
                <a:ea typeface="Arial"/>
                <a:cs typeface="Arial"/>
                <a:sym typeface="Arial"/>
              </a:rPr>
              <a:t>8</a:t>
            </a:fld>
            <a:endParaRPr sz="1200">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g3134f6861f7_0_119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99" name="Google Shape;399;g3134f6861f7_0_119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Negative self-talk can come easily when we’re feeling down. However, it doesn’t actually help. If a friend tried out for a team and didn’t make it, you wouldn’t say to them: “It just shows that you shouldn’t have even tried.” You’d say, “Yeah, but I heard the tryouts were really hard this year! I’ll practice with you and then you should try out next year.” Try to practice talking to yourself like you would talk to a friend. </a:t>
            </a:r>
            <a:br>
              <a:rPr lang="en-US" sz="1300"/>
            </a:br>
            <a:endParaRPr sz="1300"/>
          </a:p>
          <a:p>
            <a:pPr marL="0" lvl="0" indent="0" algn="l" rtl="0">
              <a:lnSpc>
                <a:spcPct val="115000"/>
              </a:lnSpc>
              <a:spcBef>
                <a:spcPts val="0"/>
              </a:spcBef>
              <a:spcAft>
                <a:spcPts val="0"/>
              </a:spcAft>
              <a:buClr>
                <a:schemeClr val="dk1"/>
              </a:buClr>
              <a:buSzPts val="1100"/>
              <a:buFont typeface="Arial"/>
              <a:buNone/>
            </a:pP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p:txBody>
      </p:sp>
      <p:sp>
        <p:nvSpPr>
          <p:cNvPr id="400" name="Google Shape;400;g3134f6861f7_0_1193: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Arial"/>
              <a:buNone/>
            </a:pPr>
            <a:fld id="{00000000-1234-1234-1234-123412341234}" type="slidenum">
              <a:rPr lang="en-US" sz="1200">
                <a:solidFill>
                  <a:srgbClr val="000000"/>
                </a:solidFill>
                <a:latin typeface="Arial"/>
                <a:ea typeface="Arial"/>
                <a:cs typeface="Arial"/>
                <a:sym typeface="Arial"/>
              </a:rPr>
              <a:t>9</a:t>
            </a:fld>
            <a:endParaRPr sz="1200">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g3134f6861f7_0_12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9" name="Google Shape;419;g3134f6861f7_0_12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t>Positive coping responses to stress</a:t>
            </a:r>
            <a:r>
              <a:rPr lang="en-US" sz="1300"/>
              <a:t> build long-term resiliency. </a:t>
            </a:r>
            <a:br>
              <a:rPr lang="en-US" sz="1300"/>
            </a:br>
            <a:br>
              <a:rPr lang="en-US" sz="1300"/>
            </a:br>
            <a:r>
              <a:rPr lang="en-US" sz="1300"/>
              <a:t>The situation may be difficult, but by practicing healthy ways of dealing with stress, you are actually teaching your brain and your body how to stay calm despite the storm; practicing habits of resiliency will support your mental and physical health for your whole life. The top three positive ways to deal with stress are the three pillars of health! Exercise, nutrition and adequate sleep. Exercising, eating regularly and getting 8-10 hours of sleep helps keep our body more resilient to stress. Also, listening to or playing music, making something (art, learning a hobby) and being in nature are all activities that produce endorphins in the brain, which are mood-lifting and </a:t>
            </a:r>
            <a:r>
              <a:rPr lang="en-US" sz="1300" b="1"/>
              <a:t>stress-reducing hormones</a:t>
            </a:r>
            <a:r>
              <a:rPr lang="en-US" sz="1300"/>
              <a:t>. </a:t>
            </a:r>
            <a:br>
              <a:rPr lang="en-US" sz="1300"/>
            </a:br>
            <a:br>
              <a:rPr lang="en-US" sz="1300"/>
            </a:br>
            <a:r>
              <a:rPr lang="en-US" sz="1300"/>
              <a:t>We CAN help our body deal with stress.  </a:t>
            </a:r>
            <a:endParaRPr sz="1300"/>
          </a:p>
          <a:p>
            <a:pPr marL="457200" lvl="0" indent="-311150" algn="l" rtl="0">
              <a:lnSpc>
                <a:spcPct val="115000"/>
              </a:lnSpc>
              <a:spcBef>
                <a:spcPts val="0"/>
              </a:spcBef>
              <a:spcAft>
                <a:spcPts val="0"/>
              </a:spcAft>
              <a:buClr>
                <a:schemeClr val="dk1"/>
              </a:buClr>
              <a:buSzPts val="1300"/>
              <a:buFont typeface="Calibri"/>
              <a:buChar char="●"/>
            </a:pPr>
            <a:r>
              <a:rPr lang="en-US" sz="1300"/>
              <a:t>Look out for that negative self-talk and try to replace it with more positive statements. This helps us work on our mindset and those internal stressors. </a:t>
            </a:r>
            <a:endParaRPr sz="1300"/>
          </a:p>
          <a:p>
            <a:pPr marL="457200" lvl="0" indent="-311150" algn="l" rtl="0">
              <a:lnSpc>
                <a:spcPct val="115000"/>
              </a:lnSpc>
              <a:spcBef>
                <a:spcPts val="0"/>
              </a:spcBef>
              <a:spcAft>
                <a:spcPts val="0"/>
              </a:spcAft>
              <a:buClr>
                <a:schemeClr val="dk1"/>
              </a:buClr>
              <a:buSzPts val="1300"/>
              <a:buFont typeface="Calibri"/>
              <a:buChar char="●"/>
            </a:pPr>
            <a:r>
              <a:rPr lang="en-US" sz="1300"/>
              <a:t>Make an action plan/to-do list. Whether it’s chores at home or a big assignment coming up at school, break the project down into small steps. Write each step down on a piece of paper. Do one thing and then cross it off your list. This will calm your brain and give you the confidence that you can do it, one step at a time. </a:t>
            </a:r>
            <a:endParaRPr sz="1300"/>
          </a:p>
          <a:p>
            <a:pPr marL="0" lvl="0" indent="0" algn="l" rtl="0">
              <a:lnSpc>
                <a:spcPct val="115000"/>
              </a:lnSpc>
              <a:spcBef>
                <a:spcPts val="0"/>
              </a:spcBef>
              <a:spcAft>
                <a:spcPts val="0"/>
              </a:spcAft>
              <a:buNone/>
            </a:pPr>
            <a:br>
              <a:rPr lang="en-US" sz="1300"/>
            </a:br>
            <a:r>
              <a:rPr lang="en-US" sz="1300"/>
              <a:t>Remember: NOBODY gets there alone. EVERYBODY needs support, encouragement and help. Talk to a trusted family member about what you’re thinking or feeling. Stress is a normal part of life. We are all going to have times in our lives where we are very stressed. It’s important to remember when we are going through a difficult time that </a:t>
            </a:r>
            <a:r>
              <a:rPr lang="en-US" sz="1300" b="1"/>
              <a:t>it won’t last forever</a:t>
            </a:r>
            <a:r>
              <a:rPr lang="en-US" sz="1300"/>
              <a:t>. </a:t>
            </a:r>
            <a:endParaRPr sz="1300"/>
          </a:p>
          <a:p>
            <a:pPr marL="0" lvl="0" indent="0" algn="l" rtl="0">
              <a:lnSpc>
                <a:spcPct val="115000"/>
              </a:lnSpc>
              <a:spcBef>
                <a:spcPts val="0"/>
              </a:spcBef>
              <a:spcAft>
                <a:spcPts val="0"/>
              </a:spcAft>
              <a:buClr>
                <a:schemeClr val="dk1"/>
              </a:buClr>
              <a:buSzPts val="1100"/>
              <a:buFont typeface="Arial"/>
              <a:buNone/>
            </a:pPr>
            <a:endParaRPr sz="1300"/>
          </a:p>
        </p:txBody>
      </p:sp>
      <p:sp>
        <p:nvSpPr>
          <p:cNvPr id="420" name="Google Shape;420;g3134f6861f7_0_1227: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10</a:t>
            </a:fld>
            <a:endParaRPr sz="1400">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g3134f6861f7_0_17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8" name="Google Shape;438;g3134f6861f7_0_17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i="1"/>
              <a:t>Hand out the </a:t>
            </a:r>
            <a:r>
              <a:rPr lang="en-US" sz="1300" b="1">
                <a:solidFill>
                  <a:srgbClr val="0055A4"/>
                </a:solidFill>
              </a:rPr>
              <a:t>Worksheet: When I Feel Stressed</a:t>
            </a:r>
            <a:r>
              <a:rPr lang="en-US" sz="1300" i="1"/>
              <a:t> to each student. Give students time to write down their responses and then ask students if they’d like to share their responses. </a:t>
            </a:r>
            <a:endParaRPr sz="1300" b="1">
              <a:solidFill>
                <a:srgbClr val="757AA8"/>
              </a:solidFill>
              <a:highlight>
                <a:srgbClr val="FFFFFF"/>
              </a:highlight>
              <a:latin typeface="Calibri"/>
              <a:ea typeface="Calibri"/>
              <a:cs typeface="Calibri"/>
              <a:sym typeface="Calibri"/>
            </a:endParaRPr>
          </a:p>
        </p:txBody>
      </p:sp>
      <p:sp>
        <p:nvSpPr>
          <p:cNvPr id="439" name="Google Shape;439;g3134f6861f7_0_1715: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11</a:t>
            </a:fld>
            <a:endParaRPr sz="1400">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3134f6861f7_0_18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3134f6861f7_0_18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0055A4"/>
                </a:solidFill>
              </a:rPr>
              <a:t>Step 5 (10 minutes):</a:t>
            </a:r>
            <a:r>
              <a:rPr lang="en-US" sz="1300">
                <a:solidFill>
                  <a:srgbClr val="0055A4"/>
                </a:solidFill>
              </a:rPr>
              <a:t> </a:t>
            </a:r>
            <a:r>
              <a:rPr lang="en-US" sz="1300" b="1">
                <a:solidFill>
                  <a:srgbClr val="0055A4"/>
                </a:solidFill>
              </a:rPr>
              <a:t>Case</a:t>
            </a:r>
            <a:r>
              <a:rPr lang="en-US" sz="1300" b="1" i="1">
                <a:solidFill>
                  <a:srgbClr val="0055A4"/>
                </a:solidFill>
              </a:rPr>
              <a:t> </a:t>
            </a:r>
            <a:r>
              <a:rPr lang="en-US" sz="1300" b="1">
                <a:solidFill>
                  <a:srgbClr val="0055A4"/>
                </a:solidFill>
              </a:rPr>
              <a:t>Study</a:t>
            </a:r>
            <a:r>
              <a:rPr lang="en-US" sz="1300" b="1" i="1">
                <a:solidFill>
                  <a:srgbClr val="0055A4"/>
                </a:solidFill>
              </a:rPr>
              <a:t> </a:t>
            </a:r>
            <a:r>
              <a:rPr lang="en-US" sz="1300">
                <a:solidFill>
                  <a:srgbClr val="0055A4"/>
                </a:solidFill>
              </a:rPr>
              <a:t>+ Conflict Resolution</a:t>
            </a:r>
            <a:endParaRPr sz="1300">
              <a:solidFill>
                <a:srgbClr val="0055A4"/>
              </a:solidFill>
            </a:endParaRPr>
          </a:p>
          <a:p>
            <a:pPr marL="0" lvl="0" indent="0" algn="l" rtl="0">
              <a:lnSpc>
                <a:spcPct val="115000"/>
              </a:lnSpc>
              <a:spcBef>
                <a:spcPts val="0"/>
              </a:spcBef>
              <a:spcAft>
                <a:spcPts val="0"/>
              </a:spcAft>
              <a:buClr>
                <a:schemeClr val="dk1"/>
              </a:buClr>
              <a:buSzPts val="1100"/>
              <a:buFont typeface="Arial"/>
              <a:buNone/>
            </a:pPr>
            <a:r>
              <a:rPr lang="en-US" sz="1300"/>
              <a:t>Let’s read a Case Study to look at how stress can lead to conflict if we don’t manage our stress in a healthy way. </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i="1"/>
              <a:t>Read the </a:t>
            </a:r>
            <a:r>
              <a:rPr lang="en-US" sz="1300" b="1">
                <a:solidFill>
                  <a:srgbClr val="0055A4"/>
                </a:solidFill>
              </a:rPr>
              <a:t>Case Study: Alex</a:t>
            </a:r>
            <a:r>
              <a:rPr lang="en-US" sz="1300" b="1" i="1"/>
              <a:t> </a:t>
            </a:r>
            <a:r>
              <a:rPr lang="en-US" sz="1300" i="1"/>
              <a:t>with students. Discuss the questions at the end of the text, using the </a:t>
            </a:r>
            <a:r>
              <a:rPr lang="en-US" sz="1300">
                <a:solidFill>
                  <a:srgbClr val="0055A4"/>
                </a:solidFill>
              </a:rPr>
              <a:t>Teacher’s Answer Key</a:t>
            </a:r>
            <a:r>
              <a:rPr lang="en-US" sz="1300" b="1" i="1"/>
              <a:t> </a:t>
            </a:r>
            <a:r>
              <a:rPr lang="en-US" sz="1300" i="1"/>
              <a:t>provided in the lesson materials. </a:t>
            </a:r>
            <a:br>
              <a:rPr lang="en-US" sz="1300" i="1"/>
            </a:br>
            <a:br>
              <a:rPr lang="en-US" sz="1300"/>
            </a:br>
            <a:r>
              <a:rPr lang="en-US" sz="1300"/>
              <a:t>Alex</a:t>
            </a:r>
            <a:r>
              <a:rPr lang="en-US" sz="1300">
                <a:solidFill>
                  <a:srgbClr val="202124"/>
                </a:solidFill>
              </a:rPr>
              <a:t> didn’t take any small steps to manage</a:t>
            </a:r>
            <a:r>
              <a:rPr lang="en-US" sz="1300"/>
              <a:t> his stress in a healthy way. This led to conflicts at home and escalating at school. Whether it’s with parents, siblings, teachers or even our friends, it’s a sign of maturity to be able to resolve conflicts positively. </a:t>
            </a:r>
            <a:br>
              <a:rPr lang="en-US" sz="1300"/>
            </a:br>
            <a:endParaRPr sz="1300" b="1">
              <a:solidFill>
                <a:srgbClr val="757AA8"/>
              </a:solidFill>
              <a:latin typeface="Calibri"/>
              <a:ea typeface="Calibri"/>
              <a:cs typeface="Calibri"/>
              <a:sym typeface="Calibri"/>
            </a:endParaRPr>
          </a:p>
        </p:txBody>
      </p:sp>
      <p:sp>
        <p:nvSpPr>
          <p:cNvPr id="459" name="Google Shape;459;g3134f6861f7_0_1827: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12</a:t>
            </a:fld>
            <a:endParaRPr sz="1400">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258098f3a03_0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78" name="Google Shape;478;g258098f3a03_0_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1.</a:t>
            </a:r>
            <a:r>
              <a:rPr lang="en-US" sz="1300">
                <a:solidFill>
                  <a:srgbClr val="0055A4"/>
                </a:solidFill>
              </a:rPr>
              <a:t> </a:t>
            </a:r>
            <a:r>
              <a:rPr lang="en-US" sz="1300" b="1">
                <a:solidFill>
                  <a:srgbClr val="0055A4"/>
                </a:solidFill>
              </a:rPr>
              <a:t>Recognize your emotions.</a:t>
            </a:r>
            <a:r>
              <a:rPr lang="en-US" sz="1300">
                <a:solidFill>
                  <a:srgbClr val="757AA8"/>
                </a:solidFill>
              </a:rPr>
              <a:t> </a:t>
            </a:r>
            <a:r>
              <a:rPr lang="en-US" sz="1300">
                <a:solidFill>
                  <a:srgbClr val="202124"/>
                </a:solidFill>
              </a:rPr>
              <a:t>Try to name how you are feeling: are you sad, angry, disappointed, fearful or anxious? Naming your emotion is a better option than just ignoring it or saying </a:t>
            </a:r>
            <a:r>
              <a:rPr lang="en-US" sz="1300" i="1">
                <a:solidFill>
                  <a:srgbClr val="202124"/>
                </a:solidFill>
              </a:rPr>
              <a:t>it doesn’t matter.</a:t>
            </a:r>
            <a:r>
              <a:rPr lang="en-US" sz="1300">
                <a:solidFill>
                  <a:srgbClr val="202124"/>
                </a:solidFill>
              </a:rPr>
              <a:t> Feel. Think. Act. W</a:t>
            </a:r>
            <a:r>
              <a:rPr lang="en-US" sz="1300">
                <a:solidFill>
                  <a:srgbClr val="222222"/>
                </a:solidFill>
              </a:rPr>
              <a:t>hen you can identify your emotions, you can communicate your needs without threatening or punishing others. </a:t>
            </a:r>
            <a:br>
              <a:rPr lang="en-US" sz="1300">
                <a:solidFill>
                  <a:srgbClr val="222222"/>
                </a:solidFill>
              </a:rPr>
            </a:br>
            <a:endParaRPr sz="1300">
              <a:solidFill>
                <a:srgbClr val="222222"/>
              </a:solidFill>
            </a:endParaRPr>
          </a:p>
          <a:p>
            <a:pPr marL="0" lvl="0" indent="0" algn="l" rtl="0">
              <a:lnSpc>
                <a:spcPct val="115000"/>
              </a:lnSpc>
              <a:spcBef>
                <a:spcPts val="0"/>
              </a:spcBef>
              <a:spcAft>
                <a:spcPts val="0"/>
              </a:spcAft>
              <a:buClr>
                <a:schemeClr val="dk1"/>
              </a:buClr>
              <a:buSzPts val="1100"/>
              <a:buFont typeface="Arial"/>
              <a:buNone/>
            </a:pPr>
            <a:r>
              <a:rPr lang="en-US" sz="1300"/>
              <a:t>2.</a:t>
            </a:r>
            <a:r>
              <a:rPr lang="en-US" sz="1300">
                <a:solidFill>
                  <a:srgbClr val="0055A4"/>
                </a:solidFill>
              </a:rPr>
              <a:t> </a:t>
            </a:r>
            <a:r>
              <a:rPr lang="en-US" sz="1300" b="1">
                <a:solidFill>
                  <a:srgbClr val="0055A4"/>
                </a:solidFill>
              </a:rPr>
              <a:t>Stick to the facts!</a:t>
            </a:r>
            <a:r>
              <a:rPr lang="en-US" sz="1300">
                <a:solidFill>
                  <a:srgbClr val="222222"/>
                </a:solidFill>
              </a:rPr>
              <a:t> Don’t bring up old problems that are not relevant to what is going on right now. Remain calm and be respectful when  addressing the person with whom you are in conflict. Be specific about what is bothering you or about what you need.</a:t>
            </a:r>
            <a:br>
              <a:rPr lang="en-US" sz="1300">
                <a:solidFill>
                  <a:srgbClr val="222222"/>
                </a:solidFill>
                <a:highlight>
                  <a:srgbClr val="FFFFFF"/>
                </a:highlight>
              </a:rPr>
            </a:br>
            <a:r>
              <a:rPr lang="en-US" sz="1300">
                <a:solidFill>
                  <a:srgbClr val="222222"/>
                </a:solidFill>
              </a:rPr>
              <a:t> </a:t>
            </a:r>
            <a:endParaRPr sz="1300">
              <a:solidFill>
                <a:srgbClr val="222222"/>
              </a:solidFill>
            </a:endParaRPr>
          </a:p>
          <a:p>
            <a:pPr marL="0" lvl="0" indent="0" algn="l" rtl="0">
              <a:lnSpc>
                <a:spcPct val="115000"/>
              </a:lnSpc>
              <a:spcBef>
                <a:spcPts val="0"/>
              </a:spcBef>
              <a:spcAft>
                <a:spcPts val="0"/>
              </a:spcAft>
              <a:buClr>
                <a:schemeClr val="dk1"/>
              </a:buClr>
              <a:buSzPts val="1100"/>
              <a:buFont typeface="Arial"/>
              <a:buNone/>
            </a:pPr>
            <a:r>
              <a:rPr lang="en-US" sz="1300">
                <a:solidFill>
                  <a:srgbClr val="222222"/>
                </a:solidFill>
              </a:rPr>
              <a:t>3. </a:t>
            </a:r>
            <a:r>
              <a:rPr lang="en-US" sz="1300" b="1">
                <a:solidFill>
                  <a:srgbClr val="0055A4"/>
                </a:solidFill>
              </a:rPr>
              <a:t>Listen well.</a:t>
            </a:r>
            <a:r>
              <a:rPr lang="en-US" sz="1300">
                <a:solidFill>
                  <a:srgbClr val="222222"/>
                </a:solidFill>
              </a:rPr>
              <a:t> Ask questions to the other person if you need to clarify what they are saying. Try to use your power of imagination to understand things from their view. </a:t>
            </a:r>
            <a:endParaRPr sz="1300">
              <a:solidFill>
                <a:srgbClr val="757AA8"/>
              </a:solidFill>
            </a:endParaRPr>
          </a:p>
          <a:p>
            <a:pPr marL="457200" lvl="0" indent="0" algn="l" rtl="0">
              <a:lnSpc>
                <a:spcPct val="115000"/>
              </a:lnSpc>
              <a:spcBef>
                <a:spcPts val="0"/>
              </a:spcBef>
              <a:spcAft>
                <a:spcPts val="0"/>
              </a:spcAft>
              <a:buClr>
                <a:schemeClr val="dk1"/>
              </a:buClr>
              <a:buSzPts val="1100"/>
              <a:buFont typeface="Arial"/>
              <a:buNone/>
            </a:pPr>
            <a:endParaRPr sz="1300">
              <a:highlight>
                <a:srgbClr val="FFFFFF"/>
              </a:highlight>
            </a:endParaRPr>
          </a:p>
          <a:p>
            <a:pPr marL="0" lvl="0" indent="0" algn="l" rtl="0">
              <a:lnSpc>
                <a:spcPct val="115000"/>
              </a:lnSpc>
              <a:spcBef>
                <a:spcPts val="0"/>
              </a:spcBef>
              <a:spcAft>
                <a:spcPts val="0"/>
              </a:spcAft>
              <a:buClr>
                <a:schemeClr val="dk1"/>
              </a:buClr>
              <a:buSzPts val="1100"/>
              <a:buFont typeface="Arial"/>
              <a:buNone/>
            </a:pPr>
            <a:endParaRPr sz="1300"/>
          </a:p>
          <a:p>
            <a:pPr marL="0" lvl="0" indent="0" algn="l" rtl="0">
              <a:lnSpc>
                <a:spcPct val="115000"/>
              </a:lnSpc>
              <a:spcBef>
                <a:spcPts val="0"/>
              </a:spcBef>
              <a:spcAft>
                <a:spcPts val="0"/>
              </a:spcAft>
              <a:buClr>
                <a:schemeClr val="dk1"/>
              </a:buClr>
              <a:buSzPts val="1100"/>
              <a:buFont typeface="Arial"/>
              <a:buNone/>
            </a:pPr>
            <a:endParaRPr sz="1300">
              <a:solidFill>
                <a:srgbClr val="202124"/>
              </a:solidFill>
              <a:highlight>
                <a:srgbClr val="FFFFFF"/>
              </a:highlight>
            </a:endParaRPr>
          </a:p>
          <a:p>
            <a:pPr marL="0" lvl="0" indent="0" algn="just" rtl="0">
              <a:lnSpc>
                <a:spcPct val="115000"/>
              </a:lnSpc>
              <a:spcBef>
                <a:spcPts val="0"/>
              </a:spcBef>
              <a:spcAft>
                <a:spcPts val="0"/>
              </a:spcAft>
              <a:buClr>
                <a:schemeClr val="dk1"/>
              </a:buClr>
              <a:buSzPts val="1100"/>
              <a:buFont typeface="Arial"/>
              <a:buNone/>
            </a:pPr>
            <a:endParaRPr sz="1100">
              <a:latin typeface="Open Sans"/>
              <a:ea typeface="Open Sans"/>
              <a:cs typeface="Open Sans"/>
              <a:sym typeface="Open Sans"/>
            </a:endParaRPr>
          </a:p>
          <a:p>
            <a:pPr marL="0" lvl="0" indent="0" algn="l" rtl="0">
              <a:lnSpc>
                <a:spcPct val="115000"/>
              </a:lnSpc>
              <a:spcBef>
                <a:spcPts val="0"/>
              </a:spcBef>
              <a:spcAft>
                <a:spcPts val="0"/>
              </a:spcAft>
              <a:buClr>
                <a:schemeClr val="dk1"/>
              </a:buClr>
              <a:buSzPts val="1100"/>
              <a:buFont typeface="Arial"/>
              <a:buNone/>
            </a:pPr>
            <a:endParaRPr sz="1300"/>
          </a:p>
          <a:p>
            <a:pPr marL="0" marR="0" lvl="0" indent="0" algn="l" rtl="0">
              <a:lnSpc>
                <a:spcPct val="100000"/>
              </a:lnSpc>
              <a:spcBef>
                <a:spcPts val="0"/>
              </a:spcBef>
              <a:spcAft>
                <a:spcPts val="0"/>
              </a:spcAft>
              <a:buClr>
                <a:schemeClr val="dk1"/>
              </a:buClr>
              <a:buSzPts val="300"/>
              <a:buFont typeface="Calibri"/>
              <a:buNone/>
            </a:pPr>
            <a:endParaRPr/>
          </a:p>
        </p:txBody>
      </p:sp>
      <p:sp>
        <p:nvSpPr>
          <p:cNvPr id="479" name="Google Shape;479;g258098f3a03_0_30: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g258098f3a03_0_5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2" name="Google Shape;492;g258098f3a03_0_5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a:t>
            </a:r>
            <a:r>
              <a:rPr lang="en-US" sz="1300" i="1"/>
              <a:t>You see two guys at school starting to shout and swear at each other, but they haven’t started physically fighting yet. </a:t>
            </a:r>
            <a:r>
              <a:rPr lang="en-US" sz="1300" b="1">
                <a:solidFill>
                  <a:srgbClr val="0055A4"/>
                </a:solidFill>
              </a:rPr>
              <a:t>Possible script: “Hey guys, don’t do this right now. Let’s handle this later.” </a:t>
            </a:r>
            <a:r>
              <a:rPr lang="en-US" sz="1300">
                <a:solidFill>
                  <a:srgbClr val="202124"/>
                </a:solidFill>
              </a:rPr>
              <a:t>Sometimes delaying a conflict is enough for everyone to cool down and talk things through when everyone is feeling less emotional and upset.</a:t>
            </a:r>
            <a:endParaRPr sz="1300" b="1">
              <a:solidFill>
                <a:srgbClr val="0055A4"/>
              </a:solidFill>
            </a:endParaRPr>
          </a:p>
          <a:p>
            <a:pPr marL="0" lvl="0" indent="0" algn="l" rtl="0">
              <a:lnSpc>
                <a:spcPct val="115000"/>
              </a:lnSpc>
              <a:spcBef>
                <a:spcPts val="0"/>
              </a:spcBef>
              <a:spcAft>
                <a:spcPts val="0"/>
              </a:spcAft>
              <a:buClr>
                <a:schemeClr val="dk1"/>
              </a:buClr>
              <a:buSzPts val="1100"/>
              <a:buFont typeface="Arial"/>
              <a:buNone/>
            </a:pPr>
            <a:endParaRPr sz="1300">
              <a:solidFill>
                <a:srgbClr val="757AA8"/>
              </a:solidFill>
            </a:endParaRPr>
          </a:p>
          <a:p>
            <a:pPr marL="0" lvl="0" indent="0" algn="l" rtl="0">
              <a:lnSpc>
                <a:spcPct val="115000"/>
              </a:lnSpc>
              <a:spcBef>
                <a:spcPts val="0"/>
              </a:spcBef>
              <a:spcAft>
                <a:spcPts val="0"/>
              </a:spcAft>
              <a:buClr>
                <a:schemeClr val="dk1"/>
              </a:buClr>
              <a:buSzPts val="1100"/>
              <a:buFont typeface="Arial"/>
              <a:buNone/>
            </a:pPr>
            <a:r>
              <a:rPr lang="en-US" sz="1300" i="1"/>
              <a:t>- You see a couple of guys at school teasing another guy, Evan, who doesn’t have as many friends and struggles socially. </a:t>
            </a:r>
            <a:r>
              <a:rPr lang="en-US" sz="1300" b="1" i="1">
                <a:solidFill>
                  <a:srgbClr val="0055A4"/>
                </a:solidFill>
              </a:rPr>
              <a:t>Possible script: “</a:t>
            </a:r>
            <a:r>
              <a:rPr lang="en-US" sz="1300" b="1">
                <a:solidFill>
                  <a:srgbClr val="0055A4"/>
                </a:solidFill>
              </a:rPr>
              <a:t>Hey Evan. Can you help me? Mr. X asked me to carry these boxes over to the cafeteria.”</a:t>
            </a:r>
            <a:r>
              <a:rPr lang="en-US" sz="1300">
                <a:solidFill>
                  <a:srgbClr val="0055A4"/>
                </a:solidFill>
              </a:rPr>
              <a:t> </a:t>
            </a:r>
            <a:r>
              <a:rPr lang="en-US" sz="1300"/>
              <a:t>This can be a mature way to step up and get Evan out of the situation, without escalating things for Evan or yourself. </a:t>
            </a:r>
            <a:br>
              <a:rPr lang="en-US" sz="1300"/>
            </a:br>
            <a:endParaRPr sz="1300">
              <a:solidFill>
                <a:srgbClr val="0055A4"/>
              </a:solidFill>
            </a:endParaRPr>
          </a:p>
          <a:p>
            <a:pPr marL="0" marR="0" lvl="0" indent="0" algn="l" rtl="0">
              <a:spcBef>
                <a:spcPts val="0"/>
              </a:spcBef>
              <a:spcAft>
                <a:spcPts val="0"/>
              </a:spcAft>
              <a:buClr>
                <a:schemeClr val="dk1"/>
              </a:buClr>
              <a:buSzPts val="300"/>
              <a:buFont typeface="Calibri"/>
              <a:buNone/>
            </a:pPr>
            <a:endParaRPr b="1">
              <a:latin typeface="Arial"/>
              <a:ea typeface="Arial"/>
              <a:cs typeface="Arial"/>
              <a:sym typeface="Arial"/>
            </a:endParaRPr>
          </a:p>
        </p:txBody>
      </p:sp>
      <p:sp>
        <p:nvSpPr>
          <p:cNvPr id="493" name="Google Shape;493;g258098f3a03_0_50: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14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
        <p:cNvGrpSpPr/>
        <p:nvPr/>
      </p:nvGrpSpPr>
      <p:grpSpPr>
        <a:xfrm>
          <a:off x="0" y="0"/>
          <a:ext cx="0" cy="0"/>
          <a:chOff x="0" y="0"/>
          <a:chExt cx="0" cy="0"/>
        </a:xfrm>
      </p:grpSpPr>
      <p:sp>
        <p:nvSpPr>
          <p:cNvPr id="502" name="Google Shape;502;g258098f3a03_0_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3" name="Google Shape;503;g258098f3a03_0_5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i="1"/>
              <a:t>- You find yourself getting into an argument with a parent about the same thing, again.</a:t>
            </a:r>
            <a:r>
              <a:rPr lang="en-US" sz="1300" b="1" i="1"/>
              <a:t> </a:t>
            </a:r>
            <a:br>
              <a:rPr lang="en-US" sz="1300" b="1"/>
            </a:br>
            <a:r>
              <a:rPr lang="en-US" sz="1300" b="1" i="1">
                <a:solidFill>
                  <a:srgbClr val="0055A4"/>
                </a:solidFill>
              </a:rPr>
              <a:t>Possible script: “</a:t>
            </a:r>
            <a:r>
              <a:rPr lang="en-US" sz="1300" b="1">
                <a:solidFill>
                  <a:srgbClr val="0055A4"/>
                </a:solidFill>
              </a:rPr>
              <a:t>Mom, could I talk to you about how many minutes I’m allowed on screens every day? I feel like we always fight about it.”</a:t>
            </a:r>
            <a:r>
              <a:rPr lang="en-US" sz="1300"/>
              <a:t> You’ll probably be surprised at how impressed a parent will be, if you maturely try to communicate and problem-solve this issue, together.  </a:t>
            </a:r>
            <a:endParaRPr sz="1300"/>
          </a:p>
          <a:p>
            <a:pPr marL="0" lvl="0" indent="0" algn="just" rtl="0">
              <a:lnSpc>
                <a:spcPct val="115000"/>
              </a:lnSpc>
              <a:spcBef>
                <a:spcPts val="0"/>
              </a:spcBef>
              <a:spcAft>
                <a:spcPts val="0"/>
              </a:spcAft>
              <a:buClr>
                <a:schemeClr val="dk1"/>
              </a:buClr>
              <a:buSzPts val="1100"/>
              <a:buFont typeface="Arial"/>
              <a:buNone/>
            </a:pPr>
            <a:br>
              <a:rPr lang="en-US" sz="1300">
                <a:solidFill>
                  <a:srgbClr val="0055A4"/>
                </a:solidFill>
              </a:rPr>
            </a:br>
            <a:endParaRPr sz="1100">
              <a:latin typeface="Open Sans"/>
              <a:ea typeface="Open Sans"/>
              <a:cs typeface="Open Sans"/>
              <a:sym typeface="Open Sans"/>
            </a:endParaRPr>
          </a:p>
          <a:p>
            <a:pPr marL="0" lvl="0" indent="0" algn="l" rtl="0">
              <a:lnSpc>
                <a:spcPct val="115000"/>
              </a:lnSpc>
              <a:spcBef>
                <a:spcPts val="0"/>
              </a:spcBef>
              <a:spcAft>
                <a:spcPts val="0"/>
              </a:spcAft>
              <a:buClr>
                <a:schemeClr val="dk1"/>
              </a:buClr>
              <a:buSzPts val="1100"/>
              <a:buFont typeface="Arial"/>
              <a:buNone/>
            </a:pPr>
            <a:endParaRPr sz="1300" i="1"/>
          </a:p>
          <a:p>
            <a:pPr marL="0" marR="0" lvl="0" indent="0" algn="l" rtl="0">
              <a:spcBef>
                <a:spcPts val="0"/>
              </a:spcBef>
              <a:spcAft>
                <a:spcPts val="0"/>
              </a:spcAft>
              <a:buClr>
                <a:schemeClr val="dk1"/>
              </a:buClr>
              <a:buSzPts val="300"/>
              <a:buFont typeface="Calibri"/>
              <a:buNone/>
            </a:pPr>
            <a:endParaRPr b="1">
              <a:latin typeface="Arial"/>
              <a:ea typeface="Arial"/>
              <a:cs typeface="Arial"/>
              <a:sym typeface="Arial"/>
            </a:endParaRPr>
          </a:p>
        </p:txBody>
      </p:sp>
      <p:sp>
        <p:nvSpPr>
          <p:cNvPr id="504" name="Google Shape;504;g258098f3a03_0_59: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15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g258098f3a03_0_10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400" b="1">
                <a:solidFill>
                  <a:srgbClr val="0055A4"/>
                </a:solidFill>
              </a:rPr>
              <a:t>CONCLUSION - Summary of teenMEN &amp; teenFEMM</a:t>
            </a:r>
            <a:endParaRPr sz="1400" b="1">
              <a:solidFill>
                <a:srgbClr val="0055A4"/>
              </a:solidFill>
            </a:endParaRPr>
          </a:p>
          <a:p>
            <a:pPr marL="0" lvl="0" indent="0" algn="l" rtl="0">
              <a:lnSpc>
                <a:spcPct val="115000"/>
              </a:lnSpc>
              <a:spcBef>
                <a:spcPts val="0"/>
              </a:spcBef>
              <a:spcAft>
                <a:spcPts val="0"/>
              </a:spcAft>
              <a:buClr>
                <a:schemeClr val="dk1"/>
              </a:buClr>
              <a:buSzPts val="1100"/>
              <a:buFont typeface="Arial"/>
              <a:buNone/>
            </a:pPr>
            <a:r>
              <a:rPr lang="en-US" sz="1300"/>
              <a:t>Stress and conflict is a normal part of life. It is the way that we choose to manage stress and deal with conflict that makes us mature individuals. </a:t>
            </a:r>
            <a:endParaRPr sz="1300">
              <a:solidFill>
                <a:srgbClr val="202124"/>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endParaRPr sz="1300"/>
          </a:p>
          <a:p>
            <a:pPr marL="0" lvl="0" indent="0" algn="l" rtl="0">
              <a:lnSpc>
                <a:spcPct val="115000"/>
              </a:lnSpc>
              <a:spcBef>
                <a:spcPts val="0"/>
              </a:spcBef>
              <a:spcAft>
                <a:spcPts val="0"/>
              </a:spcAft>
              <a:buClr>
                <a:schemeClr val="dk1"/>
              </a:buClr>
              <a:buSzPts val="1100"/>
              <a:buFont typeface="Arial"/>
              <a:buNone/>
            </a:pPr>
            <a:r>
              <a:rPr lang="en-US" sz="1300"/>
              <a:t>The girls in your grade have completed their Grade 8 teenFEMM course as you have been working through this course. Although their changes are different from yours, their hormones are also playing a major role in their body and brain development during puberty. It is important to remember that everyone goes through puberty and just as you may have difficult days, the mature and thoughtful thing to do is recognize that your peers are also learning to navigate physical and emotional changes. With a little bit of focus on making good choices to support your bodies and minds through this process, you will all grow into amazing young leaders in your family, school and community! </a:t>
            </a:r>
            <a:br>
              <a:rPr lang="en-US" sz="1300"/>
            </a:br>
            <a:endParaRPr sz="1300"/>
          </a:p>
        </p:txBody>
      </p:sp>
      <p:sp>
        <p:nvSpPr>
          <p:cNvPr id="513" name="Google Shape;513;g258098f3a03_0_10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g2a96c29f6f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1300"/>
          </a:p>
          <a:p>
            <a:pPr marL="0" lvl="0" indent="0" algn="l" rtl="0">
              <a:spcBef>
                <a:spcPts val="0"/>
              </a:spcBef>
              <a:spcAft>
                <a:spcPts val="0"/>
              </a:spcAft>
              <a:buNone/>
            </a:pPr>
            <a:endParaRPr/>
          </a:p>
        </p:txBody>
      </p:sp>
      <p:sp>
        <p:nvSpPr>
          <p:cNvPr id="522" name="Google Shape;522;g2a96c29f6fa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g2a96c29f6fa_1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400" b="1">
                <a:solidFill>
                  <a:srgbClr val="0055A4"/>
                </a:solidFill>
              </a:rPr>
              <a:t>CONCLUSION - Summary of teenMEN &amp; teenFEMM</a:t>
            </a:r>
            <a:endParaRPr sz="1400" b="1">
              <a:solidFill>
                <a:srgbClr val="0055A4"/>
              </a:solidFill>
            </a:endParaRPr>
          </a:p>
          <a:p>
            <a:pPr marL="0" lvl="0" indent="0" algn="l" rtl="0">
              <a:lnSpc>
                <a:spcPct val="115000"/>
              </a:lnSpc>
              <a:spcBef>
                <a:spcPts val="0"/>
              </a:spcBef>
              <a:spcAft>
                <a:spcPts val="0"/>
              </a:spcAft>
              <a:buClr>
                <a:schemeClr val="dk1"/>
              </a:buClr>
              <a:buSzPts val="1100"/>
              <a:buFont typeface="Arial"/>
              <a:buNone/>
            </a:pPr>
            <a:r>
              <a:rPr lang="en-US" sz="1300"/>
              <a:t>The girls in your grade have completed their grade 8 teenFEMM course as you have been working through this course. Although their changes are different from yours, their hormones are also playing a major role in their body and brain development during puberty. It is important to remember that everyone goes through puberty and just as you may have difficult days, the mature and thoughtful thing to do is recognize that your peers are also learning to navigate physical and emotional changes. With a little bit of focus on making good choices to support your bodies and minds through this process, you will all grow into amazing young leaders in your family, school and community! </a:t>
            </a:r>
            <a:br>
              <a:rPr lang="en-US" sz="1300"/>
            </a:br>
            <a:endParaRPr sz="1300"/>
          </a:p>
        </p:txBody>
      </p:sp>
      <p:sp>
        <p:nvSpPr>
          <p:cNvPr id="531" name="Google Shape;531;g2a96c29f6fa_1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Google Shape;539;g1e9ea23d0d3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40" name="Google Shape;540;g1e9ea23d0d3_0_8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685800" y="2130425"/>
            <a:ext cx="7772400" cy="14700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7" name="Google Shape;17;p2"/>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8" name="Google Shape;18;p2"/>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 name="Google Shape;19;p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 name="Google Shape;20;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23" name="Google Shape;23;p3"/>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4" name="Google Shape;24;p3"/>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5" name="Google Shape;25;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6"/>
        <p:cNvGrpSpPr/>
        <p:nvPr/>
      </p:nvGrpSpPr>
      <p:grpSpPr>
        <a:xfrm>
          <a:off x="0" y="0"/>
          <a:ext cx="0" cy="0"/>
          <a:chOff x="0" y="0"/>
          <a:chExt cx="0" cy="0"/>
        </a:xfrm>
      </p:grpSpPr>
      <p:sp>
        <p:nvSpPr>
          <p:cNvPr id="27" name="Google Shape;27;p4"/>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28" name="Google Shape;28;p4"/>
          <p:cNvSpPr txBox="1">
            <a:spLocks noGrp="1"/>
          </p:cNvSpPr>
          <p:nvPr>
            <p:ph type="body" idx="1"/>
          </p:nvPr>
        </p:nvSpPr>
        <p:spPr>
          <a:xfrm>
            <a:off x="457200" y="1600200"/>
            <a:ext cx="4038600" cy="4525963"/>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 name="Google Shape;29;p4"/>
          <p:cNvSpPr txBox="1">
            <a:spLocks noGrp="1"/>
          </p:cNvSpPr>
          <p:nvPr>
            <p:ph type="body" idx="2"/>
          </p:nvPr>
        </p:nvSpPr>
        <p:spPr>
          <a:xfrm>
            <a:off x="4648200" y="1600200"/>
            <a:ext cx="4038600" cy="4525963"/>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 name="Google Shape;30;p4"/>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1" name="Google Shape;31;p4"/>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2" name="Google Shape;32;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35" name="Google Shape;35;p5"/>
          <p:cNvSpPr txBox="1">
            <a:spLocks noGrp="1"/>
          </p:cNvSpPr>
          <p:nvPr>
            <p:ph type="body" idx="1"/>
          </p:nvPr>
        </p:nvSpPr>
        <p:spPr>
          <a:xfrm>
            <a:off x="457200" y="1600200"/>
            <a:ext cx="8229600" cy="4525963"/>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6" name="Google Shape;36;p5"/>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7" name="Google Shape;37;p5"/>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 name="Google Shape;38;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41" name="Google Shape;41;p6"/>
          <p:cNvSpPr txBox="1">
            <a:spLocks noGrp="1"/>
          </p:cNvSpPr>
          <p:nvPr>
            <p:ph type="body" idx="1"/>
          </p:nvPr>
        </p:nvSpPr>
        <p:spPr>
          <a:xfrm>
            <a:off x="457200" y="1417638"/>
            <a:ext cx="8229600" cy="4449762"/>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2" name="Google Shape;42;p6"/>
          <p:cNvSpPr txBox="1">
            <a:spLocks noGrp="1"/>
          </p:cNvSpPr>
          <p:nvPr>
            <p:ph type="dt" idx="10"/>
          </p:nvPr>
        </p:nvSpPr>
        <p:spPr>
          <a:xfrm>
            <a:off x="457200" y="609600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3" name="Google Shape;43;p6"/>
          <p:cNvSpPr txBox="1">
            <a:spLocks noGrp="1"/>
          </p:cNvSpPr>
          <p:nvPr>
            <p:ph type="ftr" idx="11"/>
          </p:nvPr>
        </p:nvSpPr>
        <p:spPr>
          <a:xfrm>
            <a:off x="3124200" y="609600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4" name="Google Shape;44;p6"/>
          <p:cNvSpPr txBox="1">
            <a:spLocks noGrp="1"/>
          </p:cNvSpPr>
          <p:nvPr>
            <p:ph type="sldNum" idx="12"/>
          </p:nvPr>
        </p:nvSpPr>
        <p:spPr>
          <a:xfrm>
            <a:off x="6553200" y="609600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FFFFFF"/>
                </a:solidFill>
                <a:latin typeface="Calibri"/>
                <a:ea typeface="Calibri"/>
                <a:cs typeface="Calibri"/>
                <a:sym typeface="Calibri"/>
              </a:defRPr>
            </a:lvl1pPr>
            <a:lvl2pPr marL="0" marR="0" lvl="1" indent="0" algn="r" rtl="0">
              <a:spcBef>
                <a:spcPts val="0"/>
              </a:spcBef>
              <a:buNone/>
              <a:defRPr sz="1200" b="0" i="0" u="none" strike="noStrike" cap="none">
                <a:solidFill>
                  <a:srgbClr val="FFFFFF"/>
                </a:solidFill>
                <a:latin typeface="Calibri"/>
                <a:ea typeface="Calibri"/>
                <a:cs typeface="Calibri"/>
                <a:sym typeface="Calibri"/>
              </a:defRPr>
            </a:lvl2pPr>
            <a:lvl3pPr marL="0" marR="0" lvl="2" indent="0" algn="r" rtl="0">
              <a:spcBef>
                <a:spcPts val="0"/>
              </a:spcBef>
              <a:buNone/>
              <a:defRPr sz="1200" b="0" i="0" u="none" strike="noStrike" cap="none">
                <a:solidFill>
                  <a:srgbClr val="FFFFFF"/>
                </a:solidFill>
                <a:latin typeface="Calibri"/>
                <a:ea typeface="Calibri"/>
                <a:cs typeface="Calibri"/>
                <a:sym typeface="Calibri"/>
              </a:defRPr>
            </a:lvl3pPr>
            <a:lvl4pPr marL="0" marR="0" lvl="3" indent="0" algn="r" rtl="0">
              <a:spcBef>
                <a:spcPts val="0"/>
              </a:spcBef>
              <a:buNone/>
              <a:defRPr sz="1200" b="0" i="0" u="none" strike="noStrike" cap="none">
                <a:solidFill>
                  <a:srgbClr val="FFFFFF"/>
                </a:solidFill>
                <a:latin typeface="Calibri"/>
                <a:ea typeface="Calibri"/>
                <a:cs typeface="Calibri"/>
                <a:sym typeface="Calibri"/>
              </a:defRPr>
            </a:lvl4pPr>
            <a:lvl5pPr marL="0" marR="0" lvl="4" indent="0" algn="r" rtl="0">
              <a:spcBef>
                <a:spcPts val="0"/>
              </a:spcBef>
              <a:buNone/>
              <a:defRPr sz="1200" b="0" i="0" u="none" strike="noStrike" cap="none">
                <a:solidFill>
                  <a:srgbClr val="FFFFFF"/>
                </a:solidFill>
                <a:latin typeface="Calibri"/>
                <a:ea typeface="Calibri"/>
                <a:cs typeface="Calibri"/>
                <a:sym typeface="Calibri"/>
              </a:defRPr>
            </a:lvl5pPr>
            <a:lvl6pPr marL="0" marR="0" lvl="5" indent="0" algn="r" rtl="0">
              <a:spcBef>
                <a:spcPts val="0"/>
              </a:spcBef>
              <a:buNone/>
              <a:defRPr sz="1200" b="0" i="0" u="none" strike="noStrike" cap="none">
                <a:solidFill>
                  <a:srgbClr val="FFFFFF"/>
                </a:solidFill>
                <a:latin typeface="Calibri"/>
                <a:ea typeface="Calibri"/>
                <a:cs typeface="Calibri"/>
                <a:sym typeface="Calibri"/>
              </a:defRPr>
            </a:lvl6pPr>
            <a:lvl7pPr marL="0" marR="0" lvl="6" indent="0" algn="r" rtl="0">
              <a:spcBef>
                <a:spcPts val="0"/>
              </a:spcBef>
              <a:buNone/>
              <a:defRPr sz="1200" b="0" i="0" u="none" strike="noStrike" cap="none">
                <a:solidFill>
                  <a:srgbClr val="FFFFFF"/>
                </a:solidFill>
                <a:latin typeface="Calibri"/>
                <a:ea typeface="Calibri"/>
                <a:cs typeface="Calibri"/>
                <a:sym typeface="Calibri"/>
              </a:defRPr>
            </a:lvl7pPr>
            <a:lvl8pPr marL="0" marR="0" lvl="7" indent="0" algn="r" rtl="0">
              <a:spcBef>
                <a:spcPts val="0"/>
              </a:spcBef>
              <a:buNone/>
              <a:defRPr sz="1200" b="0" i="0" u="none" strike="noStrike" cap="none">
                <a:solidFill>
                  <a:srgbClr val="FFFFFF"/>
                </a:solidFill>
                <a:latin typeface="Calibri"/>
                <a:ea typeface="Calibri"/>
                <a:cs typeface="Calibri"/>
                <a:sym typeface="Calibri"/>
              </a:defRPr>
            </a:lvl8pPr>
            <a:lvl9pPr marL="0" marR="0" lvl="8" indent="0" algn="r" rtl="0">
              <a:spcBef>
                <a:spcPts val="0"/>
              </a:spcBef>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47" name="Google Shape;47;p7"/>
          <p:cNvSpPr txBox="1">
            <a:spLocks noGrp="1"/>
          </p:cNvSpPr>
          <p:nvPr>
            <p:ph type="dt" idx="10"/>
          </p:nvPr>
        </p:nvSpPr>
        <p:spPr>
          <a:xfrm>
            <a:off x="457200" y="6111875"/>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8" name="Google Shape;48;p7"/>
          <p:cNvSpPr txBox="1">
            <a:spLocks noGrp="1"/>
          </p:cNvSpPr>
          <p:nvPr>
            <p:ph type="ftr" idx="11"/>
          </p:nvPr>
        </p:nvSpPr>
        <p:spPr>
          <a:xfrm>
            <a:off x="3124200" y="61118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9" name="Google Shape;49;p7"/>
          <p:cNvSpPr txBox="1">
            <a:spLocks noGrp="1"/>
          </p:cNvSpPr>
          <p:nvPr>
            <p:ph type="sldNum" idx="12"/>
          </p:nvPr>
        </p:nvSpPr>
        <p:spPr>
          <a:xfrm>
            <a:off x="8458200" y="6111875"/>
            <a:ext cx="609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FFFFFF"/>
                </a:solidFill>
                <a:latin typeface="Calibri"/>
                <a:ea typeface="Calibri"/>
                <a:cs typeface="Calibri"/>
                <a:sym typeface="Calibri"/>
              </a:defRPr>
            </a:lvl1pPr>
            <a:lvl2pPr marL="0" marR="0" lvl="1" indent="0" algn="r" rtl="0">
              <a:spcBef>
                <a:spcPts val="0"/>
              </a:spcBef>
              <a:buNone/>
              <a:defRPr sz="1200" b="0" i="0" u="none" strike="noStrike" cap="none">
                <a:solidFill>
                  <a:srgbClr val="FFFFFF"/>
                </a:solidFill>
                <a:latin typeface="Calibri"/>
                <a:ea typeface="Calibri"/>
                <a:cs typeface="Calibri"/>
                <a:sym typeface="Calibri"/>
              </a:defRPr>
            </a:lvl2pPr>
            <a:lvl3pPr marL="0" marR="0" lvl="2" indent="0" algn="r" rtl="0">
              <a:spcBef>
                <a:spcPts val="0"/>
              </a:spcBef>
              <a:buNone/>
              <a:defRPr sz="1200" b="0" i="0" u="none" strike="noStrike" cap="none">
                <a:solidFill>
                  <a:srgbClr val="FFFFFF"/>
                </a:solidFill>
                <a:latin typeface="Calibri"/>
                <a:ea typeface="Calibri"/>
                <a:cs typeface="Calibri"/>
                <a:sym typeface="Calibri"/>
              </a:defRPr>
            </a:lvl3pPr>
            <a:lvl4pPr marL="0" marR="0" lvl="3" indent="0" algn="r" rtl="0">
              <a:spcBef>
                <a:spcPts val="0"/>
              </a:spcBef>
              <a:buNone/>
              <a:defRPr sz="1200" b="0" i="0" u="none" strike="noStrike" cap="none">
                <a:solidFill>
                  <a:srgbClr val="FFFFFF"/>
                </a:solidFill>
                <a:latin typeface="Calibri"/>
                <a:ea typeface="Calibri"/>
                <a:cs typeface="Calibri"/>
                <a:sym typeface="Calibri"/>
              </a:defRPr>
            </a:lvl4pPr>
            <a:lvl5pPr marL="0" marR="0" lvl="4" indent="0" algn="r" rtl="0">
              <a:spcBef>
                <a:spcPts val="0"/>
              </a:spcBef>
              <a:buNone/>
              <a:defRPr sz="1200" b="0" i="0" u="none" strike="noStrike" cap="none">
                <a:solidFill>
                  <a:srgbClr val="FFFFFF"/>
                </a:solidFill>
                <a:latin typeface="Calibri"/>
                <a:ea typeface="Calibri"/>
                <a:cs typeface="Calibri"/>
                <a:sym typeface="Calibri"/>
              </a:defRPr>
            </a:lvl5pPr>
            <a:lvl6pPr marL="0" marR="0" lvl="5" indent="0" algn="r" rtl="0">
              <a:spcBef>
                <a:spcPts val="0"/>
              </a:spcBef>
              <a:buNone/>
              <a:defRPr sz="1200" b="0" i="0" u="none" strike="noStrike" cap="none">
                <a:solidFill>
                  <a:srgbClr val="FFFFFF"/>
                </a:solidFill>
                <a:latin typeface="Calibri"/>
                <a:ea typeface="Calibri"/>
                <a:cs typeface="Calibri"/>
                <a:sym typeface="Calibri"/>
              </a:defRPr>
            </a:lvl6pPr>
            <a:lvl7pPr marL="0" marR="0" lvl="6" indent="0" algn="r" rtl="0">
              <a:spcBef>
                <a:spcPts val="0"/>
              </a:spcBef>
              <a:buNone/>
              <a:defRPr sz="1200" b="0" i="0" u="none" strike="noStrike" cap="none">
                <a:solidFill>
                  <a:srgbClr val="FFFFFF"/>
                </a:solidFill>
                <a:latin typeface="Calibri"/>
                <a:ea typeface="Calibri"/>
                <a:cs typeface="Calibri"/>
                <a:sym typeface="Calibri"/>
              </a:defRPr>
            </a:lvl7pPr>
            <a:lvl8pPr marL="0" marR="0" lvl="7" indent="0" algn="r" rtl="0">
              <a:spcBef>
                <a:spcPts val="0"/>
              </a:spcBef>
              <a:buNone/>
              <a:defRPr sz="1200" b="0" i="0" u="none" strike="noStrike" cap="none">
                <a:solidFill>
                  <a:srgbClr val="FFFFFF"/>
                </a:solidFill>
                <a:latin typeface="Calibri"/>
                <a:ea typeface="Calibri"/>
                <a:cs typeface="Calibri"/>
                <a:sym typeface="Calibri"/>
              </a:defRPr>
            </a:lvl8pPr>
            <a:lvl9pPr marL="0" marR="0" lvl="8" indent="0" algn="r" rtl="0">
              <a:spcBef>
                <a:spcPts val="0"/>
              </a:spcBef>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0"/>
        <p:cNvGrpSpPr/>
        <p:nvPr/>
      </p:nvGrpSpPr>
      <p:grpSpPr>
        <a:xfrm>
          <a:off x="0" y="0"/>
          <a:ext cx="0" cy="0"/>
          <a:chOff x="0" y="0"/>
          <a:chExt cx="0" cy="0"/>
        </a:xfrm>
      </p:grpSpPr>
      <p:sp>
        <p:nvSpPr>
          <p:cNvPr id="51" name="Google Shape;51;p8"/>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52" name="Google Shape;52;p8"/>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3" name="Google Shape;53;p8"/>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8"/>
          <p:cNvSpPr txBox="1">
            <a:spLocks noGrp="1"/>
          </p:cNvSpPr>
          <p:nvPr>
            <p:ph type="sldNum" idx="12"/>
          </p:nvPr>
        </p:nvSpPr>
        <p:spPr>
          <a:xfrm>
            <a:off x="6324600" y="6356350"/>
            <a:ext cx="762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5"/>
        <p:cNvGrpSpPr/>
        <p:nvPr/>
      </p:nvGrpSpPr>
      <p:grpSpPr>
        <a:xfrm>
          <a:off x="0" y="0"/>
          <a:ext cx="0" cy="0"/>
          <a:chOff x="0" y="0"/>
          <a:chExt cx="0" cy="0"/>
        </a:xfrm>
      </p:grpSpPr>
      <p:sp>
        <p:nvSpPr>
          <p:cNvPr id="56" name="Google Shape;56;p9"/>
          <p:cNvSpPr txBox="1">
            <a:spLocks noGrp="1"/>
          </p:cNvSpPr>
          <p:nvPr>
            <p:ph type="title"/>
          </p:nvPr>
        </p:nvSpPr>
        <p:spPr>
          <a:xfrm>
            <a:off x="722313" y="3100387"/>
            <a:ext cx="7772400" cy="1362075"/>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4000" b="1"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57" name="Google Shape;57;p9"/>
          <p:cNvSpPr txBox="1">
            <a:spLocks noGrp="1"/>
          </p:cNvSpPr>
          <p:nvPr>
            <p:ph type="body" idx="1"/>
          </p:nvPr>
        </p:nvSpPr>
        <p:spPr>
          <a:xfrm>
            <a:off x="722313" y="1600200"/>
            <a:ext cx="7772400" cy="1500187"/>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1pPr>
            <a:lvl2pPr marL="914400" marR="0" lvl="1" indent="-228600" algn="l" rtl="0">
              <a:spcBef>
                <a:spcPts val="36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2pPr>
            <a:lvl3pPr marL="1371600" marR="0" lvl="2" indent="-228600" algn="l" rtl="0">
              <a:spcBef>
                <a:spcPts val="32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3pPr>
            <a:lvl4pPr marL="1828800" marR="0" lvl="3"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4pPr>
            <a:lvl5pPr marL="2286000" marR="0" lvl="4"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5pPr>
            <a:lvl6pPr marL="2743200" marR="0" lvl="5"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6pPr>
            <a:lvl7pPr marL="3200400" marR="0" lvl="6"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7pPr>
            <a:lvl8pPr marL="3657600" marR="0" lvl="7"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8pPr>
            <a:lvl9pPr marL="4114800" marR="0" lvl="8"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58" name="Google Shape;58;p9"/>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9" name="Google Shape;59;p9"/>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0" name="Google Shape;60;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63" name="Google Shape;63;p10"/>
          <p:cNvSpPr txBox="1">
            <a:spLocks noGrp="1"/>
          </p:cNvSpPr>
          <p:nvPr>
            <p:ph type="body" idx="1"/>
          </p:nvPr>
        </p:nvSpPr>
        <p:spPr>
          <a:xfrm>
            <a:off x="457200" y="1535113"/>
            <a:ext cx="4040188" cy="639762"/>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64" name="Google Shape;64;p10"/>
          <p:cNvSpPr txBox="1">
            <a:spLocks noGrp="1"/>
          </p:cNvSpPr>
          <p:nvPr>
            <p:ph type="body" idx="2"/>
          </p:nvPr>
        </p:nvSpPr>
        <p:spPr>
          <a:xfrm>
            <a:off x="457200" y="2174875"/>
            <a:ext cx="4040188" cy="3951288"/>
          </a:xfrm>
          <a:prstGeom prst="rect">
            <a:avLst/>
          </a:prstGeom>
          <a:noFill/>
          <a:ln>
            <a:noFill/>
          </a:ln>
        </p:spPr>
        <p:txBody>
          <a:bodyPr spcFirstLastPara="1" wrap="square" lIns="91425" tIns="91425" rIns="91425" bIns="91425" anchor="t" anchorCtr="0">
            <a:noAutofit/>
          </a:bodyPr>
          <a:lstStyle>
            <a:lvl1pPr marL="457200" marR="0" lvl="0"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65" name="Google Shape;65;p10"/>
          <p:cNvSpPr txBox="1">
            <a:spLocks noGrp="1"/>
          </p:cNvSpPr>
          <p:nvPr>
            <p:ph type="body" idx="3"/>
          </p:nvPr>
        </p:nvSpPr>
        <p:spPr>
          <a:xfrm>
            <a:off x="4645025" y="1535113"/>
            <a:ext cx="4041775" cy="639762"/>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66" name="Google Shape;66;p10"/>
          <p:cNvSpPr txBox="1">
            <a:spLocks noGrp="1"/>
          </p:cNvSpPr>
          <p:nvPr>
            <p:ph type="body" idx="4"/>
          </p:nvPr>
        </p:nvSpPr>
        <p:spPr>
          <a:xfrm>
            <a:off x="4645025" y="2174875"/>
            <a:ext cx="4041775" cy="3951288"/>
          </a:xfrm>
          <a:prstGeom prst="rect">
            <a:avLst/>
          </a:prstGeom>
          <a:noFill/>
          <a:ln>
            <a:noFill/>
          </a:ln>
        </p:spPr>
        <p:txBody>
          <a:bodyPr spcFirstLastPara="1" wrap="square" lIns="91425" tIns="91425" rIns="91425" bIns="91425" anchor="t" anchorCtr="0">
            <a:noAutofit/>
          </a:bodyPr>
          <a:lstStyle>
            <a:lvl1pPr marL="457200" marR="0" lvl="0"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67" name="Google Shape;67;p10"/>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8" name="Google Shape;68;p10"/>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9" name="Google Shape;69;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0"/>
        <p:cNvGrpSpPr/>
        <p:nvPr/>
      </p:nvGrpSpPr>
      <p:grpSpPr>
        <a:xfrm>
          <a:off x="0" y="0"/>
          <a:ext cx="0" cy="0"/>
          <a:chOff x="0" y="0"/>
          <a:chExt cx="0" cy="0"/>
        </a:xfrm>
      </p:grpSpPr>
      <p:sp>
        <p:nvSpPr>
          <p:cNvPr id="71" name="Google Shape;71;p11"/>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2" name="Google Shape;72;p1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3" name="Google Shape;73;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a:off x="457200" y="273050"/>
            <a:ext cx="3008313" cy="116205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76" name="Google Shape;76;p12"/>
          <p:cNvSpPr txBox="1">
            <a:spLocks noGrp="1"/>
          </p:cNvSpPr>
          <p:nvPr>
            <p:ph type="body" idx="1"/>
          </p:nvPr>
        </p:nvSpPr>
        <p:spPr>
          <a:xfrm>
            <a:off x="3575050" y="273050"/>
            <a:ext cx="5111750" cy="5853113"/>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7" name="Google Shape;77;p12"/>
          <p:cNvSpPr txBox="1">
            <a:spLocks noGrp="1"/>
          </p:cNvSpPr>
          <p:nvPr>
            <p:ph type="body" idx="2"/>
          </p:nvPr>
        </p:nvSpPr>
        <p:spPr>
          <a:xfrm>
            <a:off x="457200" y="1435100"/>
            <a:ext cx="3008313" cy="4691063"/>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8" name="Google Shape;78;p12"/>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9" name="Google Shape;79;p1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0" name="Google Shape;80;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1"/>
        <p:cNvGrpSpPr/>
        <p:nvPr/>
      </p:nvGrpSpPr>
      <p:grpSpPr>
        <a:xfrm>
          <a:off x="0" y="0"/>
          <a:ext cx="0" cy="0"/>
          <a:chOff x="0" y="0"/>
          <a:chExt cx="0" cy="0"/>
        </a:xfrm>
      </p:grpSpPr>
      <p:sp>
        <p:nvSpPr>
          <p:cNvPr id="82" name="Google Shape;82;p13"/>
          <p:cNvSpPr txBox="1">
            <a:spLocks noGrp="1"/>
          </p:cNvSpPr>
          <p:nvPr>
            <p:ph type="title"/>
          </p:nvPr>
        </p:nvSpPr>
        <p:spPr>
          <a:xfrm>
            <a:off x="1792288" y="4572000"/>
            <a:ext cx="5486400" cy="566738"/>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83" name="Google Shape;83;p13"/>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4" name="Google Shape;84;p13"/>
          <p:cNvSpPr txBox="1">
            <a:spLocks noGrp="1"/>
          </p:cNvSpPr>
          <p:nvPr>
            <p:ph type="body" idx="1"/>
          </p:nvPr>
        </p:nvSpPr>
        <p:spPr>
          <a:xfrm>
            <a:off x="1792288" y="5138738"/>
            <a:ext cx="5486400" cy="804862"/>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85" name="Google Shape;85;p13"/>
          <p:cNvSpPr txBox="1">
            <a:spLocks noGrp="1"/>
          </p:cNvSpPr>
          <p:nvPr>
            <p:ph type="dt" idx="10"/>
          </p:nvPr>
        </p:nvSpPr>
        <p:spPr>
          <a:xfrm>
            <a:off x="457200" y="624840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6" name="Google Shape;86;p13"/>
          <p:cNvSpPr txBox="1">
            <a:spLocks noGrp="1"/>
          </p:cNvSpPr>
          <p:nvPr>
            <p:ph type="ftr" idx="11"/>
          </p:nvPr>
        </p:nvSpPr>
        <p:spPr>
          <a:xfrm>
            <a:off x="3124200" y="624840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7" name="Google Shape;87;p13"/>
          <p:cNvSpPr txBox="1">
            <a:spLocks noGrp="1"/>
          </p:cNvSpPr>
          <p:nvPr>
            <p:ph type="sldNum" idx="12"/>
          </p:nvPr>
        </p:nvSpPr>
        <p:spPr>
          <a:xfrm>
            <a:off x="6400800" y="6248400"/>
            <a:ext cx="6858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8"/>
        <p:cNvGrpSpPr/>
        <p:nvPr/>
      </p:nvGrpSpPr>
      <p:grpSpPr>
        <a:xfrm>
          <a:off x="0" y="0"/>
          <a:ext cx="0" cy="0"/>
          <a:chOff x="0" y="0"/>
          <a:chExt cx="0" cy="0"/>
        </a:xfrm>
      </p:grpSpPr>
      <p:sp>
        <p:nvSpPr>
          <p:cNvPr id="89" name="Google Shape;89;p14"/>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90" name="Google Shape;90;p1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1" name="Google Shape;91;p14"/>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2" name="Google Shape;92;p14"/>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3" name="Google Shape;93;p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Comparison">
  <p:cSld name="1_Comparison">
    <p:spTree>
      <p:nvGrpSpPr>
        <p:cNvPr id="1" name="Shape 94"/>
        <p:cNvGrpSpPr/>
        <p:nvPr/>
      </p:nvGrpSpPr>
      <p:grpSpPr>
        <a:xfrm>
          <a:off x="0" y="0"/>
          <a:ext cx="0" cy="0"/>
          <a:chOff x="0" y="0"/>
          <a:chExt cx="0" cy="0"/>
        </a:xfrm>
      </p:grpSpPr>
      <p:sp>
        <p:nvSpPr>
          <p:cNvPr id="95" name="Google Shape;95;p15"/>
          <p:cNvSpPr txBox="1">
            <a:spLocks noGrp="1"/>
          </p:cNvSpPr>
          <p:nvPr>
            <p:ph type="title"/>
          </p:nvPr>
        </p:nvSpPr>
        <p:spPr>
          <a:xfrm>
            <a:off x="331788" y="2883894"/>
            <a:ext cx="8482012"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96"/>
        <p:cNvGrpSpPr/>
        <p:nvPr/>
      </p:nvGrpSpPr>
      <p:grpSpPr>
        <a:xfrm>
          <a:off x="0" y="0"/>
          <a:ext cx="0" cy="0"/>
          <a:chOff x="0" y="0"/>
          <a:chExt cx="0" cy="0"/>
        </a:xfrm>
      </p:grpSpPr>
      <p:cxnSp>
        <p:nvCxnSpPr>
          <p:cNvPr id="97" name="Google Shape;97;p16"/>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98" name="Google Shape;98;p16"/>
          <p:cNvSpPr>
            <a:spLocks noGrp="1"/>
          </p:cNvSpPr>
          <p:nvPr>
            <p:ph type="pic" idx="2"/>
          </p:nvPr>
        </p:nvSpPr>
        <p:spPr>
          <a:xfrm>
            <a:off x="346075" y="1142999"/>
            <a:ext cx="8451850"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9" name="Google Shape;99;p16"/>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100"/>
        <p:cNvGrpSpPr/>
        <p:nvPr/>
      </p:nvGrpSpPr>
      <p:grpSpPr>
        <a:xfrm>
          <a:off x="0" y="0"/>
          <a:ext cx="0" cy="0"/>
          <a:chOff x="0" y="0"/>
          <a:chExt cx="0" cy="0"/>
        </a:xfrm>
      </p:grpSpPr>
      <p:cxnSp>
        <p:nvCxnSpPr>
          <p:cNvPr id="101" name="Google Shape;101;p17"/>
          <p:cNvCxnSpPr/>
          <p:nvPr/>
        </p:nvCxnSpPr>
        <p:spPr>
          <a:xfrm>
            <a:off x="349250" y="909638"/>
            <a:ext cx="8794750" cy="0"/>
          </a:xfrm>
          <a:prstGeom prst="straightConnector1">
            <a:avLst/>
          </a:prstGeom>
          <a:noFill/>
          <a:ln w="28575" cap="rnd" cmpd="sng">
            <a:solidFill>
              <a:srgbClr val="002060"/>
            </a:solidFill>
            <a:prstDash val="solid"/>
            <a:round/>
            <a:headEnd type="none" w="sm" len="sm"/>
            <a:tailEnd type="none" w="sm" len="sm"/>
          </a:ln>
        </p:spPr>
      </p:cxnSp>
      <p:sp>
        <p:nvSpPr>
          <p:cNvPr id="102" name="Google Shape;102;p17"/>
          <p:cNvSpPr txBox="1">
            <a:spLocks noGrp="1"/>
          </p:cNvSpPr>
          <p:nvPr>
            <p:ph type="title"/>
          </p:nvPr>
        </p:nvSpPr>
        <p:spPr>
          <a:xfrm>
            <a:off x="349250" y="317803"/>
            <a:ext cx="8458199"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03" name="Google Shape;103;p17"/>
          <p:cNvSpPr txBox="1">
            <a:spLocks noGrp="1"/>
          </p:cNvSpPr>
          <p:nvPr>
            <p:ph type="body" idx="1"/>
          </p:nvPr>
        </p:nvSpPr>
        <p:spPr>
          <a:xfrm>
            <a:off x="349250" y="1150697"/>
            <a:ext cx="845820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104"/>
        <p:cNvGrpSpPr/>
        <p:nvPr/>
      </p:nvGrpSpPr>
      <p:grpSpPr>
        <a:xfrm>
          <a:off x="0" y="0"/>
          <a:ext cx="0" cy="0"/>
          <a:chOff x="0" y="0"/>
          <a:chExt cx="0" cy="0"/>
        </a:xfrm>
      </p:grpSpPr>
      <p:sp>
        <p:nvSpPr>
          <p:cNvPr id="105" name="Google Shape;105;p18"/>
          <p:cNvSpPr txBox="1">
            <a:spLocks noGrp="1"/>
          </p:cNvSpPr>
          <p:nvPr>
            <p:ph type="body" idx="1"/>
          </p:nvPr>
        </p:nvSpPr>
        <p:spPr>
          <a:xfrm>
            <a:off x="349250" y="1365299"/>
            <a:ext cx="8458200" cy="5389514"/>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6" name="Google Shape;106;p18"/>
          <p:cNvSpPr txBox="1">
            <a:spLocks noGrp="1"/>
          </p:cNvSpPr>
          <p:nvPr>
            <p:ph type="title"/>
          </p:nvPr>
        </p:nvSpPr>
        <p:spPr>
          <a:xfrm>
            <a:off x="349250" y="317803"/>
            <a:ext cx="8458199"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107"/>
        <p:cNvGrpSpPr/>
        <p:nvPr/>
      </p:nvGrpSpPr>
      <p:grpSpPr>
        <a:xfrm>
          <a:off x="0" y="0"/>
          <a:ext cx="0" cy="0"/>
          <a:chOff x="0" y="0"/>
          <a:chExt cx="0" cy="0"/>
        </a:xfrm>
      </p:grpSpPr>
      <p:pic>
        <p:nvPicPr>
          <p:cNvPr id="108" name="Google Shape;108;p19"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09" name="Google Shape;109;p19"/>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10" name="Google Shape;110;p19"/>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11" name="Google Shape;111;p19"/>
          <p:cNvSpPr txBox="1">
            <a:spLocks noGrp="1"/>
          </p:cNvSpPr>
          <p:nvPr>
            <p:ph type="dt" idx="10"/>
          </p:nvPr>
        </p:nvSpPr>
        <p:spPr>
          <a:xfrm>
            <a:off x="457200" y="5883275"/>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2" name="Google Shape;112;p19"/>
          <p:cNvSpPr txBox="1">
            <a:spLocks noGrp="1"/>
          </p:cNvSpPr>
          <p:nvPr>
            <p:ph type="ftr" idx="11"/>
          </p:nvPr>
        </p:nvSpPr>
        <p:spPr>
          <a:xfrm>
            <a:off x="3124200" y="58832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3" name="Google Shape;113;p19"/>
          <p:cNvSpPr txBox="1">
            <a:spLocks noGrp="1"/>
          </p:cNvSpPr>
          <p:nvPr>
            <p:ph type="sldNum" idx="12"/>
          </p:nvPr>
        </p:nvSpPr>
        <p:spPr>
          <a:xfrm>
            <a:off x="8686800" y="5883275"/>
            <a:ext cx="381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2_Picture with Caption">
  <p:cSld name="2_Picture with Caption">
    <p:spTree>
      <p:nvGrpSpPr>
        <p:cNvPr id="1" name="Shape 114"/>
        <p:cNvGrpSpPr/>
        <p:nvPr/>
      </p:nvGrpSpPr>
      <p:grpSpPr>
        <a:xfrm>
          <a:off x="0" y="0"/>
          <a:ext cx="0" cy="0"/>
          <a:chOff x="0" y="0"/>
          <a:chExt cx="0" cy="0"/>
        </a:xfrm>
      </p:grpSpPr>
      <p:sp>
        <p:nvSpPr>
          <p:cNvPr id="115" name="Google Shape;115;p20"/>
          <p:cNvSpPr>
            <a:spLocks noGrp="1"/>
          </p:cNvSpPr>
          <p:nvPr>
            <p:ph type="pic" idx="2"/>
          </p:nvPr>
        </p:nvSpPr>
        <p:spPr>
          <a:xfrm>
            <a:off x="1792288" y="1142999"/>
            <a:ext cx="5486400" cy="3584575"/>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16" name="Google Shape;116;p20"/>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17" name="Google Shape;117;p20"/>
          <p:cNvSpPr txBox="1">
            <a:spLocks noGrp="1"/>
          </p:cNvSpPr>
          <p:nvPr>
            <p:ph type="dt" idx="10"/>
          </p:nvPr>
        </p:nvSpPr>
        <p:spPr>
          <a:xfrm>
            <a:off x="457200" y="5883275"/>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8" name="Google Shape;118;p20"/>
          <p:cNvSpPr txBox="1">
            <a:spLocks noGrp="1"/>
          </p:cNvSpPr>
          <p:nvPr>
            <p:ph type="ftr" idx="11"/>
          </p:nvPr>
        </p:nvSpPr>
        <p:spPr>
          <a:xfrm>
            <a:off x="3124200" y="58832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9" name="Google Shape;119;p20"/>
          <p:cNvSpPr txBox="1">
            <a:spLocks noGrp="1"/>
          </p:cNvSpPr>
          <p:nvPr>
            <p:ph type="sldNum" idx="12"/>
          </p:nvPr>
        </p:nvSpPr>
        <p:spPr>
          <a:xfrm>
            <a:off x="8686800" y="5883275"/>
            <a:ext cx="381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_Blank">
  <p:cSld name="3_Blank">
    <p:spTree>
      <p:nvGrpSpPr>
        <p:cNvPr id="1" name="Shape 120"/>
        <p:cNvGrpSpPr/>
        <p:nvPr/>
      </p:nvGrpSpPr>
      <p:grpSpPr>
        <a:xfrm>
          <a:off x="0" y="0"/>
          <a:ext cx="0" cy="0"/>
          <a:chOff x="0" y="0"/>
          <a:chExt cx="0" cy="0"/>
        </a:xfrm>
      </p:grpSpPr>
      <p:sp>
        <p:nvSpPr>
          <p:cNvPr id="121" name="Google Shape;121;p21"/>
          <p:cNvSpPr txBox="1">
            <a:spLocks noGrp="1"/>
          </p:cNvSpPr>
          <p:nvPr>
            <p:ph type="body" idx="1"/>
          </p:nvPr>
        </p:nvSpPr>
        <p:spPr>
          <a:xfrm>
            <a:off x="309563" y="1365299"/>
            <a:ext cx="8497887" cy="5389514"/>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2" name="Google Shape;122;p21"/>
          <p:cNvSpPr txBox="1">
            <a:spLocks noGrp="1"/>
          </p:cNvSpPr>
          <p:nvPr>
            <p:ph type="title"/>
          </p:nvPr>
        </p:nvSpPr>
        <p:spPr>
          <a:xfrm>
            <a:off x="309562" y="317803"/>
            <a:ext cx="8497887"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23"/>
        <p:cNvGrpSpPr/>
        <p:nvPr/>
      </p:nvGrpSpPr>
      <p:grpSpPr>
        <a:xfrm>
          <a:off x="0" y="0"/>
          <a:ext cx="0" cy="0"/>
          <a:chOff x="0" y="0"/>
          <a:chExt cx="0" cy="0"/>
        </a:xfrm>
      </p:grpSpPr>
      <p:pic>
        <p:nvPicPr>
          <p:cNvPr id="124" name="Google Shape;124;p22"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25" name="Google Shape;125;p22"/>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26" name="Google Shape;126;p22"/>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27" name="Google Shape;127;p22"/>
          <p:cNvSpPr txBox="1">
            <a:spLocks noGrp="1"/>
          </p:cNvSpPr>
          <p:nvPr>
            <p:ph type="dt" idx="10"/>
          </p:nvPr>
        </p:nvSpPr>
        <p:spPr>
          <a:xfrm>
            <a:off x="457200" y="5883275"/>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8" name="Google Shape;128;p22"/>
          <p:cNvSpPr txBox="1">
            <a:spLocks noGrp="1"/>
          </p:cNvSpPr>
          <p:nvPr>
            <p:ph type="ftr" idx="11"/>
          </p:nvPr>
        </p:nvSpPr>
        <p:spPr>
          <a:xfrm>
            <a:off x="3124200" y="58832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9" name="Google Shape;129;p22"/>
          <p:cNvSpPr txBox="1">
            <a:spLocks noGrp="1"/>
          </p:cNvSpPr>
          <p:nvPr>
            <p:ph type="sldNum" idx="12"/>
          </p:nvPr>
        </p:nvSpPr>
        <p:spPr>
          <a:xfrm>
            <a:off x="8686800" y="5883275"/>
            <a:ext cx="381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4_Picture with Caption">
  <p:cSld name="4_Picture with Caption">
    <p:spTree>
      <p:nvGrpSpPr>
        <p:cNvPr id="1" name="Shape 130"/>
        <p:cNvGrpSpPr/>
        <p:nvPr/>
      </p:nvGrpSpPr>
      <p:grpSpPr>
        <a:xfrm>
          <a:off x="0" y="0"/>
          <a:ext cx="0" cy="0"/>
          <a:chOff x="0" y="0"/>
          <a:chExt cx="0" cy="0"/>
        </a:xfrm>
      </p:grpSpPr>
      <p:cxnSp>
        <p:nvCxnSpPr>
          <p:cNvPr id="131" name="Google Shape;131;p23"/>
          <p:cNvCxnSpPr/>
          <p:nvPr/>
        </p:nvCxnSpPr>
        <p:spPr>
          <a:xfrm>
            <a:off x="349250" y="909638"/>
            <a:ext cx="8794750" cy="0"/>
          </a:xfrm>
          <a:prstGeom prst="straightConnector1">
            <a:avLst/>
          </a:prstGeom>
          <a:noFill/>
          <a:ln w="28575" cap="rnd" cmpd="sng">
            <a:solidFill>
              <a:srgbClr val="002060"/>
            </a:solidFill>
            <a:prstDash val="solid"/>
            <a:round/>
            <a:headEnd type="none" w="sm" len="sm"/>
            <a:tailEnd type="none" w="sm" len="sm"/>
          </a:ln>
        </p:spPr>
      </p:cxnSp>
      <p:sp>
        <p:nvSpPr>
          <p:cNvPr id="132" name="Google Shape;132;p23"/>
          <p:cNvSpPr>
            <a:spLocks noGrp="1"/>
          </p:cNvSpPr>
          <p:nvPr>
            <p:ph type="pic" idx="2"/>
          </p:nvPr>
        </p:nvSpPr>
        <p:spPr>
          <a:xfrm>
            <a:off x="349250" y="1142999"/>
            <a:ext cx="8458199"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33" name="Google Shape;133;p23"/>
          <p:cNvSpPr txBox="1">
            <a:spLocks noGrp="1"/>
          </p:cNvSpPr>
          <p:nvPr>
            <p:ph type="title"/>
          </p:nvPr>
        </p:nvSpPr>
        <p:spPr>
          <a:xfrm>
            <a:off x="349250" y="317803"/>
            <a:ext cx="8458199"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134"/>
        <p:cNvGrpSpPr/>
        <p:nvPr/>
      </p:nvGrpSpPr>
      <p:grpSpPr>
        <a:xfrm>
          <a:off x="0" y="0"/>
          <a:ext cx="0" cy="0"/>
          <a:chOff x="0" y="0"/>
          <a:chExt cx="0" cy="0"/>
        </a:xfrm>
      </p:grpSpPr>
      <p:cxnSp>
        <p:nvCxnSpPr>
          <p:cNvPr id="135" name="Google Shape;135;p24"/>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36" name="Google Shape;136;p24"/>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37" name="Google Shape;137;p24"/>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138"/>
        <p:cNvGrpSpPr/>
        <p:nvPr/>
      </p:nvGrpSpPr>
      <p:grpSpPr>
        <a:xfrm>
          <a:off x="0" y="0"/>
          <a:ext cx="0" cy="0"/>
          <a:chOff x="0" y="0"/>
          <a:chExt cx="0" cy="0"/>
        </a:xfrm>
      </p:grpSpPr>
      <p:pic>
        <p:nvPicPr>
          <p:cNvPr id="139" name="Google Shape;139;p25"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40" name="Google Shape;140;p2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41" name="Google Shape;141;p2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42" name="Google Shape;142;p25"/>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3" name="Google Shape;143;p25"/>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4" name="Google Shape;144;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8_Picture with Caption">
  <p:cSld name="8_Picture with Caption">
    <p:spTree>
      <p:nvGrpSpPr>
        <p:cNvPr id="1" name="Shape 145"/>
        <p:cNvGrpSpPr/>
        <p:nvPr/>
      </p:nvGrpSpPr>
      <p:grpSpPr>
        <a:xfrm>
          <a:off x="0" y="0"/>
          <a:ext cx="0" cy="0"/>
          <a:chOff x="0" y="0"/>
          <a:chExt cx="0" cy="0"/>
        </a:xfrm>
      </p:grpSpPr>
      <p:sp>
        <p:nvSpPr>
          <p:cNvPr id="146" name="Google Shape;146;p26"/>
          <p:cNvSpPr>
            <a:spLocks noGrp="1"/>
          </p:cNvSpPr>
          <p:nvPr>
            <p:ph type="pic" idx="2"/>
          </p:nvPr>
        </p:nvSpPr>
        <p:spPr>
          <a:xfrm>
            <a:off x="1792288" y="1142999"/>
            <a:ext cx="5486400" cy="3584575"/>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47" name="Google Shape;147;p2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48" name="Google Shape;148;p26"/>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9" name="Google Shape;149;p26"/>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0" name="Google Shape;150;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151"/>
        <p:cNvGrpSpPr/>
        <p:nvPr/>
      </p:nvGrpSpPr>
      <p:grpSpPr>
        <a:xfrm>
          <a:off x="0" y="0"/>
          <a:ext cx="0" cy="0"/>
          <a:chOff x="0" y="0"/>
          <a:chExt cx="0" cy="0"/>
        </a:xfrm>
      </p:grpSpPr>
      <p:pic>
        <p:nvPicPr>
          <p:cNvPr id="152" name="Google Shape;152;p27"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53" name="Google Shape;153;p27"/>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54" name="Google Shape;154;p27"/>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55" name="Google Shape;155;p27"/>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6" name="Google Shape;156;p27"/>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7" name="Google Shape;157;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343451"/>
                </a:solidFill>
                <a:latin typeface="Calibri"/>
                <a:ea typeface="Calibri"/>
                <a:cs typeface="Calibri"/>
                <a:sym typeface="Calibri"/>
              </a:defRPr>
            </a:lvl1pPr>
            <a:lvl2pPr marL="0" marR="0" lvl="1" indent="0" algn="r" rtl="0">
              <a:spcBef>
                <a:spcPts val="0"/>
              </a:spcBef>
              <a:buNone/>
              <a:defRPr sz="1200" b="0" i="0" u="none" strike="noStrike" cap="none">
                <a:solidFill>
                  <a:srgbClr val="343451"/>
                </a:solidFill>
                <a:latin typeface="Calibri"/>
                <a:ea typeface="Calibri"/>
                <a:cs typeface="Calibri"/>
                <a:sym typeface="Calibri"/>
              </a:defRPr>
            </a:lvl2pPr>
            <a:lvl3pPr marL="0" marR="0" lvl="2" indent="0" algn="r" rtl="0">
              <a:spcBef>
                <a:spcPts val="0"/>
              </a:spcBef>
              <a:buNone/>
              <a:defRPr sz="1200" b="0" i="0" u="none" strike="noStrike" cap="none">
                <a:solidFill>
                  <a:srgbClr val="343451"/>
                </a:solidFill>
                <a:latin typeface="Calibri"/>
                <a:ea typeface="Calibri"/>
                <a:cs typeface="Calibri"/>
                <a:sym typeface="Calibri"/>
              </a:defRPr>
            </a:lvl3pPr>
            <a:lvl4pPr marL="0" marR="0" lvl="3" indent="0" algn="r" rtl="0">
              <a:spcBef>
                <a:spcPts val="0"/>
              </a:spcBef>
              <a:buNone/>
              <a:defRPr sz="1200" b="0" i="0" u="none" strike="noStrike" cap="none">
                <a:solidFill>
                  <a:srgbClr val="343451"/>
                </a:solidFill>
                <a:latin typeface="Calibri"/>
                <a:ea typeface="Calibri"/>
                <a:cs typeface="Calibri"/>
                <a:sym typeface="Calibri"/>
              </a:defRPr>
            </a:lvl4pPr>
            <a:lvl5pPr marL="0" marR="0" lvl="4" indent="0" algn="r" rtl="0">
              <a:spcBef>
                <a:spcPts val="0"/>
              </a:spcBef>
              <a:buNone/>
              <a:defRPr sz="1200" b="0" i="0" u="none" strike="noStrike" cap="none">
                <a:solidFill>
                  <a:srgbClr val="343451"/>
                </a:solidFill>
                <a:latin typeface="Calibri"/>
                <a:ea typeface="Calibri"/>
                <a:cs typeface="Calibri"/>
                <a:sym typeface="Calibri"/>
              </a:defRPr>
            </a:lvl5pPr>
            <a:lvl6pPr marL="0" marR="0" lvl="5" indent="0" algn="r" rtl="0">
              <a:spcBef>
                <a:spcPts val="0"/>
              </a:spcBef>
              <a:buNone/>
              <a:defRPr sz="1200" b="0" i="0" u="none" strike="noStrike" cap="none">
                <a:solidFill>
                  <a:srgbClr val="343451"/>
                </a:solidFill>
                <a:latin typeface="Calibri"/>
                <a:ea typeface="Calibri"/>
                <a:cs typeface="Calibri"/>
                <a:sym typeface="Calibri"/>
              </a:defRPr>
            </a:lvl6pPr>
            <a:lvl7pPr marL="0" marR="0" lvl="6" indent="0" algn="r" rtl="0">
              <a:spcBef>
                <a:spcPts val="0"/>
              </a:spcBef>
              <a:buNone/>
              <a:defRPr sz="1200" b="0" i="0" u="none" strike="noStrike" cap="none">
                <a:solidFill>
                  <a:srgbClr val="343451"/>
                </a:solidFill>
                <a:latin typeface="Calibri"/>
                <a:ea typeface="Calibri"/>
                <a:cs typeface="Calibri"/>
                <a:sym typeface="Calibri"/>
              </a:defRPr>
            </a:lvl7pPr>
            <a:lvl8pPr marL="0" marR="0" lvl="7" indent="0" algn="r" rtl="0">
              <a:spcBef>
                <a:spcPts val="0"/>
              </a:spcBef>
              <a:buNone/>
              <a:defRPr sz="1200" b="0" i="0" u="none" strike="noStrike" cap="none">
                <a:solidFill>
                  <a:srgbClr val="343451"/>
                </a:solidFill>
                <a:latin typeface="Calibri"/>
                <a:ea typeface="Calibri"/>
                <a:cs typeface="Calibri"/>
                <a:sym typeface="Calibri"/>
              </a:defRPr>
            </a:lvl8pPr>
            <a:lvl9pPr marL="0" marR="0" lvl="8" indent="0" algn="r" rtl="0">
              <a:spcBef>
                <a:spcPts val="0"/>
              </a:spcBef>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13_Picture with Caption">
  <p:cSld name="13_Picture with Caption">
    <p:spTree>
      <p:nvGrpSpPr>
        <p:cNvPr id="1" name="Shape 158"/>
        <p:cNvGrpSpPr/>
        <p:nvPr/>
      </p:nvGrpSpPr>
      <p:grpSpPr>
        <a:xfrm>
          <a:off x="0" y="0"/>
          <a:ext cx="0" cy="0"/>
          <a:chOff x="0" y="0"/>
          <a:chExt cx="0" cy="0"/>
        </a:xfrm>
      </p:grpSpPr>
      <p:sp>
        <p:nvSpPr>
          <p:cNvPr id="159" name="Google Shape;159;p28"/>
          <p:cNvSpPr>
            <a:spLocks noGrp="1"/>
          </p:cNvSpPr>
          <p:nvPr>
            <p:ph type="pic" idx="2"/>
          </p:nvPr>
        </p:nvSpPr>
        <p:spPr>
          <a:xfrm>
            <a:off x="1792288" y="1142999"/>
            <a:ext cx="5486400" cy="3584575"/>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60" name="Google Shape;160;p28"/>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61" name="Google Shape;161;p28"/>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2" name="Google Shape;162;p28"/>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3" name="Google Shape;163;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5_Blank">
  <p:cSld name="5_Blank">
    <p:spTree>
      <p:nvGrpSpPr>
        <p:cNvPr id="1" name="Shape 164"/>
        <p:cNvGrpSpPr/>
        <p:nvPr/>
      </p:nvGrpSpPr>
      <p:grpSpPr>
        <a:xfrm>
          <a:off x="0" y="0"/>
          <a:ext cx="0" cy="0"/>
          <a:chOff x="0" y="0"/>
          <a:chExt cx="0" cy="0"/>
        </a:xfrm>
      </p:grpSpPr>
      <p:sp>
        <p:nvSpPr>
          <p:cNvPr id="165" name="Google Shape;165;p29"/>
          <p:cNvSpPr txBox="1">
            <a:spLocks noGrp="1"/>
          </p:cNvSpPr>
          <p:nvPr>
            <p:ph type="body" idx="1"/>
          </p:nvPr>
        </p:nvSpPr>
        <p:spPr>
          <a:xfrm>
            <a:off x="309563" y="1365299"/>
            <a:ext cx="8497887" cy="5389514"/>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66" name="Google Shape;166;p29"/>
          <p:cNvSpPr txBox="1">
            <a:spLocks noGrp="1"/>
          </p:cNvSpPr>
          <p:nvPr>
            <p:ph type="title"/>
          </p:nvPr>
        </p:nvSpPr>
        <p:spPr>
          <a:xfrm>
            <a:off x="309562" y="317803"/>
            <a:ext cx="8497887"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167"/>
        <p:cNvGrpSpPr/>
        <p:nvPr/>
      </p:nvGrpSpPr>
      <p:grpSpPr>
        <a:xfrm>
          <a:off x="0" y="0"/>
          <a:ext cx="0" cy="0"/>
          <a:chOff x="0" y="0"/>
          <a:chExt cx="0" cy="0"/>
        </a:xfrm>
      </p:grpSpPr>
      <p:pic>
        <p:nvPicPr>
          <p:cNvPr id="168" name="Google Shape;168;p30"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69" name="Google Shape;169;p30"/>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70" name="Google Shape;170;p30"/>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71" name="Google Shape;171;p30"/>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2" name="Google Shape;172;p30"/>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3" name="Google Shape;173;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19_Picture with Caption">
  <p:cSld name="19_Picture with Caption">
    <p:spTree>
      <p:nvGrpSpPr>
        <p:cNvPr id="1" name="Shape 174"/>
        <p:cNvGrpSpPr/>
        <p:nvPr/>
      </p:nvGrpSpPr>
      <p:grpSpPr>
        <a:xfrm>
          <a:off x="0" y="0"/>
          <a:ext cx="0" cy="0"/>
          <a:chOff x="0" y="0"/>
          <a:chExt cx="0" cy="0"/>
        </a:xfrm>
      </p:grpSpPr>
      <p:cxnSp>
        <p:nvCxnSpPr>
          <p:cNvPr id="175" name="Google Shape;175;p31"/>
          <p:cNvCxnSpPr/>
          <p:nvPr/>
        </p:nvCxnSpPr>
        <p:spPr>
          <a:xfrm>
            <a:off x="349250" y="909638"/>
            <a:ext cx="8794750" cy="0"/>
          </a:xfrm>
          <a:prstGeom prst="straightConnector1">
            <a:avLst/>
          </a:prstGeom>
          <a:noFill/>
          <a:ln w="28575" cap="rnd" cmpd="sng">
            <a:solidFill>
              <a:srgbClr val="002060"/>
            </a:solidFill>
            <a:prstDash val="solid"/>
            <a:round/>
            <a:headEnd type="none" w="sm" len="sm"/>
            <a:tailEnd type="none" w="sm" len="sm"/>
          </a:ln>
        </p:spPr>
      </p:cxnSp>
      <p:sp>
        <p:nvSpPr>
          <p:cNvPr id="176" name="Google Shape;176;p31"/>
          <p:cNvSpPr>
            <a:spLocks noGrp="1"/>
          </p:cNvSpPr>
          <p:nvPr>
            <p:ph type="pic" idx="2"/>
          </p:nvPr>
        </p:nvSpPr>
        <p:spPr>
          <a:xfrm>
            <a:off x="349250" y="1142999"/>
            <a:ext cx="8458199"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77" name="Google Shape;177;p31"/>
          <p:cNvSpPr txBox="1">
            <a:spLocks noGrp="1"/>
          </p:cNvSpPr>
          <p:nvPr>
            <p:ph type="title"/>
          </p:nvPr>
        </p:nvSpPr>
        <p:spPr>
          <a:xfrm>
            <a:off x="349250" y="317803"/>
            <a:ext cx="8458199"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178"/>
        <p:cNvGrpSpPr/>
        <p:nvPr/>
      </p:nvGrpSpPr>
      <p:grpSpPr>
        <a:xfrm>
          <a:off x="0" y="0"/>
          <a:ext cx="0" cy="0"/>
          <a:chOff x="0" y="0"/>
          <a:chExt cx="0" cy="0"/>
        </a:xfrm>
      </p:grpSpPr>
      <p:cxnSp>
        <p:nvCxnSpPr>
          <p:cNvPr id="179" name="Google Shape;179;p32"/>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80" name="Google Shape;180;p32"/>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81" name="Google Shape;181;p32"/>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16_Title Slide">
  <p:cSld name="16_Title Slide">
    <p:spTree>
      <p:nvGrpSpPr>
        <p:cNvPr id="1" name="Shape 182"/>
        <p:cNvGrpSpPr/>
        <p:nvPr/>
      </p:nvGrpSpPr>
      <p:grpSpPr>
        <a:xfrm>
          <a:off x="0" y="0"/>
          <a:ext cx="0" cy="0"/>
          <a:chOff x="0" y="0"/>
          <a:chExt cx="0" cy="0"/>
        </a:xfrm>
      </p:grpSpPr>
      <p:cxnSp>
        <p:nvCxnSpPr>
          <p:cNvPr id="183" name="Google Shape;183;p33"/>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84" name="Google Shape;184;p33"/>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85" name="Google Shape;185;p33"/>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11_Blank">
  <p:cSld name="11_Blank">
    <p:spTree>
      <p:nvGrpSpPr>
        <p:cNvPr id="1" name="Shape 186"/>
        <p:cNvGrpSpPr/>
        <p:nvPr/>
      </p:nvGrpSpPr>
      <p:grpSpPr>
        <a:xfrm>
          <a:off x="0" y="0"/>
          <a:ext cx="0" cy="0"/>
          <a:chOff x="0" y="0"/>
          <a:chExt cx="0" cy="0"/>
        </a:xfrm>
      </p:grpSpPr>
      <p:cxnSp>
        <p:nvCxnSpPr>
          <p:cNvPr id="187" name="Google Shape;187;p34"/>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88" name="Google Shape;188;p34"/>
          <p:cNvSpPr>
            <a:spLocks noGrp="1"/>
          </p:cNvSpPr>
          <p:nvPr>
            <p:ph type="pic" idx="2"/>
          </p:nvPr>
        </p:nvSpPr>
        <p:spPr>
          <a:xfrm>
            <a:off x="346075" y="1142999"/>
            <a:ext cx="8451850"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89" name="Google Shape;189;p34"/>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190"/>
        <p:cNvGrpSpPr/>
        <p:nvPr/>
      </p:nvGrpSpPr>
      <p:grpSpPr>
        <a:xfrm>
          <a:off x="0" y="0"/>
          <a:ext cx="0" cy="0"/>
          <a:chOff x="0" y="0"/>
          <a:chExt cx="0" cy="0"/>
        </a:xfrm>
      </p:grpSpPr>
      <p:sp>
        <p:nvSpPr>
          <p:cNvPr id="191" name="Google Shape;191;p35"/>
          <p:cNvSpPr txBox="1">
            <a:spLocks noGrp="1"/>
          </p:cNvSpPr>
          <p:nvPr>
            <p:ph type="body" idx="1"/>
          </p:nvPr>
        </p:nvSpPr>
        <p:spPr>
          <a:xfrm>
            <a:off x="346076" y="1365299"/>
            <a:ext cx="8451850" cy="5389514"/>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92" name="Google Shape;192;p35"/>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193"/>
        <p:cNvGrpSpPr/>
        <p:nvPr/>
      </p:nvGrpSpPr>
      <p:grpSpPr>
        <a:xfrm>
          <a:off x="0" y="0"/>
          <a:ext cx="0" cy="0"/>
          <a:chOff x="0" y="0"/>
          <a:chExt cx="0" cy="0"/>
        </a:xfrm>
      </p:grpSpPr>
      <p:cxnSp>
        <p:nvCxnSpPr>
          <p:cNvPr id="194" name="Google Shape;194;p36"/>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95" name="Google Shape;195;p36"/>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96" name="Google Shape;196;p36"/>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32_Picture with Caption">
  <p:cSld name="32_Picture with Caption">
    <p:spTree>
      <p:nvGrpSpPr>
        <p:cNvPr id="1" name="Shape 197"/>
        <p:cNvGrpSpPr/>
        <p:nvPr/>
      </p:nvGrpSpPr>
      <p:grpSpPr>
        <a:xfrm>
          <a:off x="0" y="0"/>
          <a:ext cx="0" cy="0"/>
          <a:chOff x="0" y="0"/>
          <a:chExt cx="0" cy="0"/>
        </a:xfrm>
      </p:grpSpPr>
      <p:cxnSp>
        <p:nvCxnSpPr>
          <p:cNvPr id="198" name="Google Shape;198;p37"/>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99" name="Google Shape;199;p37"/>
          <p:cNvSpPr>
            <a:spLocks noGrp="1"/>
          </p:cNvSpPr>
          <p:nvPr>
            <p:ph type="pic" idx="2"/>
          </p:nvPr>
        </p:nvSpPr>
        <p:spPr>
          <a:xfrm>
            <a:off x="346075" y="1142999"/>
            <a:ext cx="8451850"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00" name="Google Shape;200;p37"/>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201"/>
        <p:cNvGrpSpPr/>
        <p:nvPr/>
      </p:nvGrpSpPr>
      <p:grpSpPr>
        <a:xfrm>
          <a:off x="0" y="0"/>
          <a:ext cx="0" cy="0"/>
          <a:chOff x="0" y="0"/>
          <a:chExt cx="0" cy="0"/>
        </a:xfrm>
      </p:grpSpPr>
      <p:cxnSp>
        <p:nvCxnSpPr>
          <p:cNvPr id="202" name="Google Shape;202;p38"/>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203" name="Google Shape;203;p38"/>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204" name="Google Shape;204;p38"/>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11_Title and Content">
  <p:cSld name="11_Title and Content">
    <p:spTree>
      <p:nvGrpSpPr>
        <p:cNvPr id="1" name="Shape 205"/>
        <p:cNvGrpSpPr/>
        <p:nvPr/>
      </p:nvGrpSpPr>
      <p:grpSpPr>
        <a:xfrm>
          <a:off x="0" y="0"/>
          <a:ext cx="0" cy="0"/>
          <a:chOff x="0" y="0"/>
          <a:chExt cx="0" cy="0"/>
        </a:xfrm>
      </p:grpSpPr>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2_Comparison">
  <p:cSld name="2_Comparison">
    <p:spTree>
      <p:nvGrpSpPr>
        <p:cNvPr id="1" name="Shape 206"/>
        <p:cNvGrpSpPr/>
        <p:nvPr/>
      </p:nvGrpSpPr>
      <p:grpSpPr>
        <a:xfrm>
          <a:off x="0" y="0"/>
          <a:ext cx="0" cy="0"/>
          <a:chOff x="0" y="0"/>
          <a:chExt cx="0" cy="0"/>
        </a:xfrm>
      </p:grpSpPr>
      <p:sp>
        <p:nvSpPr>
          <p:cNvPr id="207" name="Google Shape;207;p40"/>
          <p:cNvSpPr txBox="1">
            <a:spLocks noGrp="1"/>
          </p:cNvSpPr>
          <p:nvPr>
            <p:ph type="title"/>
          </p:nvPr>
        </p:nvSpPr>
        <p:spPr>
          <a:xfrm>
            <a:off x="331788" y="2883894"/>
            <a:ext cx="8482012"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208"/>
        <p:cNvGrpSpPr/>
        <p:nvPr/>
      </p:nvGrpSpPr>
      <p:grpSpPr>
        <a:xfrm>
          <a:off x="0" y="0"/>
          <a:ext cx="0" cy="0"/>
          <a:chOff x="0" y="0"/>
          <a:chExt cx="0" cy="0"/>
        </a:xfrm>
      </p:grpSpPr>
      <p:sp>
        <p:nvSpPr>
          <p:cNvPr id="209" name="Google Shape;209;p41"/>
          <p:cNvSpPr>
            <a:spLocks noGrp="1"/>
          </p:cNvSpPr>
          <p:nvPr>
            <p:ph type="pic" idx="2"/>
          </p:nvPr>
        </p:nvSpPr>
        <p:spPr>
          <a:xfrm>
            <a:off x="346075" y="1142999"/>
            <a:ext cx="8451850"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10" name="Google Shape;210;p41"/>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7"/>
        <p:cNvGrpSpPr/>
        <p:nvPr/>
      </p:nvGrpSpPr>
      <p:grpSpPr>
        <a:xfrm>
          <a:off x="0" y="0"/>
          <a:ext cx="0" cy="0"/>
          <a:chOff x="0" y="0"/>
          <a:chExt cx="0" cy="0"/>
        </a:xfrm>
      </p:grpSpPr>
      <p:sp>
        <p:nvSpPr>
          <p:cNvPr id="218" name="Google Shape;218;p4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19" name="Google Shape;219;p43"/>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20" name="Google Shape;220;p4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21" name="Google Shape;221;p4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22" name="Google Shape;222;p4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23"/>
        <p:cNvGrpSpPr/>
        <p:nvPr/>
      </p:nvGrpSpPr>
      <p:grpSpPr>
        <a:xfrm>
          <a:off x="0" y="0"/>
          <a:ext cx="0" cy="0"/>
          <a:chOff x="0" y="0"/>
          <a:chExt cx="0" cy="0"/>
        </a:xfrm>
      </p:grpSpPr>
      <p:sp>
        <p:nvSpPr>
          <p:cNvPr id="224" name="Google Shape;224;p44"/>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25" name="Google Shape;225;p44"/>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26" name="Google Shape;226;p44"/>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27" name="Google Shape;227;p44"/>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28" name="Google Shape;228;p44"/>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29" name="Google Shape;229;p44"/>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Picture with Caption 1">
  <p:cSld name="PICTURE_WITH_CAPTION_TEXT_1">
    <p:spTree>
      <p:nvGrpSpPr>
        <p:cNvPr id="1" name="Shape 230"/>
        <p:cNvGrpSpPr/>
        <p:nvPr/>
      </p:nvGrpSpPr>
      <p:grpSpPr>
        <a:xfrm>
          <a:off x="0" y="0"/>
          <a:ext cx="0" cy="0"/>
          <a:chOff x="0" y="0"/>
          <a:chExt cx="0" cy="0"/>
        </a:xfrm>
      </p:grpSpPr>
      <p:sp>
        <p:nvSpPr>
          <p:cNvPr id="231" name="Google Shape;231;p45"/>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Arial"/>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32" name="Google Shape;232;p45"/>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33" name="Google Shape;233;p45"/>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34" name="Google Shape;234;p45"/>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35" name="Google Shape;235;p45"/>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36" name="Google Shape;236;p45"/>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solidFill>
                <a:srgbClr val="898989"/>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37"/>
        <p:cNvGrpSpPr/>
        <p:nvPr/>
      </p:nvGrpSpPr>
      <p:grpSpPr>
        <a:xfrm>
          <a:off x="0" y="0"/>
          <a:ext cx="0" cy="0"/>
          <a:chOff x="0" y="0"/>
          <a:chExt cx="0" cy="0"/>
        </a:xfrm>
      </p:grpSpPr>
      <p:sp>
        <p:nvSpPr>
          <p:cNvPr id="238" name="Google Shape;238;p46"/>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39" name="Google Shape;239;p46"/>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32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28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2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20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20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240" name="Google Shape;240;p46"/>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32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28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2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20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20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241" name="Google Shape;241;p4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42" name="Google Shape;242;p4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43" name="Google Shape;243;p4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1pPr>
            <a:lvl2pPr marL="0" marR="0" lvl="1"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2pPr>
            <a:lvl3pPr marL="0" marR="0" lvl="2"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3pPr>
            <a:lvl4pPr marL="0" marR="0" lvl="3"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4pPr>
            <a:lvl5pPr marL="0" marR="0" lvl="4"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5pPr>
            <a:lvl6pPr marL="0" marR="0" lvl="5"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6pPr>
            <a:lvl7pPr marL="0" marR="0" lvl="6"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7pPr>
            <a:lvl8pPr marL="0" marR="0" lvl="7"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8pPr>
            <a:lvl9pPr marL="0" marR="0" lvl="8"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sz="1200">
              <a:latin typeface="Arial"/>
              <a:ea typeface="Arial"/>
              <a:cs typeface="Arial"/>
              <a:sym typeface="Aria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44"/>
        <p:cNvGrpSpPr/>
        <p:nvPr/>
      </p:nvGrpSpPr>
      <p:grpSpPr>
        <a:xfrm>
          <a:off x="0" y="0"/>
          <a:ext cx="0" cy="0"/>
          <a:chOff x="0" y="0"/>
          <a:chExt cx="0" cy="0"/>
        </a:xfrm>
      </p:grpSpPr>
      <p:sp>
        <p:nvSpPr>
          <p:cNvPr id="245" name="Google Shape;245;p47"/>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46" name="Google Shape;246;p4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47" name="Google Shape;247;p4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48" name="Google Shape;248;p4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solidFill>
                <a:srgbClr val="898989"/>
              </a:solidFill>
              <a:latin typeface="Arial"/>
              <a:ea typeface="Arial"/>
              <a:cs typeface="Arial"/>
              <a:sym typeface="Aria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2_Comparison">
  <p:cSld name="2_Comparison">
    <p:spTree>
      <p:nvGrpSpPr>
        <p:cNvPr id="1" name="Shape 249"/>
        <p:cNvGrpSpPr/>
        <p:nvPr/>
      </p:nvGrpSpPr>
      <p:grpSpPr>
        <a:xfrm>
          <a:off x="0" y="0"/>
          <a:ext cx="0" cy="0"/>
          <a:chOff x="0" y="0"/>
          <a:chExt cx="0" cy="0"/>
        </a:xfrm>
      </p:grpSpPr>
      <p:sp>
        <p:nvSpPr>
          <p:cNvPr id="250" name="Google Shape;250;p48"/>
          <p:cNvSpPr txBox="1">
            <a:spLocks noGrp="1"/>
          </p:cNvSpPr>
          <p:nvPr>
            <p:ph type="title"/>
          </p:nvPr>
        </p:nvSpPr>
        <p:spPr>
          <a:xfrm>
            <a:off x="331788" y="2883894"/>
            <a:ext cx="8481900" cy="7032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sz="3600" b="1">
                <a:solidFill>
                  <a:srgbClr val="002060"/>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43.xml"/><Relationship Id="rId7" Type="http://schemas.openxmlformats.org/officeDocument/2006/relationships/theme" Target="../theme/theme2.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5" Type="http://schemas.openxmlformats.org/officeDocument/2006/relationships/slideLayout" Target="../slideLayouts/slideLayout45.xml"/><Relationship Id="rId4"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42">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1" name="Google Shape;11;p1"/>
          <p:cNvSpPr txBox="1">
            <a:spLocks noGrp="1"/>
          </p:cNvSpPr>
          <p:nvPr>
            <p:ph type="body" idx="1"/>
          </p:nvPr>
        </p:nvSpPr>
        <p:spPr>
          <a:xfrm>
            <a:off x="457200" y="1600200"/>
            <a:ext cx="8229600" cy="4525963"/>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888888"/>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888888"/>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888888"/>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888888"/>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888888"/>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888888"/>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888888"/>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8">
            <a:alphaModFix/>
          </a:blip>
          <a:stretch>
            <a:fillRect/>
          </a:stretch>
        </a:blipFill>
        <a:effectLst/>
      </p:bgPr>
    </p:bg>
    <p:spTree>
      <p:nvGrpSpPr>
        <p:cNvPr id="1" name="Shape 211"/>
        <p:cNvGrpSpPr/>
        <p:nvPr/>
      </p:nvGrpSpPr>
      <p:grpSpPr>
        <a:xfrm>
          <a:off x="0" y="0"/>
          <a:ext cx="0" cy="0"/>
          <a:chOff x="0" y="0"/>
          <a:chExt cx="0" cy="0"/>
        </a:xfrm>
      </p:grpSpPr>
      <p:sp>
        <p:nvSpPr>
          <p:cNvPr id="212" name="Google Shape;212;p42"/>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13" name="Google Shape;213;p42"/>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14" name="Google Shape;214;p4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15" name="Google Shape;215;p4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16" name="Google Shape;216;p4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5.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5.xml"/></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pn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44.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6.png"/><Relationship Id="rId10" Type="http://schemas.openxmlformats.org/officeDocument/2006/relationships/image" Target="../media/image13.png"/><Relationship Id="rId4" Type="http://schemas.openxmlformats.org/officeDocument/2006/relationships/image" Target="../media/image8.png"/><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41.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45.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45.xml"/><Relationship Id="rId5" Type="http://schemas.openxmlformats.org/officeDocument/2006/relationships/image" Target="../media/image17.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46.xml"/><Relationship Id="rId5" Type="http://schemas.openxmlformats.org/officeDocument/2006/relationships/image" Target="../media/image17.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45.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46.xml"/><Relationship Id="rId5" Type="http://schemas.openxmlformats.org/officeDocument/2006/relationships/image" Target="../media/image20.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41.xml"/><Relationship Id="rId6" Type="http://schemas.openxmlformats.org/officeDocument/2006/relationships/image" Target="../media/image21.png"/><Relationship Id="rId5" Type="http://schemas.openxmlformats.org/officeDocument/2006/relationships/image" Target="../media/image18.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41.xml"/><Relationship Id="rId6" Type="http://schemas.openxmlformats.org/officeDocument/2006/relationships/image" Target="../media/image22.png"/><Relationship Id="rId5" Type="http://schemas.openxmlformats.org/officeDocument/2006/relationships/image" Target="../media/image18.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1B9FF"/>
        </a:solidFill>
        <a:effectLst/>
      </p:bgPr>
    </p:bg>
    <p:spTree>
      <p:nvGrpSpPr>
        <p:cNvPr id="1" name="Shape 254"/>
        <p:cNvGrpSpPr/>
        <p:nvPr/>
      </p:nvGrpSpPr>
      <p:grpSpPr>
        <a:xfrm>
          <a:off x="0" y="0"/>
          <a:ext cx="0" cy="0"/>
          <a:chOff x="0" y="0"/>
          <a:chExt cx="0" cy="0"/>
        </a:xfrm>
      </p:grpSpPr>
      <p:sp>
        <p:nvSpPr>
          <p:cNvPr id="255" name="Google Shape;255;p49"/>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256" name="Google Shape;256;p49"/>
          <p:cNvPicPr preferRelativeResize="0"/>
          <p:nvPr/>
        </p:nvPicPr>
        <p:blipFill rotWithShape="1">
          <a:blip r:embed="rId3">
            <a:alphaModFix/>
          </a:blip>
          <a:srcRect t="6331" b="6331"/>
          <a:stretch/>
        </p:blipFill>
        <p:spPr>
          <a:xfrm>
            <a:off x="1132950" y="1277750"/>
            <a:ext cx="6878100" cy="1806850"/>
          </a:xfrm>
          <a:prstGeom prst="rect">
            <a:avLst/>
          </a:prstGeom>
          <a:noFill/>
          <a:ln>
            <a:noFill/>
          </a:ln>
        </p:spPr>
      </p:pic>
      <p:sp>
        <p:nvSpPr>
          <p:cNvPr id="257" name="Google Shape;257;p49"/>
          <p:cNvSpPr/>
          <p:nvPr/>
        </p:nvSpPr>
        <p:spPr>
          <a:xfrm>
            <a:off x="0" y="3992975"/>
            <a:ext cx="9144000" cy="998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258" name="Google Shape;258;p49"/>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latin typeface="Lexend Medium"/>
                <a:ea typeface="Lexend Medium"/>
                <a:cs typeface="Lexend Medium"/>
                <a:sym typeface="Lexend Medium"/>
              </a:rPr>
              <a:t>Grade 8</a:t>
            </a:r>
            <a:endParaRPr sz="6000">
              <a:latin typeface="Lexend Medium"/>
              <a:ea typeface="Lexend Medium"/>
              <a:cs typeface="Lexend Medium"/>
              <a:sym typeface="Lexend Medium"/>
            </a:endParaRPr>
          </a:p>
        </p:txBody>
      </p:sp>
      <p:sp>
        <p:nvSpPr>
          <p:cNvPr id="259" name="Google Shape;259;p49"/>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8</a:t>
            </a:r>
            <a:endParaRPr sz="3400">
              <a:solidFill>
                <a:srgbClr val="FFFFFF"/>
              </a:solidFill>
              <a:latin typeface="Lexend Medium"/>
              <a:ea typeface="Lexend Medium"/>
              <a:cs typeface="Lexend Medium"/>
              <a:sym typeface="Lexe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50"/>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65" name="Google Shape;265;p50"/>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266" name="Google Shape;266;p50"/>
          <p:cNvSpPr txBox="1"/>
          <p:nvPr/>
        </p:nvSpPr>
        <p:spPr>
          <a:xfrm>
            <a:off x="146039" y="512802"/>
            <a:ext cx="50322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Entry Ticket Activity</a:t>
            </a:r>
            <a:endParaRPr sz="3000" i="0" u="none" strike="noStrike" cap="none">
              <a:solidFill>
                <a:srgbClr val="FFFFFF"/>
              </a:solidFill>
              <a:latin typeface="Lexend Thin"/>
              <a:ea typeface="Lexend Thin"/>
              <a:cs typeface="Lexend Thin"/>
              <a:sym typeface="Lexend Thin"/>
            </a:endParaRPr>
          </a:p>
        </p:txBody>
      </p:sp>
      <p:sp>
        <p:nvSpPr>
          <p:cNvPr id="267" name="Google Shape;267;p50"/>
          <p:cNvSpPr txBox="1"/>
          <p:nvPr/>
        </p:nvSpPr>
        <p:spPr>
          <a:xfrm>
            <a:off x="2554938" y="3278863"/>
            <a:ext cx="4503300" cy="75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200">
                <a:solidFill>
                  <a:schemeClr val="lt1"/>
                </a:solidFill>
                <a:latin typeface="Lexend ExtraLight"/>
                <a:ea typeface="Lexend ExtraLight"/>
                <a:cs typeface="Lexend ExtraLight"/>
                <a:sym typeface="Lexend ExtraLight"/>
              </a:rPr>
              <a:t>Entry Ticket Activity</a:t>
            </a:r>
            <a:endParaRPr sz="3200">
              <a:solidFill>
                <a:schemeClr val="lt1"/>
              </a:solidFill>
              <a:latin typeface="Lexend ExtraLight"/>
              <a:ea typeface="Lexend ExtraLight"/>
              <a:cs typeface="Lexend ExtraLight"/>
              <a:sym typeface="Lexend ExtraLight"/>
            </a:endParaRPr>
          </a:p>
        </p:txBody>
      </p:sp>
      <p:pic>
        <p:nvPicPr>
          <p:cNvPr id="268" name="Google Shape;268;p50"/>
          <p:cNvPicPr preferRelativeResize="0"/>
          <p:nvPr/>
        </p:nvPicPr>
        <p:blipFill rotWithShape="1">
          <a:blip r:embed="rId3">
            <a:alphaModFix/>
          </a:blip>
          <a:srcRect t="3518" b="16506"/>
          <a:stretch/>
        </p:blipFill>
        <p:spPr>
          <a:xfrm>
            <a:off x="2338950" y="1298475"/>
            <a:ext cx="5228625" cy="5432601"/>
          </a:xfrm>
          <a:prstGeom prst="rect">
            <a:avLst/>
          </a:prstGeom>
          <a:noFill/>
          <a:ln w="76200" cap="flat" cmpd="sng">
            <a:solidFill>
              <a:srgbClr val="FFD105"/>
            </a:solidFill>
            <a:prstDash val="solid"/>
            <a:round/>
            <a:headEnd type="none" w="sm" len="sm"/>
            <a:tailEnd type="none" w="sm" len="sm"/>
          </a:ln>
        </p:spPr>
      </p:pic>
      <p:sp>
        <p:nvSpPr>
          <p:cNvPr id="269" name="Google Shape;269;p50"/>
          <p:cNvSpPr/>
          <p:nvPr/>
        </p:nvSpPr>
        <p:spPr>
          <a:xfrm>
            <a:off x="1349875" y="1976150"/>
            <a:ext cx="2017800" cy="42864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70" name="Google Shape;270;p50"/>
          <p:cNvPicPr preferRelativeResize="0"/>
          <p:nvPr/>
        </p:nvPicPr>
        <p:blipFill rotWithShape="1">
          <a:blip r:embed="rId4">
            <a:alphaModFix/>
          </a:blip>
          <a:srcRect/>
          <a:stretch/>
        </p:blipFill>
        <p:spPr>
          <a:xfrm>
            <a:off x="1195413" y="2067131"/>
            <a:ext cx="2326725" cy="4104447"/>
          </a:xfrm>
          <a:prstGeom prst="rect">
            <a:avLst/>
          </a:prstGeom>
          <a:noFill/>
          <a:ln>
            <a:noFill/>
          </a:ln>
        </p:spPr>
      </p:pic>
      <p:sp>
        <p:nvSpPr>
          <p:cNvPr id="271" name="Google Shape;271;p50"/>
          <p:cNvSpPr/>
          <p:nvPr/>
        </p:nvSpPr>
        <p:spPr>
          <a:xfrm>
            <a:off x="1747865" y="3184162"/>
            <a:ext cx="1221819" cy="1127095"/>
          </a:xfrm>
          <a:prstGeom prst="triangle">
            <a:avLst>
              <a:gd name="adj" fmla="val 50000"/>
            </a:avLst>
          </a:prstGeom>
          <a:solidFill>
            <a:srgbClr val="F1C23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2" name="Google Shape;272;p50"/>
          <p:cNvSpPr txBox="1"/>
          <p:nvPr/>
        </p:nvSpPr>
        <p:spPr>
          <a:xfrm>
            <a:off x="2190975" y="3396250"/>
            <a:ext cx="462600" cy="702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5200">
                <a:latin typeface="Lexend Medium"/>
                <a:ea typeface="Lexend Medium"/>
                <a:cs typeface="Lexend Medium"/>
                <a:sym typeface="Lexend Medium"/>
              </a:rPr>
              <a:t>!</a:t>
            </a:r>
            <a:endParaRPr sz="5200">
              <a:solidFill>
                <a:srgbClr val="000000"/>
              </a:solidFill>
              <a:latin typeface="Lexend Medium"/>
              <a:ea typeface="Lexend Medium"/>
              <a:cs typeface="Lexend Medium"/>
              <a:sym typeface="Lexend Medium"/>
            </a:endParaRPr>
          </a:p>
        </p:txBody>
      </p:sp>
      <p:cxnSp>
        <p:nvCxnSpPr>
          <p:cNvPr id="273" name="Google Shape;273;p50"/>
          <p:cNvCxnSpPr>
            <a:endCxn id="270" idx="1"/>
          </p:cNvCxnSpPr>
          <p:nvPr/>
        </p:nvCxnSpPr>
        <p:spPr>
          <a:xfrm rot="-5400000" flipH="1">
            <a:off x="-477537" y="2446404"/>
            <a:ext cx="2731500" cy="614400"/>
          </a:xfrm>
          <a:prstGeom prst="bentConnector2">
            <a:avLst/>
          </a:prstGeom>
          <a:noFill/>
          <a:ln w="9525" cap="flat" cmpd="sng">
            <a:solidFill>
              <a:srgbClr val="81B9FF"/>
            </a:solidFill>
            <a:prstDash val="solid"/>
            <a:round/>
            <a:headEnd type="none" w="med" len="med"/>
            <a:tailEnd type="triangle" w="med" len="med"/>
          </a:ln>
        </p:spPr>
      </p:cxnSp>
      <p:sp>
        <p:nvSpPr>
          <p:cNvPr id="274" name="Google Shape;274;p50"/>
          <p:cNvSpPr txBox="1"/>
          <p:nvPr/>
        </p:nvSpPr>
        <p:spPr>
          <a:xfrm>
            <a:off x="1705525" y="4424325"/>
            <a:ext cx="1306500" cy="75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500">
                <a:solidFill>
                  <a:srgbClr val="595959"/>
                </a:solidFill>
                <a:latin typeface="Lexend Thin"/>
                <a:ea typeface="Lexend Thin"/>
                <a:cs typeface="Lexend Thin"/>
                <a:sym typeface="Lexend Thin"/>
              </a:rPr>
              <a:t>True or False</a:t>
            </a:r>
            <a:endParaRPr sz="1500">
              <a:solidFill>
                <a:srgbClr val="595959"/>
              </a:solidFill>
              <a:latin typeface="Lexend Thin"/>
              <a:ea typeface="Lexend Thin"/>
              <a:cs typeface="Lexend Thin"/>
              <a:sym typeface="Lexend Thi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51"/>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80" name="Google Shape;280;p51"/>
          <p:cNvSpPr txBox="1"/>
          <p:nvPr/>
        </p:nvSpPr>
        <p:spPr>
          <a:xfrm>
            <a:off x="4224550" y="1539600"/>
            <a:ext cx="4685100" cy="3177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595959"/>
              </a:buClr>
              <a:buSzPts val="600"/>
              <a:buFont typeface="Calibri"/>
              <a:buNone/>
            </a:pPr>
            <a:r>
              <a:rPr lang="en-US" sz="2200" b="1">
                <a:solidFill>
                  <a:schemeClr val="dk2"/>
                </a:solidFill>
                <a:latin typeface="Calibri"/>
                <a:ea typeface="Calibri"/>
                <a:cs typeface="Calibri"/>
                <a:sym typeface="Calibri"/>
              </a:rPr>
              <a:t>Hormones</a:t>
            </a:r>
            <a:r>
              <a:rPr lang="en-US" sz="2200">
                <a:solidFill>
                  <a:schemeClr val="dk2"/>
                </a:solidFill>
                <a:latin typeface="Calibri"/>
                <a:ea typeface="Calibri"/>
                <a:cs typeface="Calibri"/>
                <a:sym typeface="Calibri"/>
              </a:rPr>
              <a:t> </a:t>
            </a:r>
            <a:r>
              <a:rPr lang="en-US" sz="2200">
                <a:solidFill>
                  <a:srgbClr val="595959"/>
                </a:solidFill>
                <a:latin typeface="Calibri"/>
                <a:ea typeface="Calibri"/>
                <a:cs typeface="Calibri"/>
                <a:sym typeface="Calibri"/>
              </a:rPr>
              <a:t>cause all the growing &amp; changing that your body does during puberty.</a:t>
            </a:r>
            <a:r>
              <a:rPr lang="en-US" sz="2200" b="0" i="0" u="none" strike="noStrike" cap="none">
                <a:solidFill>
                  <a:srgbClr val="595959"/>
                </a:solidFill>
                <a:latin typeface="Calibri"/>
                <a:ea typeface="Calibri"/>
                <a:cs typeface="Calibri"/>
                <a:sym typeface="Calibri"/>
              </a:rPr>
              <a:t> </a:t>
            </a:r>
            <a:endParaRPr sz="2200" b="0" i="0" u="none" strike="noStrike" cap="none">
              <a:solidFill>
                <a:srgbClr val="595959"/>
              </a:solidFill>
              <a:latin typeface="Calibri"/>
              <a:ea typeface="Calibri"/>
              <a:cs typeface="Calibri"/>
              <a:sym typeface="Calibri"/>
            </a:endParaRPr>
          </a:p>
          <a:p>
            <a:pPr marL="0" marR="0" lvl="0" indent="0" algn="l" rtl="0">
              <a:lnSpc>
                <a:spcPct val="100000"/>
              </a:lnSpc>
              <a:spcBef>
                <a:spcPts val="0"/>
              </a:spcBef>
              <a:spcAft>
                <a:spcPts val="0"/>
              </a:spcAft>
              <a:buClr>
                <a:srgbClr val="595959"/>
              </a:buClr>
              <a:buSzPts val="600"/>
              <a:buFont typeface="Calibri"/>
              <a:buNone/>
            </a:pPr>
            <a:endParaRPr sz="2200">
              <a:solidFill>
                <a:srgbClr val="595959"/>
              </a:solidFill>
              <a:latin typeface="Calibri"/>
              <a:ea typeface="Calibri"/>
              <a:cs typeface="Calibri"/>
              <a:sym typeface="Calibri"/>
            </a:endParaRPr>
          </a:p>
          <a:p>
            <a:pPr marL="0" marR="0" lvl="0" indent="0" algn="l" rtl="0">
              <a:lnSpc>
                <a:spcPct val="100000"/>
              </a:lnSpc>
              <a:spcBef>
                <a:spcPts val="0"/>
              </a:spcBef>
              <a:spcAft>
                <a:spcPts val="0"/>
              </a:spcAft>
              <a:buClr>
                <a:srgbClr val="595959"/>
              </a:buClr>
              <a:buSzPts val="600"/>
              <a:buFont typeface="Calibri"/>
              <a:buNone/>
            </a:pPr>
            <a:r>
              <a:rPr lang="en-US" sz="2200" b="1">
                <a:solidFill>
                  <a:schemeClr val="dk2"/>
                </a:solidFill>
                <a:latin typeface="Calibri"/>
                <a:ea typeface="Calibri"/>
                <a:cs typeface="Calibri"/>
                <a:sym typeface="Calibri"/>
              </a:rPr>
              <a:t>Testosterone</a:t>
            </a:r>
            <a:r>
              <a:rPr lang="en-US" sz="2200">
                <a:solidFill>
                  <a:schemeClr val="dk2"/>
                </a:solidFill>
                <a:latin typeface="Calibri"/>
                <a:ea typeface="Calibri"/>
                <a:cs typeface="Calibri"/>
                <a:sym typeface="Calibri"/>
              </a:rPr>
              <a:t> </a:t>
            </a:r>
            <a:r>
              <a:rPr lang="en-US" sz="2200">
                <a:solidFill>
                  <a:srgbClr val="595959"/>
                </a:solidFill>
                <a:latin typeface="Calibri"/>
                <a:ea typeface="Calibri"/>
                <a:cs typeface="Calibri"/>
                <a:sym typeface="Calibri"/>
              </a:rPr>
              <a:t>is the main male hormone. </a:t>
            </a:r>
            <a:r>
              <a:rPr lang="en-US" sz="2200" b="1">
                <a:solidFill>
                  <a:srgbClr val="595959"/>
                </a:solidFill>
                <a:latin typeface="Calibri"/>
                <a:ea typeface="Calibri"/>
                <a:cs typeface="Calibri"/>
                <a:sym typeface="Calibri"/>
              </a:rPr>
              <a:t>After testosterone is produced, it acts as a messenger back to your brain.</a:t>
            </a:r>
            <a:endParaRPr sz="2200" b="1">
              <a:solidFill>
                <a:srgbClr val="595959"/>
              </a:solidFill>
              <a:latin typeface="Calibri"/>
              <a:ea typeface="Calibri"/>
              <a:cs typeface="Calibri"/>
              <a:sym typeface="Calibri"/>
            </a:endParaRPr>
          </a:p>
        </p:txBody>
      </p:sp>
      <p:sp>
        <p:nvSpPr>
          <p:cNvPr id="281" name="Google Shape;281;p51"/>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282" name="Google Shape;282;p51"/>
          <p:cNvPicPr preferRelativeResize="0"/>
          <p:nvPr/>
        </p:nvPicPr>
        <p:blipFill>
          <a:blip r:embed="rId3">
            <a:alphaModFix/>
          </a:blip>
          <a:stretch>
            <a:fillRect/>
          </a:stretch>
        </p:blipFill>
        <p:spPr>
          <a:xfrm>
            <a:off x="353575" y="1352475"/>
            <a:ext cx="3325799" cy="5292801"/>
          </a:xfrm>
          <a:prstGeom prst="rect">
            <a:avLst/>
          </a:prstGeom>
          <a:noFill/>
          <a:ln>
            <a:noFill/>
          </a:ln>
        </p:spPr>
      </p:pic>
      <p:sp>
        <p:nvSpPr>
          <p:cNvPr id="283" name="Google Shape;283;p51"/>
          <p:cNvSpPr txBox="1"/>
          <p:nvPr/>
        </p:nvSpPr>
        <p:spPr>
          <a:xfrm>
            <a:off x="4224550" y="4753038"/>
            <a:ext cx="4685100" cy="13458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rgbClr val="595959"/>
              </a:buClr>
              <a:buSzPts val="600"/>
              <a:buFont typeface="Calibri"/>
              <a:buNone/>
            </a:pPr>
            <a:r>
              <a:rPr lang="en-US" sz="2400">
                <a:solidFill>
                  <a:schemeClr val="dk2"/>
                </a:solidFill>
                <a:latin typeface="Calibri"/>
                <a:ea typeface="Calibri"/>
                <a:cs typeface="Calibri"/>
                <a:sym typeface="Calibri"/>
              </a:rPr>
              <a:t>This is why things that affect your brain affect your physical &amp; emotional health!</a:t>
            </a:r>
            <a:r>
              <a:rPr lang="en-US" sz="2000">
                <a:solidFill>
                  <a:schemeClr val="dk2"/>
                </a:solidFill>
                <a:latin typeface="Calibri"/>
                <a:ea typeface="Calibri"/>
                <a:cs typeface="Calibri"/>
                <a:sym typeface="Calibri"/>
              </a:rPr>
              <a:t> </a:t>
            </a:r>
            <a:endParaRPr sz="2000" i="0" strike="noStrike" cap="none">
              <a:solidFill>
                <a:schemeClr val="dk2"/>
              </a:solidFill>
              <a:latin typeface="Calibri"/>
              <a:ea typeface="Calibri"/>
              <a:cs typeface="Calibri"/>
              <a:sym typeface="Calibri"/>
            </a:endParaRPr>
          </a:p>
          <a:p>
            <a:pPr marL="0" marR="0" lvl="0" indent="0" algn="l" rtl="0">
              <a:lnSpc>
                <a:spcPct val="115000"/>
              </a:lnSpc>
              <a:spcBef>
                <a:spcPts val="0"/>
              </a:spcBef>
              <a:spcAft>
                <a:spcPts val="0"/>
              </a:spcAft>
              <a:buClr>
                <a:srgbClr val="595959"/>
              </a:buClr>
              <a:buSzPts val="600"/>
              <a:buFont typeface="Calibri"/>
              <a:buNone/>
            </a:pPr>
            <a:endParaRPr sz="2600">
              <a:solidFill>
                <a:srgbClr val="595959"/>
              </a:solidFill>
              <a:latin typeface="Calibri"/>
              <a:ea typeface="Calibri"/>
              <a:cs typeface="Calibri"/>
              <a:sym typeface="Calibri"/>
            </a:endParaRPr>
          </a:p>
          <a:p>
            <a:pPr marL="0" marR="0" lvl="0" indent="0" algn="l" rtl="0">
              <a:lnSpc>
                <a:spcPct val="115000"/>
              </a:lnSpc>
              <a:spcBef>
                <a:spcPts val="0"/>
              </a:spcBef>
              <a:spcAft>
                <a:spcPts val="0"/>
              </a:spcAft>
              <a:buNone/>
            </a:pPr>
            <a:endParaRPr sz="2600" b="1">
              <a:solidFill>
                <a:srgbClr val="595959"/>
              </a:solidFill>
              <a:latin typeface="Calibri"/>
              <a:ea typeface="Calibri"/>
              <a:cs typeface="Calibri"/>
              <a:sym typeface="Calibri"/>
            </a:endParaRPr>
          </a:p>
        </p:txBody>
      </p:sp>
      <p:cxnSp>
        <p:nvCxnSpPr>
          <p:cNvPr id="284" name="Google Shape;284;p51"/>
          <p:cNvCxnSpPr>
            <a:stCxn id="285" idx="4"/>
          </p:cNvCxnSpPr>
          <p:nvPr/>
        </p:nvCxnSpPr>
        <p:spPr>
          <a:xfrm flipH="1">
            <a:off x="4033488" y="1807538"/>
            <a:ext cx="3300" cy="3129300"/>
          </a:xfrm>
          <a:prstGeom prst="straightConnector1">
            <a:avLst/>
          </a:prstGeom>
          <a:noFill/>
          <a:ln w="9525" cap="flat" cmpd="sng">
            <a:solidFill>
              <a:schemeClr val="dk2"/>
            </a:solidFill>
            <a:prstDash val="solid"/>
            <a:round/>
            <a:headEnd type="none" w="med" len="med"/>
            <a:tailEnd type="none" w="med" len="med"/>
          </a:ln>
        </p:spPr>
      </p:cxnSp>
      <p:sp>
        <p:nvSpPr>
          <p:cNvPr id="285" name="Google Shape;285;p51"/>
          <p:cNvSpPr/>
          <p:nvPr/>
        </p:nvSpPr>
        <p:spPr>
          <a:xfrm>
            <a:off x="3940338" y="1614638"/>
            <a:ext cx="192900" cy="1929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600">
              <a:latin typeface="Calibri"/>
              <a:ea typeface="Calibri"/>
              <a:cs typeface="Calibri"/>
              <a:sym typeface="Calibri"/>
            </a:endParaRPr>
          </a:p>
        </p:txBody>
      </p:sp>
      <p:sp>
        <p:nvSpPr>
          <p:cNvPr id="286" name="Google Shape;286;p51"/>
          <p:cNvSpPr/>
          <p:nvPr/>
        </p:nvSpPr>
        <p:spPr>
          <a:xfrm rot="10800000">
            <a:off x="3941238" y="3031788"/>
            <a:ext cx="192900" cy="1929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600">
              <a:latin typeface="Calibri"/>
              <a:ea typeface="Calibri"/>
              <a:cs typeface="Calibri"/>
              <a:sym typeface="Calibri"/>
            </a:endParaRPr>
          </a:p>
        </p:txBody>
      </p:sp>
      <p:sp>
        <p:nvSpPr>
          <p:cNvPr id="287" name="Google Shape;287;p51"/>
          <p:cNvSpPr/>
          <p:nvPr/>
        </p:nvSpPr>
        <p:spPr>
          <a:xfrm>
            <a:off x="3941238" y="4936838"/>
            <a:ext cx="192900" cy="1929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600">
              <a:latin typeface="Calibri"/>
              <a:ea typeface="Calibri"/>
              <a:cs typeface="Calibri"/>
              <a:sym typeface="Calibri"/>
            </a:endParaRPr>
          </a:p>
        </p:txBody>
      </p:sp>
      <p:sp>
        <p:nvSpPr>
          <p:cNvPr id="288" name="Google Shape;288;p51"/>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289" name="Google Shape;289;p51"/>
          <p:cNvSpPr txBox="1"/>
          <p:nvPr/>
        </p:nvSpPr>
        <p:spPr>
          <a:xfrm>
            <a:off x="146040" y="512802"/>
            <a:ext cx="78888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2900">
                <a:solidFill>
                  <a:srgbClr val="FFFFFF"/>
                </a:solidFill>
                <a:latin typeface="Lexend Thin"/>
                <a:ea typeface="Lexend Thin"/>
                <a:cs typeface="Lexend Thin"/>
                <a:sym typeface="Lexend Thin"/>
              </a:rPr>
              <a:t>The Brain &amp; Health Habits </a:t>
            </a:r>
            <a:endParaRPr sz="2900">
              <a:latin typeface="Lexend Thin"/>
              <a:ea typeface="Lexend Thin"/>
              <a:cs typeface="Lexend Thin"/>
              <a:sym typeface="Lexend Thin"/>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pic>
        <p:nvPicPr>
          <p:cNvPr id="295" name="Google Shape;295;p52"/>
          <p:cNvPicPr preferRelativeResize="0"/>
          <p:nvPr/>
        </p:nvPicPr>
        <p:blipFill rotWithShape="1">
          <a:blip r:embed="rId3">
            <a:alphaModFix/>
          </a:blip>
          <a:srcRect r="6881" b="1468"/>
          <a:stretch/>
        </p:blipFill>
        <p:spPr>
          <a:xfrm>
            <a:off x="7665750" y="1727627"/>
            <a:ext cx="535425" cy="970393"/>
          </a:xfrm>
          <a:prstGeom prst="rect">
            <a:avLst/>
          </a:prstGeom>
          <a:noFill/>
          <a:ln>
            <a:noFill/>
          </a:ln>
        </p:spPr>
      </p:pic>
      <p:pic>
        <p:nvPicPr>
          <p:cNvPr id="296" name="Google Shape;296;p52"/>
          <p:cNvPicPr preferRelativeResize="0"/>
          <p:nvPr/>
        </p:nvPicPr>
        <p:blipFill rotWithShape="1">
          <a:blip r:embed="rId4">
            <a:alphaModFix/>
          </a:blip>
          <a:srcRect l="31584" r="26279"/>
          <a:stretch/>
        </p:blipFill>
        <p:spPr>
          <a:xfrm>
            <a:off x="6744350" y="4020599"/>
            <a:ext cx="752601" cy="2605376"/>
          </a:xfrm>
          <a:prstGeom prst="rect">
            <a:avLst/>
          </a:prstGeom>
          <a:noFill/>
          <a:ln>
            <a:noFill/>
          </a:ln>
        </p:spPr>
      </p:pic>
      <p:pic>
        <p:nvPicPr>
          <p:cNvPr id="297" name="Google Shape;297;p52"/>
          <p:cNvPicPr preferRelativeResize="0"/>
          <p:nvPr/>
        </p:nvPicPr>
        <p:blipFill rotWithShape="1">
          <a:blip r:embed="rId4">
            <a:alphaModFix/>
          </a:blip>
          <a:srcRect l="31584" r="26279"/>
          <a:stretch/>
        </p:blipFill>
        <p:spPr>
          <a:xfrm>
            <a:off x="1331200" y="3882575"/>
            <a:ext cx="752601" cy="2511825"/>
          </a:xfrm>
          <a:prstGeom prst="rect">
            <a:avLst/>
          </a:prstGeom>
          <a:noFill/>
          <a:ln>
            <a:noFill/>
          </a:ln>
        </p:spPr>
      </p:pic>
      <p:pic>
        <p:nvPicPr>
          <p:cNvPr id="298" name="Google Shape;298;p52"/>
          <p:cNvPicPr preferRelativeResize="0"/>
          <p:nvPr/>
        </p:nvPicPr>
        <p:blipFill rotWithShape="1">
          <a:blip r:embed="rId4">
            <a:alphaModFix/>
          </a:blip>
          <a:srcRect l="31584" r="26279"/>
          <a:stretch/>
        </p:blipFill>
        <p:spPr>
          <a:xfrm>
            <a:off x="958000" y="1210450"/>
            <a:ext cx="752601" cy="2511825"/>
          </a:xfrm>
          <a:prstGeom prst="rect">
            <a:avLst/>
          </a:prstGeom>
          <a:noFill/>
          <a:ln>
            <a:noFill/>
          </a:ln>
        </p:spPr>
      </p:pic>
      <p:pic>
        <p:nvPicPr>
          <p:cNvPr id="299" name="Google Shape;299;p52"/>
          <p:cNvPicPr preferRelativeResize="0"/>
          <p:nvPr/>
        </p:nvPicPr>
        <p:blipFill>
          <a:blip r:embed="rId5">
            <a:alphaModFix/>
          </a:blip>
          <a:stretch>
            <a:fillRect/>
          </a:stretch>
        </p:blipFill>
        <p:spPr>
          <a:xfrm>
            <a:off x="3094000" y="2764982"/>
            <a:ext cx="2571901" cy="4093019"/>
          </a:xfrm>
          <a:prstGeom prst="rect">
            <a:avLst/>
          </a:prstGeom>
          <a:noFill/>
          <a:ln>
            <a:noFill/>
          </a:ln>
        </p:spPr>
      </p:pic>
      <p:cxnSp>
        <p:nvCxnSpPr>
          <p:cNvPr id="300" name="Google Shape;300;p52"/>
          <p:cNvCxnSpPr/>
          <p:nvPr/>
        </p:nvCxnSpPr>
        <p:spPr>
          <a:xfrm flipH="1">
            <a:off x="1917794" y="3097178"/>
            <a:ext cx="2461200" cy="1955400"/>
          </a:xfrm>
          <a:prstGeom prst="straightConnector1">
            <a:avLst/>
          </a:prstGeom>
          <a:noFill/>
          <a:ln w="19050" cap="flat" cmpd="sng">
            <a:solidFill>
              <a:srgbClr val="757AA8"/>
            </a:solidFill>
            <a:prstDash val="dot"/>
            <a:round/>
            <a:headEnd type="none" w="med" len="med"/>
            <a:tailEnd type="none" w="med" len="med"/>
          </a:ln>
        </p:spPr>
      </p:cxnSp>
      <p:pic>
        <p:nvPicPr>
          <p:cNvPr id="301" name="Google Shape;301;p52"/>
          <p:cNvPicPr preferRelativeResize="0"/>
          <p:nvPr/>
        </p:nvPicPr>
        <p:blipFill>
          <a:blip r:embed="rId6">
            <a:alphaModFix/>
          </a:blip>
          <a:stretch>
            <a:fillRect/>
          </a:stretch>
        </p:blipFill>
        <p:spPr>
          <a:xfrm rot="419130">
            <a:off x="907928" y="5343053"/>
            <a:ext cx="547944" cy="610041"/>
          </a:xfrm>
          <a:prstGeom prst="rect">
            <a:avLst/>
          </a:prstGeom>
          <a:noFill/>
          <a:ln>
            <a:noFill/>
          </a:ln>
        </p:spPr>
      </p:pic>
      <p:pic>
        <p:nvPicPr>
          <p:cNvPr id="302" name="Google Shape;302;p52"/>
          <p:cNvPicPr preferRelativeResize="0"/>
          <p:nvPr/>
        </p:nvPicPr>
        <p:blipFill>
          <a:blip r:embed="rId7">
            <a:alphaModFix/>
          </a:blip>
          <a:stretch>
            <a:fillRect/>
          </a:stretch>
        </p:blipFill>
        <p:spPr>
          <a:xfrm rot="-670101">
            <a:off x="723723" y="4734076"/>
            <a:ext cx="474683" cy="732205"/>
          </a:xfrm>
          <a:prstGeom prst="rect">
            <a:avLst/>
          </a:prstGeom>
          <a:noFill/>
          <a:ln>
            <a:noFill/>
          </a:ln>
        </p:spPr>
      </p:pic>
      <p:pic>
        <p:nvPicPr>
          <p:cNvPr id="303" name="Google Shape;303;p52"/>
          <p:cNvPicPr preferRelativeResize="0"/>
          <p:nvPr/>
        </p:nvPicPr>
        <p:blipFill>
          <a:blip r:embed="rId8">
            <a:alphaModFix/>
          </a:blip>
          <a:stretch>
            <a:fillRect/>
          </a:stretch>
        </p:blipFill>
        <p:spPr>
          <a:xfrm rot="1466877">
            <a:off x="1247799" y="4851846"/>
            <a:ext cx="614809" cy="896994"/>
          </a:xfrm>
          <a:prstGeom prst="rect">
            <a:avLst/>
          </a:prstGeom>
          <a:noFill/>
          <a:ln>
            <a:noFill/>
          </a:ln>
        </p:spPr>
      </p:pic>
      <p:pic>
        <p:nvPicPr>
          <p:cNvPr id="304" name="Google Shape;304;p52"/>
          <p:cNvPicPr preferRelativeResize="0"/>
          <p:nvPr/>
        </p:nvPicPr>
        <p:blipFill>
          <a:blip r:embed="rId9">
            <a:alphaModFix/>
          </a:blip>
          <a:stretch>
            <a:fillRect/>
          </a:stretch>
        </p:blipFill>
        <p:spPr>
          <a:xfrm rot="511432">
            <a:off x="1495048" y="5503400"/>
            <a:ext cx="548124" cy="596986"/>
          </a:xfrm>
          <a:prstGeom prst="rect">
            <a:avLst/>
          </a:prstGeom>
          <a:noFill/>
          <a:ln>
            <a:noFill/>
          </a:ln>
        </p:spPr>
      </p:pic>
      <p:pic>
        <p:nvPicPr>
          <p:cNvPr id="305" name="Google Shape;305;p52"/>
          <p:cNvPicPr preferRelativeResize="0"/>
          <p:nvPr/>
        </p:nvPicPr>
        <p:blipFill>
          <a:blip r:embed="rId10">
            <a:alphaModFix/>
          </a:blip>
          <a:stretch>
            <a:fillRect/>
          </a:stretch>
        </p:blipFill>
        <p:spPr>
          <a:xfrm>
            <a:off x="1927894" y="5137049"/>
            <a:ext cx="466992" cy="549315"/>
          </a:xfrm>
          <a:prstGeom prst="rect">
            <a:avLst/>
          </a:prstGeom>
          <a:noFill/>
          <a:ln>
            <a:noFill/>
          </a:ln>
        </p:spPr>
      </p:pic>
      <p:sp>
        <p:nvSpPr>
          <p:cNvPr id="306" name="Google Shape;306;p52"/>
          <p:cNvSpPr txBox="1"/>
          <p:nvPr/>
        </p:nvSpPr>
        <p:spPr>
          <a:xfrm flipH="1">
            <a:off x="962456" y="4320445"/>
            <a:ext cx="1490100" cy="523200"/>
          </a:xfrm>
          <a:prstGeom prst="rect">
            <a:avLst/>
          </a:prstGeom>
          <a:solidFill>
            <a:schemeClr val="accent6"/>
          </a:solidFill>
          <a:ln>
            <a:noFill/>
          </a:ln>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US" sz="2200" b="1">
                <a:solidFill>
                  <a:srgbClr val="FFFFFF"/>
                </a:solidFill>
                <a:latin typeface="Calibri"/>
                <a:ea typeface="Calibri"/>
                <a:cs typeface="Calibri"/>
                <a:sym typeface="Calibri"/>
              </a:rPr>
              <a:t>Nutrition</a:t>
            </a:r>
            <a:endParaRPr sz="2800">
              <a:solidFill>
                <a:srgbClr val="FFFFFF"/>
              </a:solidFill>
              <a:latin typeface="Calibri"/>
              <a:ea typeface="Calibri"/>
              <a:cs typeface="Calibri"/>
              <a:sym typeface="Calibri"/>
            </a:endParaRPr>
          </a:p>
        </p:txBody>
      </p:sp>
      <p:sp>
        <p:nvSpPr>
          <p:cNvPr id="307" name="Google Shape;307;p52"/>
          <p:cNvSpPr txBox="1"/>
          <p:nvPr/>
        </p:nvSpPr>
        <p:spPr>
          <a:xfrm flipH="1">
            <a:off x="603189" y="1815987"/>
            <a:ext cx="1320600" cy="554100"/>
          </a:xfrm>
          <a:prstGeom prst="rect">
            <a:avLst/>
          </a:prstGeom>
          <a:solidFill>
            <a:schemeClr val="accent6"/>
          </a:solidFill>
          <a:ln>
            <a:noFill/>
          </a:ln>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US" sz="2400" b="1">
                <a:solidFill>
                  <a:srgbClr val="FFFFFF"/>
                </a:solidFill>
                <a:latin typeface="Calibri"/>
                <a:ea typeface="Calibri"/>
                <a:cs typeface="Calibri"/>
                <a:sym typeface="Calibri"/>
              </a:rPr>
              <a:t>Exercise</a:t>
            </a:r>
            <a:endParaRPr sz="3000">
              <a:solidFill>
                <a:srgbClr val="FFFFFF"/>
              </a:solidFill>
              <a:latin typeface="Calibri"/>
              <a:ea typeface="Calibri"/>
              <a:cs typeface="Calibri"/>
              <a:sym typeface="Calibri"/>
            </a:endParaRPr>
          </a:p>
        </p:txBody>
      </p:sp>
      <p:sp>
        <p:nvSpPr>
          <p:cNvPr id="308" name="Google Shape;308;p52"/>
          <p:cNvSpPr txBox="1"/>
          <p:nvPr/>
        </p:nvSpPr>
        <p:spPr>
          <a:xfrm flipH="1">
            <a:off x="5498352" y="2996562"/>
            <a:ext cx="824400" cy="431100"/>
          </a:xfrm>
          <a:prstGeom prst="rect">
            <a:avLst/>
          </a:prstGeom>
          <a:solidFill>
            <a:srgbClr val="FFD105"/>
          </a:solidFill>
          <a:ln>
            <a:noFill/>
          </a:ln>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US" sz="1600" b="1">
                <a:solidFill>
                  <a:srgbClr val="FFFFFF"/>
                </a:solidFill>
                <a:latin typeface="Calibri"/>
                <a:ea typeface="Calibri"/>
                <a:cs typeface="Calibri"/>
                <a:sym typeface="Calibri"/>
              </a:rPr>
              <a:t>Peers</a:t>
            </a:r>
            <a:endParaRPr sz="2200">
              <a:solidFill>
                <a:srgbClr val="FFFFFF"/>
              </a:solidFill>
              <a:latin typeface="Calibri"/>
              <a:ea typeface="Calibri"/>
              <a:cs typeface="Calibri"/>
              <a:sym typeface="Calibri"/>
            </a:endParaRPr>
          </a:p>
        </p:txBody>
      </p:sp>
      <p:sp>
        <p:nvSpPr>
          <p:cNvPr id="309" name="Google Shape;309;p52"/>
          <p:cNvSpPr txBox="1"/>
          <p:nvPr/>
        </p:nvSpPr>
        <p:spPr>
          <a:xfrm flipH="1">
            <a:off x="3936875" y="1426875"/>
            <a:ext cx="1119000" cy="461700"/>
          </a:xfrm>
          <a:prstGeom prst="rect">
            <a:avLst/>
          </a:prstGeom>
          <a:solidFill>
            <a:schemeClr val="accent6"/>
          </a:solidFill>
          <a:ln>
            <a:noFill/>
          </a:ln>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US" sz="1800" b="1" i="1">
                <a:solidFill>
                  <a:srgbClr val="FFFFFF"/>
                </a:solidFill>
                <a:latin typeface="Calibri"/>
                <a:ea typeface="Calibri"/>
                <a:cs typeface="Calibri"/>
                <a:sym typeface="Calibri"/>
              </a:rPr>
              <a:t>Stress</a:t>
            </a:r>
            <a:endParaRPr sz="2400" i="1">
              <a:solidFill>
                <a:srgbClr val="FFFFFF"/>
              </a:solidFill>
              <a:latin typeface="Calibri"/>
              <a:ea typeface="Calibri"/>
              <a:cs typeface="Calibri"/>
              <a:sym typeface="Calibri"/>
            </a:endParaRPr>
          </a:p>
        </p:txBody>
      </p:sp>
      <p:sp>
        <p:nvSpPr>
          <p:cNvPr id="310" name="Google Shape;310;p52"/>
          <p:cNvSpPr txBox="1"/>
          <p:nvPr/>
        </p:nvSpPr>
        <p:spPr>
          <a:xfrm flipH="1">
            <a:off x="4700525" y="4423125"/>
            <a:ext cx="1449000" cy="523200"/>
          </a:xfrm>
          <a:prstGeom prst="rect">
            <a:avLst/>
          </a:prstGeom>
          <a:solidFill>
            <a:srgbClr val="FFD105"/>
          </a:solidFill>
          <a:ln w="9525" cap="flat" cmpd="sng">
            <a:solidFill>
              <a:srgbClr val="FFD105"/>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US" sz="2200" b="1">
                <a:solidFill>
                  <a:srgbClr val="FFFFFF"/>
                </a:solidFill>
                <a:latin typeface="Calibri"/>
                <a:ea typeface="Calibri"/>
                <a:cs typeface="Calibri"/>
                <a:sym typeface="Calibri"/>
              </a:rPr>
              <a:t>Hormones</a:t>
            </a:r>
            <a:endParaRPr sz="2200">
              <a:solidFill>
                <a:srgbClr val="FFFFFF"/>
              </a:solidFill>
              <a:latin typeface="Calibri"/>
              <a:ea typeface="Calibri"/>
              <a:cs typeface="Calibri"/>
              <a:sym typeface="Calibri"/>
            </a:endParaRPr>
          </a:p>
        </p:txBody>
      </p:sp>
      <p:sp>
        <p:nvSpPr>
          <p:cNvPr id="311" name="Google Shape;311;p52"/>
          <p:cNvSpPr txBox="1"/>
          <p:nvPr/>
        </p:nvSpPr>
        <p:spPr>
          <a:xfrm flipH="1">
            <a:off x="6575544" y="4840704"/>
            <a:ext cx="1090200" cy="538800"/>
          </a:xfrm>
          <a:prstGeom prst="rect">
            <a:avLst/>
          </a:prstGeom>
          <a:solidFill>
            <a:schemeClr val="accent6"/>
          </a:solidFill>
          <a:ln>
            <a:noFill/>
          </a:ln>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US" sz="2300" b="1">
                <a:solidFill>
                  <a:srgbClr val="FFFFFF"/>
                </a:solidFill>
                <a:latin typeface="Calibri"/>
                <a:ea typeface="Calibri"/>
                <a:cs typeface="Calibri"/>
                <a:sym typeface="Calibri"/>
              </a:rPr>
              <a:t>Sleep</a:t>
            </a:r>
            <a:endParaRPr sz="2900">
              <a:solidFill>
                <a:srgbClr val="FFFFFF"/>
              </a:solidFill>
              <a:latin typeface="Calibri"/>
              <a:ea typeface="Calibri"/>
              <a:cs typeface="Calibri"/>
              <a:sym typeface="Calibri"/>
            </a:endParaRPr>
          </a:p>
        </p:txBody>
      </p:sp>
      <p:cxnSp>
        <p:nvCxnSpPr>
          <p:cNvPr id="312" name="Google Shape;312;p52"/>
          <p:cNvCxnSpPr>
            <a:endCxn id="311" idx="0"/>
          </p:cNvCxnSpPr>
          <p:nvPr/>
        </p:nvCxnSpPr>
        <p:spPr>
          <a:xfrm>
            <a:off x="4384344" y="3309504"/>
            <a:ext cx="2736300" cy="1531200"/>
          </a:xfrm>
          <a:prstGeom prst="straightConnector1">
            <a:avLst/>
          </a:prstGeom>
          <a:noFill/>
          <a:ln w="19050" cap="flat" cmpd="sng">
            <a:solidFill>
              <a:srgbClr val="757AA8"/>
            </a:solidFill>
            <a:prstDash val="dot"/>
            <a:round/>
            <a:headEnd type="none" w="med" len="med"/>
            <a:tailEnd type="none" w="med" len="med"/>
          </a:ln>
        </p:spPr>
      </p:cxnSp>
      <p:cxnSp>
        <p:nvCxnSpPr>
          <p:cNvPr id="313" name="Google Shape;313;p52"/>
          <p:cNvCxnSpPr/>
          <p:nvPr/>
        </p:nvCxnSpPr>
        <p:spPr>
          <a:xfrm rot="10800000" flipH="1">
            <a:off x="4552050" y="2099250"/>
            <a:ext cx="3128700" cy="983400"/>
          </a:xfrm>
          <a:prstGeom prst="straightConnector1">
            <a:avLst/>
          </a:prstGeom>
          <a:noFill/>
          <a:ln w="19050" cap="flat" cmpd="sng">
            <a:solidFill>
              <a:srgbClr val="757AA8"/>
            </a:solidFill>
            <a:prstDash val="dot"/>
            <a:round/>
            <a:headEnd type="none" w="med" len="med"/>
            <a:tailEnd type="none" w="med" len="med"/>
          </a:ln>
        </p:spPr>
      </p:cxnSp>
      <p:cxnSp>
        <p:nvCxnSpPr>
          <p:cNvPr id="314" name="Google Shape;314;p52"/>
          <p:cNvCxnSpPr>
            <a:stCxn id="308" idx="3"/>
          </p:cNvCxnSpPr>
          <p:nvPr/>
        </p:nvCxnSpPr>
        <p:spPr>
          <a:xfrm rot="10800000">
            <a:off x="4379352" y="3068112"/>
            <a:ext cx="1119000" cy="144000"/>
          </a:xfrm>
          <a:prstGeom prst="straightConnector1">
            <a:avLst/>
          </a:prstGeom>
          <a:noFill/>
          <a:ln w="19050" cap="flat" cmpd="sng">
            <a:solidFill>
              <a:srgbClr val="8587C2"/>
            </a:solidFill>
            <a:prstDash val="dot"/>
            <a:round/>
            <a:headEnd type="none" w="med" len="med"/>
            <a:tailEnd type="none" w="med" len="med"/>
          </a:ln>
        </p:spPr>
      </p:cxnSp>
      <p:cxnSp>
        <p:nvCxnSpPr>
          <p:cNvPr id="315" name="Google Shape;315;p52"/>
          <p:cNvCxnSpPr>
            <a:stCxn id="310" idx="0"/>
          </p:cNvCxnSpPr>
          <p:nvPr/>
        </p:nvCxnSpPr>
        <p:spPr>
          <a:xfrm rot="10800000">
            <a:off x="4346825" y="3073425"/>
            <a:ext cx="1078200" cy="1349700"/>
          </a:xfrm>
          <a:prstGeom prst="straightConnector1">
            <a:avLst/>
          </a:prstGeom>
          <a:noFill/>
          <a:ln w="19050" cap="flat" cmpd="sng">
            <a:solidFill>
              <a:srgbClr val="8587C2"/>
            </a:solidFill>
            <a:prstDash val="dot"/>
            <a:round/>
            <a:headEnd type="none" w="med" len="med"/>
            <a:tailEnd type="none" w="med" len="med"/>
          </a:ln>
        </p:spPr>
      </p:cxnSp>
      <p:cxnSp>
        <p:nvCxnSpPr>
          <p:cNvPr id="316" name="Google Shape;316;p52"/>
          <p:cNvCxnSpPr/>
          <p:nvPr/>
        </p:nvCxnSpPr>
        <p:spPr>
          <a:xfrm rot="10800000">
            <a:off x="2038470" y="2169688"/>
            <a:ext cx="2035800" cy="843000"/>
          </a:xfrm>
          <a:prstGeom prst="straightConnector1">
            <a:avLst/>
          </a:prstGeom>
          <a:noFill/>
          <a:ln w="19050" cap="flat" cmpd="sng">
            <a:solidFill>
              <a:srgbClr val="757AA8"/>
            </a:solidFill>
            <a:prstDash val="dot"/>
            <a:round/>
            <a:headEnd type="none" w="med" len="med"/>
            <a:tailEnd type="none" w="med" len="med"/>
          </a:ln>
        </p:spPr>
      </p:cxnSp>
      <p:cxnSp>
        <p:nvCxnSpPr>
          <p:cNvPr id="317" name="Google Shape;317;p52"/>
          <p:cNvCxnSpPr>
            <a:stCxn id="309" idx="2"/>
          </p:cNvCxnSpPr>
          <p:nvPr/>
        </p:nvCxnSpPr>
        <p:spPr>
          <a:xfrm flipH="1">
            <a:off x="4378175" y="1888575"/>
            <a:ext cx="118200" cy="1126500"/>
          </a:xfrm>
          <a:prstGeom prst="straightConnector1">
            <a:avLst/>
          </a:prstGeom>
          <a:noFill/>
          <a:ln w="19050" cap="flat" cmpd="sng">
            <a:solidFill>
              <a:srgbClr val="8587C2"/>
            </a:solidFill>
            <a:prstDash val="dot"/>
            <a:round/>
            <a:headEnd type="none" w="med" len="med"/>
            <a:tailEnd type="none" w="med" len="med"/>
          </a:ln>
        </p:spPr>
      </p:cxnSp>
      <p:sp>
        <p:nvSpPr>
          <p:cNvPr id="318" name="Google Shape;318;p52"/>
          <p:cNvSpPr txBox="1"/>
          <p:nvPr/>
        </p:nvSpPr>
        <p:spPr>
          <a:xfrm>
            <a:off x="3161405" y="2123919"/>
            <a:ext cx="2898600" cy="1161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rgbClr val="000000"/>
              </a:buClr>
              <a:buSzPts val="1100"/>
              <a:buFont typeface="Arial"/>
              <a:buNone/>
            </a:pPr>
            <a:r>
              <a:rPr lang="en-US" sz="2400">
                <a:solidFill>
                  <a:srgbClr val="FFFFFF"/>
                </a:solidFill>
                <a:highlight>
                  <a:srgbClr val="FFD105"/>
                </a:highlight>
                <a:latin typeface="Comfortaa"/>
                <a:ea typeface="Comfortaa"/>
                <a:cs typeface="Comfortaa"/>
                <a:sym typeface="Comfortaa"/>
              </a:rPr>
              <a:t>self-awareness</a:t>
            </a:r>
            <a:endParaRPr sz="3900" b="1">
              <a:solidFill>
                <a:srgbClr val="8587C2"/>
              </a:solidFill>
              <a:highlight>
                <a:srgbClr val="FFD105"/>
              </a:highlight>
              <a:latin typeface="Calibri"/>
              <a:ea typeface="Calibri"/>
              <a:cs typeface="Calibri"/>
              <a:sym typeface="Calibri"/>
            </a:endParaRPr>
          </a:p>
          <a:p>
            <a:pPr marL="0" lvl="0" indent="0" algn="l" rtl="0">
              <a:spcBef>
                <a:spcPts val="700"/>
              </a:spcBef>
              <a:spcAft>
                <a:spcPts val="0"/>
              </a:spcAft>
              <a:buNone/>
            </a:pPr>
            <a:endParaRPr sz="3000">
              <a:solidFill>
                <a:srgbClr val="595959"/>
              </a:solidFill>
              <a:latin typeface="Calibri"/>
              <a:ea typeface="Calibri"/>
              <a:cs typeface="Calibri"/>
              <a:sym typeface="Calibri"/>
            </a:endParaRPr>
          </a:p>
        </p:txBody>
      </p:sp>
      <p:sp>
        <p:nvSpPr>
          <p:cNvPr id="319" name="Google Shape;319;p52"/>
          <p:cNvSpPr/>
          <p:nvPr/>
        </p:nvSpPr>
        <p:spPr>
          <a:xfrm>
            <a:off x="4286675" y="3021000"/>
            <a:ext cx="246600" cy="238200"/>
          </a:xfrm>
          <a:prstGeom prst="ellipse">
            <a:avLst/>
          </a:prstGeom>
          <a:solidFill>
            <a:srgbClr val="FCE5CD"/>
          </a:solidFill>
          <a:ln w="9525" cap="flat" cmpd="sng">
            <a:solidFill>
              <a:srgbClr val="FFD10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20" name="Google Shape;320;p52"/>
          <p:cNvSpPr txBox="1"/>
          <p:nvPr/>
        </p:nvSpPr>
        <p:spPr>
          <a:xfrm flipH="1">
            <a:off x="6166650" y="2037600"/>
            <a:ext cx="1320600" cy="446400"/>
          </a:xfrm>
          <a:prstGeom prst="rect">
            <a:avLst/>
          </a:prstGeom>
          <a:solidFill>
            <a:srgbClr val="FFD105"/>
          </a:solidFill>
          <a:ln>
            <a:noFill/>
          </a:ln>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US" sz="1700" b="1">
                <a:solidFill>
                  <a:srgbClr val="FFFFFF"/>
                </a:solidFill>
                <a:latin typeface="Calibri"/>
                <a:ea typeface="Calibri"/>
                <a:cs typeface="Calibri"/>
                <a:sym typeface="Calibri"/>
              </a:rPr>
              <a:t>Time Online</a:t>
            </a:r>
            <a:endParaRPr sz="2300">
              <a:solidFill>
                <a:srgbClr val="FFFFFF"/>
              </a:solidFill>
              <a:latin typeface="Calibri"/>
              <a:ea typeface="Calibri"/>
              <a:cs typeface="Calibri"/>
              <a:sym typeface="Calibri"/>
            </a:endParaRPr>
          </a:p>
        </p:txBody>
      </p:sp>
      <p:sp>
        <p:nvSpPr>
          <p:cNvPr id="321" name="Google Shape;321;p52"/>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322" name="Google Shape;322;p52"/>
          <p:cNvSpPr txBox="1"/>
          <p:nvPr/>
        </p:nvSpPr>
        <p:spPr>
          <a:xfrm>
            <a:off x="141000" y="496050"/>
            <a:ext cx="88620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Self-awareness | things that affect your hormones</a:t>
            </a:r>
            <a:endParaRPr b="1">
              <a:latin typeface="Lexend"/>
              <a:ea typeface="Lexend"/>
              <a:cs typeface="Lexend"/>
              <a:sym typeface="Lexend"/>
            </a:endParaRPr>
          </a:p>
        </p:txBody>
      </p:sp>
      <p:pic>
        <p:nvPicPr>
          <p:cNvPr id="323" name="Google Shape;323;p52"/>
          <p:cNvPicPr preferRelativeResize="0"/>
          <p:nvPr/>
        </p:nvPicPr>
        <p:blipFill>
          <a:blip r:embed="rId11">
            <a:alphaModFix/>
          </a:blip>
          <a:stretch>
            <a:fillRect/>
          </a:stretch>
        </p:blipFill>
        <p:spPr>
          <a:xfrm>
            <a:off x="1085100" y="1847563"/>
            <a:ext cx="1245001" cy="1742223"/>
          </a:xfrm>
          <a:prstGeom prst="rect">
            <a:avLst/>
          </a:prstGeom>
          <a:noFill/>
          <a:ln>
            <a:noFill/>
          </a:ln>
        </p:spPr>
      </p:pic>
      <p:pic>
        <p:nvPicPr>
          <p:cNvPr id="324" name="Google Shape;324;p52"/>
          <p:cNvPicPr preferRelativeResize="0"/>
          <p:nvPr/>
        </p:nvPicPr>
        <p:blipFill>
          <a:blip r:embed="rId12">
            <a:alphaModFix/>
          </a:blip>
          <a:stretch>
            <a:fillRect/>
          </a:stretch>
        </p:blipFill>
        <p:spPr>
          <a:xfrm rot="-370305">
            <a:off x="6555172" y="5222682"/>
            <a:ext cx="2073574" cy="1310799"/>
          </a:xfrm>
          <a:prstGeom prst="rect">
            <a:avLst/>
          </a:prstGeom>
          <a:noFill/>
          <a:ln>
            <a:noFill/>
          </a:ln>
        </p:spPr>
      </p:pic>
      <p:sp>
        <p:nvSpPr>
          <p:cNvPr id="325" name="Google Shape;325;p52"/>
          <p:cNvSpPr/>
          <p:nvPr/>
        </p:nvSpPr>
        <p:spPr>
          <a:xfrm>
            <a:off x="3439325" y="1292275"/>
            <a:ext cx="2114100" cy="750000"/>
          </a:xfrm>
          <a:prstGeom prst="ellipse">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53"/>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Arial"/>
              <a:buNone/>
            </a:pPr>
            <a:r>
              <a:rPr lang="en-US" sz="1000">
                <a:solidFill>
                  <a:srgbClr val="343451"/>
                </a:solidFill>
                <a:latin typeface="Arial"/>
                <a:ea typeface="Arial"/>
                <a:cs typeface="Arial"/>
                <a:sym typeface="Arial"/>
              </a:rPr>
              <a:t>© FEMM</a:t>
            </a:r>
            <a:endParaRPr/>
          </a:p>
        </p:txBody>
      </p:sp>
      <p:sp>
        <p:nvSpPr>
          <p:cNvPr id="332" name="Google Shape;332;p53"/>
          <p:cNvSpPr txBox="1">
            <a:spLocks noGrp="1"/>
          </p:cNvSpPr>
          <p:nvPr>
            <p:ph type="title"/>
          </p:nvPr>
        </p:nvSpPr>
        <p:spPr>
          <a:xfrm>
            <a:off x="243150" y="1143400"/>
            <a:ext cx="82296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750"/>
              <a:buFont typeface="Arial"/>
              <a:buNone/>
            </a:pPr>
            <a:r>
              <a:rPr lang="en-US" sz="3000" b="1">
                <a:solidFill>
                  <a:schemeClr val="dk2"/>
                </a:solidFill>
                <a:latin typeface="Calibri"/>
                <a:ea typeface="Calibri"/>
                <a:cs typeface="Calibri"/>
                <a:sym typeface="Calibri"/>
              </a:rPr>
              <a:t>VOCABULARY</a:t>
            </a:r>
            <a:endParaRPr sz="3000" b="1">
              <a:solidFill>
                <a:schemeClr val="dk2"/>
              </a:solidFill>
              <a:latin typeface="Calibri"/>
              <a:ea typeface="Calibri"/>
              <a:cs typeface="Calibri"/>
              <a:sym typeface="Calibri"/>
            </a:endParaRPr>
          </a:p>
        </p:txBody>
      </p:sp>
      <p:sp>
        <p:nvSpPr>
          <p:cNvPr id="333" name="Google Shape;333;p53"/>
          <p:cNvSpPr txBox="1"/>
          <p:nvPr/>
        </p:nvSpPr>
        <p:spPr>
          <a:xfrm>
            <a:off x="243150" y="2057800"/>
            <a:ext cx="8753400" cy="2797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2900">
                <a:solidFill>
                  <a:schemeClr val="lt1"/>
                </a:solidFill>
                <a:highlight>
                  <a:schemeClr val="accent6"/>
                </a:highlight>
                <a:latin typeface="Comfortaa"/>
                <a:ea typeface="Comfortaa"/>
                <a:cs typeface="Comfortaa"/>
                <a:sym typeface="Comfortaa"/>
              </a:rPr>
              <a:t>stress </a:t>
            </a:r>
            <a:r>
              <a:rPr lang="en-US" sz="2100">
                <a:solidFill>
                  <a:schemeClr val="dk1"/>
                </a:solidFill>
                <a:latin typeface="Comfortaa"/>
                <a:ea typeface="Comfortaa"/>
                <a:cs typeface="Comfortaa"/>
                <a:sym typeface="Comfortaa"/>
              </a:rPr>
              <a:t>| stres | </a:t>
            </a:r>
            <a:endParaRPr sz="2100">
              <a:solidFill>
                <a:schemeClr val="dk1"/>
              </a:solidFill>
              <a:latin typeface="Comfortaa"/>
              <a:ea typeface="Comfortaa"/>
              <a:cs typeface="Comfortaa"/>
              <a:sym typeface="Comfortaa"/>
            </a:endParaRPr>
          </a:p>
          <a:p>
            <a:pPr marL="0" lvl="0" indent="0" algn="l" rtl="0">
              <a:lnSpc>
                <a:spcPct val="120960"/>
              </a:lnSpc>
              <a:spcBef>
                <a:spcPts val="1000"/>
              </a:spcBef>
              <a:spcAft>
                <a:spcPts val="0"/>
              </a:spcAft>
              <a:buNone/>
            </a:pPr>
            <a:r>
              <a:rPr lang="en-US" sz="1700">
                <a:solidFill>
                  <a:schemeClr val="dk1"/>
                </a:solidFill>
                <a:latin typeface="Comfortaa"/>
                <a:ea typeface="Comfortaa"/>
                <a:cs typeface="Comfortaa"/>
                <a:sym typeface="Comfortaa"/>
              </a:rPr>
              <a:t>Noun</a:t>
            </a:r>
            <a:endParaRPr sz="1700">
              <a:solidFill>
                <a:schemeClr val="dk1"/>
              </a:solidFill>
              <a:latin typeface="Comfortaa"/>
              <a:ea typeface="Comfortaa"/>
              <a:cs typeface="Comfortaa"/>
              <a:sym typeface="Comfortaa"/>
            </a:endParaRPr>
          </a:p>
          <a:p>
            <a:pPr marL="0" lvl="0" indent="0" algn="l" rtl="0">
              <a:lnSpc>
                <a:spcPct val="115000"/>
              </a:lnSpc>
              <a:spcBef>
                <a:spcPts val="2500"/>
              </a:spcBef>
              <a:spcAft>
                <a:spcPts val="0"/>
              </a:spcAft>
              <a:buNone/>
            </a:pPr>
            <a:br>
              <a:rPr lang="en-US" sz="2600">
                <a:solidFill>
                  <a:srgbClr val="757AA8"/>
                </a:solidFill>
                <a:latin typeface="Comfortaa"/>
                <a:ea typeface="Comfortaa"/>
                <a:cs typeface="Comfortaa"/>
                <a:sym typeface="Comfortaa"/>
              </a:rPr>
            </a:br>
            <a:endParaRPr sz="2500">
              <a:solidFill>
                <a:srgbClr val="757AA8"/>
              </a:solidFill>
              <a:latin typeface="Comfortaa"/>
              <a:ea typeface="Comfortaa"/>
              <a:cs typeface="Comfortaa"/>
              <a:sym typeface="Comfortaa"/>
            </a:endParaRPr>
          </a:p>
          <a:p>
            <a:pPr marL="0" lvl="0" indent="0" algn="l" rtl="0">
              <a:spcBef>
                <a:spcPts val="0"/>
              </a:spcBef>
              <a:spcAft>
                <a:spcPts val="0"/>
              </a:spcAft>
              <a:buNone/>
            </a:pPr>
            <a:endParaRPr sz="2800">
              <a:solidFill>
                <a:schemeClr val="dk1"/>
              </a:solidFill>
              <a:latin typeface="Comfortaa"/>
              <a:ea typeface="Comfortaa"/>
              <a:cs typeface="Comfortaa"/>
              <a:sym typeface="Comfortaa"/>
            </a:endParaRPr>
          </a:p>
        </p:txBody>
      </p:sp>
      <p:pic>
        <p:nvPicPr>
          <p:cNvPr id="334" name="Google Shape;334;p53"/>
          <p:cNvPicPr preferRelativeResize="0"/>
          <p:nvPr/>
        </p:nvPicPr>
        <p:blipFill rotWithShape="1">
          <a:blip r:embed="rId3">
            <a:alphaModFix/>
          </a:blip>
          <a:srcRect l="3162" t="38002" r="4908" b="34356"/>
          <a:stretch/>
        </p:blipFill>
        <p:spPr>
          <a:xfrm>
            <a:off x="818465" y="3685885"/>
            <a:ext cx="7078973" cy="1237887"/>
          </a:xfrm>
          <a:prstGeom prst="rect">
            <a:avLst/>
          </a:prstGeom>
          <a:noFill/>
          <a:ln>
            <a:noFill/>
          </a:ln>
        </p:spPr>
      </p:pic>
      <p:sp>
        <p:nvSpPr>
          <p:cNvPr id="335" name="Google Shape;335;p53"/>
          <p:cNvSpPr txBox="1"/>
          <p:nvPr/>
        </p:nvSpPr>
        <p:spPr>
          <a:xfrm>
            <a:off x="212898" y="3255575"/>
            <a:ext cx="3350400" cy="135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2100" i="1">
                <a:solidFill>
                  <a:schemeClr val="dk1"/>
                </a:solidFill>
                <a:latin typeface="Lexend Thin"/>
                <a:ea typeface="Lexend Thin"/>
                <a:cs typeface="Lexend Thin"/>
                <a:sym typeface="Lexend Thin"/>
              </a:rPr>
              <a:t>The body’s response to</a:t>
            </a:r>
            <a:endParaRPr sz="2100">
              <a:solidFill>
                <a:schemeClr val="dk1"/>
              </a:solidFill>
              <a:latin typeface="Lexend Thin"/>
              <a:ea typeface="Lexend Thin"/>
              <a:cs typeface="Lexend Thin"/>
              <a:sym typeface="Lexend Thin"/>
            </a:endParaRPr>
          </a:p>
        </p:txBody>
      </p:sp>
      <p:sp>
        <p:nvSpPr>
          <p:cNvPr id="336" name="Google Shape;336;p53"/>
          <p:cNvSpPr/>
          <p:nvPr/>
        </p:nvSpPr>
        <p:spPr>
          <a:xfrm>
            <a:off x="0" y="42790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337" name="Google Shape;337;p53"/>
          <p:cNvSpPr txBox="1"/>
          <p:nvPr/>
        </p:nvSpPr>
        <p:spPr>
          <a:xfrm>
            <a:off x="243150" y="495100"/>
            <a:ext cx="8713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b="1">
                <a:solidFill>
                  <a:schemeClr val="lt1"/>
                </a:solidFill>
                <a:latin typeface="Lexend"/>
                <a:ea typeface="Lexend"/>
                <a:cs typeface="Lexend"/>
                <a:sym typeface="Lexend"/>
              </a:rPr>
              <a:t>Self</a:t>
            </a:r>
            <a:r>
              <a:rPr lang="en-US" sz="2800">
                <a:solidFill>
                  <a:schemeClr val="lt1"/>
                </a:solidFill>
                <a:latin typeface="Lexend Thin"/>
                <a:ea typeface="Lexend Thin"/>
                <a:cs typeface="Lexend Thin"/>
                <a:sym typeface="Lexend Thin"/>
              </a:rPr>
              <a:t>-Awareness </a:t>
            </a:r>
            <a:r>
              <a:rPr lang="en-US" sz="2800" b="1">
                <a:solidFill>
                  <a:schemeClr val="lt1"/>
                </a:solidFill>
                <a:latin typeface="Lexend"/>
                <a:ea typeface="Lexend"/>
                <a:cs typeface="Lexend"/>
                <a:sym typeface="Lexend"/>
              </a:rPr>
              <a:t>and Stress</a:t>
            </a:r>
            <a:endParaRPr sz="1200" b="1"/>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pic>
        <p:nvPicPr>
          <p:cNvPr id="343" name="Google Shape;343;p54"/>
          <p:cNvPicPr preferRelativeResize="0"/>
          <p:nvPr/>
        </p:nvPicPr>
        <p:blipFill rotWithShape="1">
          <a:blip r:embed="rId3">
            <a:alphaModFix/>
          </a:blip>
          <a:srcRect l="14266" b="6402"/>
          <a:stretch/>
        </p:blipFill>
        <p:spPr>
          <a:xfrm>
            <a:off x="4236700" y="2305725"/>
            <a:ext cx="3400800" cy="4491961"/>
          </a:xfrm>
          <a:prstGeom prst="rect">
            <a:avLst/>
          </a:prstGeom>
          <a:noFill/>
          <a:ln>
            <a:noFill/>
          </a:ln>
        </p:spPr>
      </p:pic>
      <p:sp>
        <p:nvSpPr>
          <p:cNvPr id="344" name="Google Shape;344;p54"/>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Arial"/>
              <a:buNone/>
            </a:pPr>
            <a:r>
              <a:rPr lang="en-US" sz="1000">
                <a:solidFill>
                  <a:srgbClr val="343451"/>
                </a:solidFill>
                <a:latin typeface="Arial"/>
                <a:ea typeface="Arial"/>
                <a:cs typeface="Arial"/>
                <a:sym typeface="Arial"/>
              </a:rPr>
              <a:t>© FEMM</a:t>
            </a:r>
            <a:endParaRPr/>
          </a:p>
        </p:txBody>
      </p:sp>
      <p:sp>
        <p:nvSpPr>
          <p:cNvPr id="345" name="Google Shape;345;p54"/>
          <p:cNvSpPr txBox="1"/>
          <p:nvPr/>
        </p:nvSpPr>
        <p:spPr>
          <a:xfrm>
            <a:off x="344275" y="2933075"/>
            <a:ext cx="677700" cy="615600"/>
          </a:xfrm>
          <a:prstGeom prst="rect">
            <a:avLst/>
          </a:prstGeom>
          <a:noFill/>
          <a:ln>
            <a:noFill/>
          </a:ln>
        </p:spPr>
        <p:txBody>
          <a:bodyPr spcFirstLastPara="1" wrap="square" lIns="91425" tIns="91425" rIns="91425" bIns="91425" anchor="t" anchorCtr="0">
            <a:spAutoFit/>
          </a:bodyPr>
          <a:lstStyle/>
          <a:p>
            <a:pPr marL="457200" lvl="0" indent="-406400" algn="l" rtl="0">
              <a:spcBef>
                <a:spcPts val="0"/>
              </a:spcBef>
              <a:spcAft>
                <a:spcPts val="0"/>
              </a:spcAft>
              <a:buClr>
                <a:schemeClr val="dk1"/>
              </a:buClr>
              <a:buSzPts val="2800"/>
              <a:buFont typeface="Annie Use Your Telescope"/>
              <a:buAutoNum type="arabicPeriod"/>
            </a:pPr>
            <a:endParaRPr sz="1800" b="1">
              <a:latin typeface="Annie Use Your Telescope"/>
              <a:ea typeface="Annie Use Your Telescope"/>
              <a:cs typeface="Annie Use Your Telescope"/>
              <a:sym typeface="Annie Use Your Telescope"/>
            </a:endParaRPr>
          </a:p>
        </p:txBody>
      </p:sp>
      <p:sp>
        <p:nvSpPr>
          <p:cNvPr id="346" name="Google Shape;346;p54"/>
          <p:cNvSpPr txBox="1"/>
          <p:nvPr/>
        </p:nvSpPr>
        <p:spPr>
          <a:xfrm>
            <a:off x="676100" y="3584388"/>
            <a:ext cx="3000000" cy="2262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2000">
                <a:solidFill>
                  <a:schemeClr val="dk1"/>
                </a:solidFill>
                <a:latin typeface="Annie Use Your Telescope"/>
                <a:ea typeface="Annie Use Your Telescope"/>
                <a:cs typeface="Annie Use Your Telescope"/>
                <a:sym typeface="Annie Use Your Telescope"/>
              </a:rPr>
              <a:t>Thoughts or behaviors that create stress.</a:t>
            </a:r>
            <a:br>
              <a:rPr lang="en-US" sz="2000">
                <a:solidFill>
                  <a:schemeClr val="dk1"/>
                </a:solidFill>
                <a:latin typeface="Annie Use Your Telescope"/>
                <a:ea typeface="Annie Use Your Telescope"/>
                <a:cs typeface="Annie Use Your Telescope"/>
                <a:sym typeface="Annie Use Your Telescope"/>
              </a:rPr>
            </a:br>
            <a:br>
              <a:rPr lang="en-US" sz="2000">
                <a:solidFill>
                  <a:schemeClr val="dk1"/>
                </a:solidFill>
                <a:latin typeface="Annie Use Your Telescope"/>
                <a:ea typeface="Annie Use Your Telescope"/>
                <a:cs typeface="Annie Use Your Telescope"/>
                <a:sym typeface="Annie Use Your Telescope"/>
              </a:rPr>
            </a:br>
            <a:r>
              <a:rPr lang="en-US" sz="2000">
                <a:solidFill>
                  <a:schemeClr val="dk1"/>
                </a:solidFill>
                <a:latin typeface="Annie Use Your Telescope"/>
                <a:ea typeface="Annie Use Your Telescope"/>
                <a:cs typeface="Annie Use Your Telescope"/>
                <a:sym typeface="Annie Use Your Telescope"/>
              </a:rPr>
              <a:t>When our mindset or expectation is “all or nothing,” this can cause us stress.</a:t>
            </a:r>
            <a:endParaRPr sz="2100">
              <a:latin typeface="Annie Use Your Telescope"/>
              <a:ea typeface="Annie Use Your Telescope"/>
              <a:cs typeface="Annie Use Your Telescope"/>
              <a:sym typeface="Annie Use Your Telescope"/>
            </a:endParaRPr>
          </a:p>
        </p:txBody>
      </p:sp>
      <p:sp>
        <p:nvSpPr>
          <p:cNvPr id="347" name="Google Shape;347;p54"/>
          <p:cNvSpPr txBox="1"/>
          <p:nvPr/>
        </p:nvSpPr>
        <p:spPr>
          <a:xfrm>
            <a:off x="717175" y="3024075"/>
            <a:ext cx="3059700" cy="477000"/>
          </a:xfrm>
          <a:prstGeom prst="rect">
            <a:avLst/>
          </a:prstGeom>
          <a:solidFill>
            <a:srgbClr val="F6B26B"/>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900" b="1">
                <a:solidFill>
                  <a:schemeClr val="lt1"/>
                </a:solidFill>
                <a:latin typeface="Lexend"/>
                <a:ea typeface="Lexend"/>
                <a:cs typeface="Lexend"/>
                <a:sym typeface="Lexend"/>
              </a:rPr>
              <a:t>INTERNAL </a:t>
            </a:r>
            <a:r>
              <a:rPr lang="en-US" sz="1900">
                <a:solidFill>
                  <a:schemeClr val="lt1"/>
                </a:solidFill>
                <a:latin typeface="Lexend ExtraLight"/>
                <a:ea typeface="Lexend ExtraLight"/>
                <a:cs typeface="Lexend ExtraLight"/>
                <a:sym typeface="Lexend ExtraLight"/>
              </a:rPr>
              <a:t>STRESSORS</a:t>
            </a:r>
            <a:endParaRPr sz="1900">
              <a:solidFill>
                <a:schemeClr val="lt1"/>
              </a:solidFill>
              <a:latin typeface="Lexend ExtraLight"/>
              <a:ea typeface="Lexend ExtraLight"/>
              <a:cs typeface="Lexend ExtraLight"/>
              <a:sym typeface="Lexend ExtraLight"/>
            </a:endParaRPr>
          </a:p>
        </p:txBody>
      </p:sp>
      <p:cxnSp>
        <p:nvCxnSpPr>
          <p:cNvPr id="348" name="Google Shape;348;p54"/>
          <p:cNvCxnSpPr/>
          <p:nvPr/>
        </p:nvCxnSpPr>
        <p:spPr>
          <a:xfrm>
            <a:off x="818700" y="3412950"/>
            <a:ext cx="1252500" cy="0"/>
          </a:xfrm>
          <a:prstGeom prst="straightConnector1">
            <a:avLst/>
          </a:prstGeom>
          <a:noFill/>
          <a:ln w="19050" cap="flat" cmpd="sng">
            <a:solidFill>
              <a:schemeClr val="dk2"/>
            </a:solidFill>
            <a:prstDash val="solid"/>
            <a:round/>
            <a:headEnd type="none" w="med" len="med"/>
            <a:tailEnd type="none" w="med" len="med"/>
          </a:ln>
        </p:spPr>
      </p:cxnSp>
      <p:sp>
        <p:nvSpPr>
          <p:cNvPr id="349" name="Google Shape;349;p54"/>
          <p:cNvSpPr txBox="1"/>
          <p:nvPr/>
        </p:nvSpPr>
        <p:spPr>
          <a:xfrm>
            <a:off x="4787925" y="1726000"/>
            <a:ext cx="3400800" cy="745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100" b="1" i="1">
                <a:solidFill>
                  <a:schemeClr val="dk1"/>
                </a:solidFill>
                <a:latin typeface="Annie Use Your Telescope"/>
                <a:ea typeface="Annie Use Your Telescope"/>
                <a:cs typeface="Annie Use Your Telescope"/>
                <a:sym typeface="Annie Use Your Telescope"/>
              </a:rPr>
              <a:t>I’m a failure. Because I’m not good at this I’ll never be good </a:t>
            </a:r>
            <a:br>
              <a:rPr lang="en-US" sz="2100" b="1" i="1">
                <a:solidFill>
                  <a:schemeClr val="dk1"/>
                </a:solidFill>
                <a:latin typeface="Annie Use Your Telescope"/>
                <a:ea typeface="Annie Use Your Telescope"/>
                <a:cs typeface="Annie Use Your Telescope"/>
                <a:sym typeface="Annie Use Your Telescope"/>
              </a:rPr>
            </a:br>
            <a:r>
              <a:rPr lang="en-US" sz="2100" b="1" i="1">
                <a:solidFill>
                  <a:schemeClr val="dk1"/>
                </a:solidFill>
                <a:latin typeface="Annie Use Your Telescope"/>
                <a:ea typeface="Annie Use Your Telescope"/>
                <a:cs typeface="Annie Use Your Telescope"/>
                <a:sym typeface="Annie Use Your Telescope"/>
              </a:rPr>
              <a:t>at ANYTHING !</a:t>
            </a:r>
            <a:endParaRPr sz="2100" b="1" i="1">
              <a:solidFill>
                <a:schemeClr val="dk1"/>
              </a:solidFill>
              <a:latin typeface="Annie Use Your Telescope"/>
              <a:ea typeface="Annie Use Your Telescope"/>
              <a:cs typeface="Annie Use Your Telescope"/>
              <a:sym typeface="Annie Use Your Telescope"/>
            </a:endParaRPr>
          </a:p>
        </p:txBody>
      </p:sp>
      <p:pic>
        <p:nvPicPr>
          <p:cNvPr id="350" name="Google Shape;350;p54"/>
          <p:cNvPicPr preferRelativeResize="0"/>
          <p:nvPr/>
        </p:nvPicPr>
        <p:blipFill>
          <a:blip r:embed="rId4">
            <a:alphaModFix/>
          </a:blip>
          <a:stretch>
            <a:fillRect/>
          </a:stretch>
        </p:blipFill>
        <p:spPr>
          <a:xfrm>
            <a:off x="4270050" y="3085475"/>
            <a:ext cx="2476249" cy="1980999"/>
          </a:xfrm>
          <a:prstGeom prst="rect">
            <a:avLst/>
          </a:prstGeom>
          <a:noFill/>
          <a:ln>
            <a:noFill/>
          </a:ln>
        </p:spPr>
      </p:pic>
      <p:sp>
        <p:nvSpPr>
          <p:cNvPr id="351" name="Google Shape;351;p54"/>
          <p:cNvSpPr txBox="1"/>
          <p:nvPr/>
        </p:nvSpPr>
        <p:spPr>
          <a:xfrm>
            <a:off x="243150" y="495100"/>
            <a:ext cx="8713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b="1">
                <a:solidFill>
                  <a:schemeClr val="lt1"/>
                </a:solidFill>
                <a:latin typeface="Lexend"/>
                <a:ea typeface="Lexend"/>
                <a:cs typeface="Lexend"/>
                <a:sym typeface="Lexend"/>
              </a:rPr>
              <a:t>Self</a:t>
            </a:r>
            <a:r>
              <a:rPr lang="en-US" sz="2800">
                <a:solidFill>
                  <a:schemeClr val="lt1"/>
                </a:solidFill>
                <a:latin typeface="Lexend Thin"/>
                <a:ea typeface="Lexend Thin"/>
                <a:cs typeface="Lexend Thin"/>
                <a:sym typeface="Lexend Thin"/>
              </a:rPr>
              <a:t>-awareness </a:t>
            </a:r>
            <a:r>
              <a:rPr lang="en-US" sz="2800" b="1">
                <a:solidFill>
                  <a:schemeClr val="lt1"/>
                </a:solidFill>
                <a:latin typeface="Lexend"/>
                <a:ea typeface="Lexend"/>
                <a:cs typeface="Lexend"/>
                <a:sym typeface="Lexend"/>
              </a:rPr>
              <a:t>and Stress</a:t>
            </a:r>
            <a:endParaRPr sz="1200" b="1"/>
          </a:p>
        </p:txBody>
      </p:sp>
      <p:sp>
        <p:nvSpPr>
          <p:cNvPr id="352" name="Google Shape;352;p54"/>
          <p:cNvSpPr txBox="1"/>
          <p:nvPr/>
        </p:nvSpPr>
        <p:spPr>
          <a:xfrm>
            <a:off x="304800" y="1396925"/>
            <a:ext cx="3280200" cy="158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400">
                <a:latin typeface="Annie Use Your Telescope"/>
                <a:ea typeface="Annie Use Your Telescope"/>
                <a:cs typeface="Annie Use Your Telescope"/>
                <a:sym typeface="Annie Use Your Telescope"/>
              </a:rPr>
              <a:t>There are two kinds of</a:t>
            </a:r>
            <a:r>
              <a:rPr lang="en-US" sz="3400" b="1" i="1">
                <a:solidFill>
                  <a:schemeClr val="accent6"/>
                </a:solidFill>
                <a:latin typeface="Lexend"/>
                <a:ea typeface="Lexend"/>
                <a:cs typeface="Lexend"/>
                <a:sym typeface="Lexend"/>
              </a:rPr>
              <a:t> Stress.</a:t>
            </a:r>
            <a:br>
              <a:rPr lang="en-US" sz="3400">
                <a:latin typeface="Annie Use Your Telescope"/>
                <a:ea typeface="Annie Use Your Telescope"/>
                <a:cs typeface="Annie Use Your Telescope"/>
                <a:sym typeface="Annie Use Your Telescope"/>
              </a:rPr>
            </a:br>
            <a:br>
              <a:rPr lang="en-US" sz="3400">
                <a:latin typeface="Annie Use Your Telescope"/>
                <a:ea typeface="Annie Use Your Telescope"/>
                <a:cs typeface="Annie Use Your Telescope"/>
                <a:sym typeface="Annie Use Your Telescope"/>
              </a:rPr>
            </a:br>
            <a:endParaRPr sz="3400">
              <a:latin typeface="Annie Use Your Telescope"/>
              <a:ea typeface="Annie Use Your Telescope"/>
              <a:cs typeface="Annie Use Your Telescope"/>
              <a:sym typeface="Annie Use Your Telescope"/>
            </a:endParaRPr>
          </a:p>
        </p:txBody>
      </p:sp>
      <p:sp>
        <p:nvSpPr>
          <p:cNvPr id="353" name="Google Shape;353;p54"/>
          <p:cNvSpPr/>
          <p:nvPr/>
        </p:nvSpPr>
        <p:spPr>
          <a:xfrm>
            <a:off x="0" y="42790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354" name="Google Shape;354;p54"/>
          <p:cNvSpPr txBox="1"/>
          <p:nvPr/>
        </p:nvSpPr>
        <p:spPr>
          <a:xfrm>
            <a:off x="243150" y="495100"/>
            <a:ext cx="8713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b="1">
                <a:solidFill>
                  <a:schemeClr val="lt1"/>
                </a:solidFill>
                <a:latin typeface="Lexend"/>
                <a:ea typeface="Lexend"/>
                <a:cs typeface="Lexend"/>
                <a:sym typeface="Lexend"/>
              </a:rPr>
              <a:t>Self</a:t>
            </a:r>
            <a:r>
              <a:rPr lang="en-US" sz="2800">
                <a:solidFill>
                  <a:schemeClr val="lt1"/>
                </a:solidFill>
                <a:latin typeface="Lexend Thin"/>
                <a:ea typeface="Lexend Thin"/>
                <a:cs typeface="Lexend Thin"/>
                <a:sym typeface="Lexend Thin"/>
              </a:rPr>
              <a:t>-Awareness </a:t>
            </a:r>
            <a:r>
              <a:rPr lang="en-US" sz="2800" b="1">
                <a:solidFill>
                  <a:schemeClr val="lt1"/>
                </a:solidFill>
                <a:latin typeface="Lexend"/>
                <a:ea typeface="Lexend"/>
                <a:cs typeface="Lexend"/>
                <a:sym typeface="Lexend"/>
              </a:rPr>
              <a:t>and Stress</a:t>
            </a:r>
            <a:endParaRPr sz="1200" b="1"/>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pic>
        <p:nvPicPr>
          <p:cNvPr id="360" name="Google Shape;360;p55"/>
          <p:cNvPicPr preferRelativeResize="0"/>
          <p:nvPr/>
        </p:nvPicPr>
        <p:blipFill rotWithShape="1">
          <a:blip r:embed="rId3">
            <a:alphaModFix/>
          </a:blip>
          <a:srcRect l="12131" r="11811" b="29962"/>
          <a:stretch/>
        </p:blipFill>
        <p:spPr>
          <a:xfrm>
            <a:off x="3431500" y="1338525"/>
            <a:ext cx="5712499" cy="4208526"/>
          </a:xfrm>
          <a:prstGeom prst="rect">
            <a:avLst/>
          </a:prstGeom>
          <a:noFill/>
          <a:ln>
            <a:noFill/>
          </a:ln>
        </p:spPr>
      </p:pic>
      <p:sp>
        <p:nvSpPr>
          <p:cNvPr id="361" name="Google Shape;361;p55"/>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Arial"/>
              <a:buNone/>
            </a:pPr>
            <a:r>
              <a:rPr lang="en-US" sz="1000">
                <a:solidFill>
                  <a:srgbClr val="343451"/>
                </a:solidFill>
                <a:latin typeface="Arial"/>
                <a:ea typeface="Arial"/>
                <a:cs typeface="Arial"/>
                <a:sym typeface="Arial"/>
              </a:rPr>
              <a:t>© FEMM</a:t>
            </a:r>
            <a:endParaRPr/>
          </a:p>
        </p:txBody>
      </p:sp>
      <p:sp>
        <p:nvSpPr>
          <p:cNvPr id="362" name="Google Shape;362;p55"/>
          <p:cNvSpPr txBox="1"/>
          <p:nvPr/>
        </p:nvSpPr>
        <p:spPr>
          <a:xfrm>
            <a:off x="304800" y="1396925"/>
            <a:ext cx="3280200" cy="158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400">
                <a:latin typeface="Annie Use Your Telescope"/>
                <a:ea typeface="Annie Use Your Telescope"/>
                <a:cs typeface="Annie Use Your Telescope"/>
                <a:sym typeface="Annie Use Your Telescope"/>
              </a:rPr>
              <a:t>There are two kinds of</a:t>
            </a:r>
            <a:r>
              <a:rPr lang="en-US" sz="3400" b="1" i="1">
                <a:solidFill>
                  <a:schemeClr val="accent6"/>
                </a:solidFill>
                <a:latin typeface="Lexend"/>
                <a:ea typeface="Lexend"/>
                <a:cs typeface="Lexend"/>
                <a:sym typeface="Lexend"/>
              </a:rPr>
              <a:t> Stress.</a:t>
            </a:r>
            <a:br>
              <a:rPr lang="en-US" sz="3400">
                <a:latin typeface="Annie Use Your Telescope"/>
                <a:ea typeface="Annie Use Your Telescope"/>
                <a:cs typeface="Annie Use Your Telescope"/>
                <a:sym typeface="Annie Use Your Telescope"/>
              </a:rPr>
            </a:br>
            <a:br>
              <a:rPr lang="en-US" sz="3400">
                <a:latin typeface="Annie Use Your Telescope"/>
                <a:ea typeface="Annie Use Your Telescope"/>
                <a:cs typeface="Annie Use Your Telescope"/>
                <a:sym typeface="Annie Use Your Telescope"/>
              </a:rPr>
            </a:br>
            <a:br>
              <a:rPr lang="en-US" sz="3400">
                <a:latin typeface="Annie Use Your Telescope"/>
                <a:ea typeface="Annie Use Your Telescope"/>
                <a:cs typeface="Annie Use Your Telescope"/>
                <a:sym typeface="Annie Use Your Telescope"/>
              </a:rPr>
            </a:br>
            <a:endParaRPr sz="3400">
              <a:latin typeface="Annie Use Your Telescope"/>
              <a:ea typeface="Annie Use Your Telescope"/>
              <a:cs typeface="Annie Use Your Telescope"/>
              <a:sym typeface="Annie Use Your Telescope"/>
            </a:endParaRPr>
          </a:p>
        </p:txBody>
      </p:sp>
      <p:sp>
        <p:nvSpPr>
          <p:cNvPr id="363" name="Google Shape;363;p55"/>
          <p:cNvSpPr txBox="1"/>
          <p:nvPr/>
        </p:nvSpPr>
        <p:spPr>
          <a:xfrm>
            <a:off x="304800" y="2973400"/>
            <a:ext cx="30000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b="1">
                <a:solidFill>
                  <a:schemeClr val="dk1"/>
                </a:solidFill>
                <a:latin typeface="Annie Use Your Telescope"/>
                <a:ea typeface="Annie Use Your Telescope"/>
                <a:cs typeface="Annie Use Your Telescope"/>
                <a:sym typeface="Annie Use Your Telescope"/>
              </a:rPr>
              <a:t>2.</a:t>
            </a:r>
            <a:endParaRPr sz="1800" b="1">
              <a:latin typeface="Annie Use Your Telescope"/>
              <a:ea typeface="Annie Use Your Telescope"/>
              <a:cs typeface="Annie Use Your Telescope"/>
              <a:sym typeface="Annie Use Your Telescope"/>
            </a:endParaRPr>
          </a:p>
        </p:txBody>
      </p:sp>
      <p:sp>
        <p:nvSpPr>
          <p:cNvPr id="364" name="Google Shape;364;p55"/>
          <p:cNvSpPr txBox="1"/>
          <p:nvPr/>
        </p:nvSpPr>
        <p:spPr>
          <a:xfrm>
            <a:off x="682300" y="3581763"/>
            <a:ext cx="3000000" cy="2955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US" sz="2000">
                <a:solidFill>
                  <a:schemeClr val="dk1"/>
                </a:solidFill>
                <a:latin typeface="Annie Use Your Telescope"/>
                <a:ea typeface="Annie Use Your Telescope"/>
                <a:cs typeface="Annie Use Your Telescope"/>
                <a:sym typeface="Annie Use Your Telescope"/>
              </a:rPr>
              <a:t>Stress that comes from external factors you can’t control. </a:t>
            </a:r>
            <a:br>
              <a:rPr lang="en-US" sz="2000">
                <a:solidFill>
                  <a:schemeClr val="dk1"/>
                </a:solidFill>
                <a:latin typeface="Annie Use Your Telescope"/>
                <a:ea typeface="Annie Use Your Telescope"/>
                <a:cs typeface="Annie Use Your Telescope"/>
                <a:sym typeface="Annie Use Your Telescope"/>
              </a:rPr>
            </a:br>
            <a:br>
              <a:rPr lang="en-US" sz="2000">
                <a:solidFill>
                  <a:schemeClr val="dk1"/>
                </a:solidFill>
                <a:latin typeface="Annie Use Your Telescope"/>
                <a:ea typeface="Annie Use Your Telescope"/>
                <a:cs typeface="Annie Use Your Telescope"/>
                <a:sym typeface="Annie Use Your Telescope"/>
              </a:rPr>
            </a:br>
            <a:r>
              <a:rPr lang="en-US" sz="2000">
                <a:solidFill>
                  <a:schemeClr val="dk1"/>
                </a:solidFill>
                <a:latin typeface="Annie Use Your Telescope"/>
                <a:ea typeface="Annie Use Your Telescope"/>
                <a:cs typeface="Annie Use Your Telescope"/>
                <a:sym typeface="Annie Use Your Telescope"/>
              </a:rPr>
              <a:t>When major life events happen, </a:t>
            </a:r>
            <a:br>
              <a:rPr lang="en-US" sz="2000">
                <a:solidFill>
                  <a:schemeClr val="dk1"/>
                </a:solidFill>
                <a:latin typeface="Annie Use Your Telescope"/>
                <a:ea typeface="Annie Use Your Telescope"/>
                <a:cs typeface="Annie Use Your Telescope"/>
                <a:sym typeface="Annie Use Your Telescope"/>
              </a:rPr>
            </a:br>
            <a:r>
              <a:rPr lang="en-US" sz="2000">
                <a:solidFill>
                  <a:schemeClr val="dk1"/>
                </a:solidFill>
                <a:latin typeface="Annie Use Your Telescope"/>
                <a:ea typeface="Annie Use Your Telescope"/>
                <a:cs typeface="Annie Use Your Telescope"/>
                <a:sym typeface="Annie Use Your Telescope"/>
              </a:rPr>
              <a:t>like the death of a grandparent </a:t>
            </a:r>
            <a:br>
              <a:rPr lang="en-US" sz="2000">
                <a:solidFill>
                  <a:schemeClr val="dk1"/>
                </a:solidFill>
                <a:latin typeface="Annie Use Your Telescope"/>
                <a:ea typeface="Annie Use Your Telescope"/>
                <a:cs typeface="Annie Use Your Telescope"/>
                <a:sym typeface="Annie Use Your Telescope"/>
              </a:rPr>
            </a:br>
            <a:r>
              <a:rPr lang="en-US" sz="2000">
                <a:solidFill>
                  <a:schemeClr val="dk1"/>
                </a:solidFill>
                <a:latin typeface="Annie Use Your Telescope"/>
                <a:ea typeface="Annie Use Your Telescope"/>
                <a:cs typeface="Annie Use Your Telescope"/>
                <a:sym typeface="Annie Use Your Telescope"/>
              </a:rPr>
              <a:t>or a parent loses their job, </a:t>
            </a:r>
            <a:br>
              <a:rPr lang="en-US" sz="2000">
                <a:solidFill>
                  <a:schemeClr val="dk1"/>
                </a:solidFill>
                <a:latin typeface="Annie Use Your Telescope"/>
                <a:ea typeface="Annie Use Your Telescope"/>
                <a:cs typeface="Annie Use Your Telescope"/>
                <a:sym typeface="Annie Use Your Telescope"/>
              </a:rPr>
            </a:br>
            <a:r>
              <a:rPr lang="en-US" sz="2000">
                <a:solidFill>
                  <a:schemeClr val="dk1"/>
                </a:solidFill>
                <a:latin typeface="Annie Use Your Telescope"/>
                <a:ea typeface="Annie Use Your Telescope"/>
                <a:cs typeface="Annie Use Your Telescope"/>
                <a:sym typeface="Annie Use Your Telescope"/>
              </a:rPr>
              <a:t>this can cause us stress.</a:t>
            </a:r>
            <a:endParaRPr sz="2000" b="1">
              <a:solidFill>
                <a:schemeClr val="dk1"/>
              </a:solidFill>
              <a:latin typeface="Annie Use Your Telescope"/>
              <a:ea typeface="Annie Use Your Telescope"/>
              <a:cs typeface="Annie Use Your Telescope"/>
              <a:sym typeface="Annie Use Your Telescope"/>
            </a:endParaRPr>
          </a:p>
          <a:p>
            <a:pPr marL="0" lvl="0" indent="0" algn="l" rtl="0">
              <a:lnSpc>
                <a:spcPct val="115000"/>
              </a:lnSpc>
              <a:spcBef>
                <a:spcPts val="0"/>
              </a:spcBef>
              <a:spcAft>
                <a:spcPts val="0"/>
              </a:spcAft>
              <a:buNone/>
            </a:pPr>
            <a:endParaRPr sz="2000">
              <a:solidFill>
                <a:schemeClr val="dk1"/>
              </a:solidFill>
              <a:latin typeface="Annie Use Your Telescope"/>
              <a:ea typeface="Annie Use Your Telescope"/>
              <a:cs typeface="Annie Use Your Telescope"/>
              <a:sym typeface="Annie Use Your Telescope"/>
            </a:endParaRPr>
          </a:p>
        </p:txBody>
      </p:sp>
      <p:sp>
        <p:nvSpPr>
          <p:cNvPr id="365" name="Google Shape;365;p55"/>
          <p:cNvSpPr txBox="1"/>
          <p:nvPr/>
        </p:nvSpPr>
        <p:spPr>
          <a:xfrm>
            <a:off x="682300" y="3042700"/>
            <a:ext cx="3059700" cy="477000"/>
          </a:xfrm>
          <a:prstGeom prst="rect">
            <a:avLst/>
          </a:prstGeom>
          <a:solidFill>
            <a:srgbClr val="F6B26B"/>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900" b="1">
                <a:solidFill>
                  <a:schemeClr val="dk1"/>
                </a:solidFill>
                <a:latin typeface="Lexend"/>
                <a:ea typeface="Lexend"/>
                <a:cs typeface="Lexend"/>
                <a:sym typeface="Lexend"/>
              </a:rPr>
              <a:t>EXTERNAL</a:t>
            </a:r>
            <a:r>
              <a:rPr lang="en-US" sz="1900" b="1">
                <a:solidFill>
                  <a:schemeClr val="lt1"/>
                </a:solidFill>
                <a:latin typeface="Lexend"/>
                <a:ea typeface="Lexend"/>
                <a:cs typeface="Lexend"/>
                <a:sym typeface="Lexend"/>
              </a:rPr>
              <a:t> </a:t>
            </a:r>
            <a:r>
              <a:rPr lang="en-US" sz="1900">
                <a:solidFill>
                  <a:schemeClr val="lt1"/>
                </a:solidFill>
                <a:latin typeface="Lexend ExtraLight"/>
                <a:ea typeface="Lexend ExtraLight"/>
                <a:cs typeface="Lexend ExtraLight"/>
                <a:sym typeface="Lexend ExtraLight"/>
              </a:rPr>
              <a:t>STRESSORS</a:t>
            </a:r>
            <a:endParaRPr sz="1900">
              <a:solidFill>
                <a:schemeClr val="lt1"/>
              </a:solidFill>
              <a:latin typeface="Lexend ExtraLight"/>
              <a:ea typeface="Lexend ExtraLight"/>
              <a:cs typeface="Lexend ExtraLight"/>
              <a:sym typeface="Lexend ExtraLight"/>
            </a:endParaRPr>
          </a:p>
        </p:txBody>
      </p:sp>
      <p:cxnSp>
        <p:nvCxnSpPr>
          <p:cNvPr id="366" name="Google Shape;366;p55"/>
          <p:cNvCxnSpPr/>
          <p:nvPr/>
        </p:nvCxnSpPr>
        <p:spPr>
          <a:xfrm>
            <a:off x="783825" y="3431575"/>
            <a:ext cx="1252500" cy="0"/>
          </a:xfrm>
          <a:prstGeom prst="straightConnector1">
            <a:avLst/>
          </a:prstGeom>
          <a:noFill/>
          <a:ln w="28575" cap="flat" cmpd="sng">
            <a:solidFill>
              <a:schemeClr val="lt1"/>
            </a:solidFill>
            <a:prstDash val="solid"/>
            <a:round/>
            <a:headEnd type="none" w="med" len="med"/>
            <a:tailEnd type="none" w="med" len="med"/>
          </a:ln>
        </p:spPr>
      </p:cxnSp>
      <p:pic>
        <p:nvPicPr>
          <p:cNvPr id="367" name="Google Shape;367;p55"/>
          <p:cNvPicPr preferRelativeResize="0"/>
          <p:nvPr/>
        </p:nvPicPr>
        <p:blipFill rotWithShape="1">
          <a:blip r:embed="rId3">
            <a:alphaModFix/>
          </a:blip>
          <a:srcRect l="53889" r="32445" b="73248"/>
          <a:stretch/>
        </p:blipFill>
        <p:spPr>
          <a:xfrm rot="-2297139">
            <a:off x="4711232" y="1329245"/>
            <a:ext cx="1026328" cy="1607467"/>
          </a:xfrm>
          <a:prstGeom prst="rect">
            <a:avLst/>
          </a:prstGeom>
          <a:noFill/>
          <a:ln>
            <a:noFill/>
          </a:ln>
        </p:spPr>
      </p:pic>
      <p:pic>
        <p:nvPicPr>
          <p:cNvPr id="368" name="Google Shape;368;p55"/>
          <p:cNvPicPr preferRelativeResize="0"/>
          <p:nvPr/>
        </p:nvPicPr>
        <p:blipFill>
          <a:blip r:embed="rId4">
            <a:alphaModFix/>
          </a:blip>
          <a:stretch>
            <a:fillRect/>
          </a:stretch>
        </p:blipFill>
        <p:spPr>
          <a:xfrm>
            <a:off x="5337963" y="1410775"/>
            <a:ext cx="2283263" cy="1826601"/>
          </a:xfrm>
          <a:prstGeom prst="rect">
            <a:avLst/>
          </a:prstGeom>
          <a:noFill/>
          <a:ln>
            <a:noFill/>
          </a:ln>
        </p:spPr>
      </p:pic>
      <p:pic>
        <p:nvPicPr>
          <p:cNvPr id="369" name="Google Shape;369;p55"/>
          <p:cNvPicPr preferRelativeResize="0"/>
          <p:nvPr/>
        </p:nvPicPr>
        <p:blipFill>
          <a:blip r:embed="rId4">
            <a:alphaModFix/>
          </a:blip>
          <a:stretch>
            <a:fillRect/>
          </a:stretch>
        </p:blipFill>
        <p:spPr>
          <a:xfrm>
            <a:off x="7470825" y="3913438"/>
            <a:ext cx="1702950" cy="1362351"/>
          </a:xfrm>
          <a:prstGeom prst="rect">
            <a:avLst/>
          </a:prstGeom>
          <a:noFill/>
          <a:ln>
            <a:noFill/>
          </a:ln>
        </p:spPr>
      </p:pic>
      <p:pic>
        <p:nvPicPr>
          <p:cNvPr id="370" name="Google Shape;370;p55"/>
          <p:cNvPicPr preferRelativeResize="0"/>
          <p:nvPr/>
        </p:nvPicPr>
        <p:blipFill>
          <a:blip r:embed="rId4">
            <a:alphaModFix/>
          </a:blip>
          <a:stretch>
            <a:fillRect/>
          </a:stretch>
        </p:blipFill>
        <p:spPr>
          <a:xfrm>
            <a:off x="3585000" y="1859968"/>
            <a:ext cx="1801549" cy="1441233"/>
          </a:xfrm>
          <a:prstGeom prst="rect">
            <a:avLst/>
          </a:prstGeom>
          <a:noFill/>
          <a:ln>
            <a:noFill/>
          </a:ln>
        </p:spPr>
      </p:pic>
      <p:sp>
        <p:nvSpPr>
          <p:cNvPr id="371" name="Google Shape;371;p55"/>
          <p:cNvSpPr txBox="1"/>
          <p:nvPr/>
        </p:nvSpPr>
        <p:spPr>
          <a:xfrm>
            <a:off x="243150" y="495100"/>
            <a:ext cx="8713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b="1">
                <a:solidFill>
                  <a:schemeClr val="lt1"/>
                </a:solidFill>
                <a:latin typeface="Lexend"/>
                <a:ea typeface="Lexend"/>
                <a:cs typeface="Lexend"/>
                <a:sym typeface="Lexend"/>
              </a:rPr>
              <a:t>Self</a:t>
            </a:r>
            <a:r>
              <a:rPr lang="en-US" sz="2800">
                <a:solidFill>
                  <a:schemeClr val="lt1"/>
                </a:solidFill>
                <a:latin typeface="Lexend Thin"/>
                <a:ea typeface="Lexend Thin"/>
                <a:cs typeface="Lexend Thin"/>
                <a:sym typeface="Lexend Thin"/>
              </a:rPr>
              <a:t>-awareness </a:t>
            </a:r>
            <a:r>
              <a:rPr lang="en-US" sz="2800" b="1">
                <a:solidFill>
                  <a:schemeClr val="lt1"/>
                </a:solidFill>
                <a:latin typeface="Lexend"/>
                <a:ea typeface="Lexend"/>
                <a:cs typeface="Lexend"/>
                <a:sym typeface="Lexend"/>
              </a:rPr>
              <a:t>and Stress</a:t>
            </a:r>
            <a:endParaRPr sz="1200" b="1"/>
          </a:p>
        </p:txBody>
      </p:sp>
      <p:sp>
        <p:nvSpPr>
          <p:cNvPr id="372" name="Google Shape;372;p55"/>
          <p:cNvSpPr/>
          <p:nvPr/>
        </p:nvSpPr>
        <p:spPr>
          <a:xfrm>
            <a:off x="0" y="42790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373" name="Google Shape;373;p55"/>
          <p:cNvSpPr txBox="1"/>
          <p:nvPr/>
        </p:nvSpPr>
        <p:spPr>
          <a:xfrm>
            <a:off x="243150" y="495100"/>
            <a:ext cx="8713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b="1">
                <a:solidFill>
                  <a:schemeClr val="lt1"/>
                </a:solidFill>
                <a:latin typeface="Lexend"/>
                <a:ea typeface="Lexend"/>
                <a:cs typeface="Lexend"/>
                <a:sym typeface="Lexend"/>
              </a:rPr>
              <a:t>Self</a:t>
            </a:r>
            <a:r>
              <a:rPr lang="en-US" sz="2800">
                <a:solidFill>
                  <a:schemeClr val="lt1"/>
                </a:solidFill>
                <a:latin typeface="Lexend Thin"/>
                <a:ea typeface="Lexend Thin"/>
                <a:cs typeface="Lexend Thin"/>
                <a:sym typeface="Lexend Thin"/>
              </a:rPr>
              <a:t>-Awareness </a:t>
            </a:r>
            <a:r>
              <a:rPr lang="en-US" sz="2800" b="1">
                <a:solidFill>
                  <a:schemeClr val="lt1"/>
                </a:solidFill>
                <a:latin typeface="Lexend"/>
                <a:ea typeface="Lexend"/>
                <a:cs typeface="Lexend"/>
                <a:sym typeface="Lexend"/>
              </a:rPr>
              <a:t>and Stress</a:t>
            </a:r>
            <a:endParaRPr sz="1200" b="1"/>
          </a:p>
        </p:txBody>
      </p:sp>
      <p:pic>
        <p:nvPicPr>
          <p:cNvPr id="374" name="Google Shape;374;p55"/>
          <p:cNvPicPr preferRelativeResize="0"/>
          <p:nvPr/>
        </p:nvPicPr>
        <p:blipFill rotWithShape="1">
          <a:blip r:embed="rId5">
            <a:alphaModFix/>
          </a:blip>
          <a:srcRect l="14266" b="6402"/>
          <a:stretch/>
        </p:blipFill>
        <p:spPr>
          <a:xfrm>
            <a:off x="4855400" y="2348650"/>
            <a:ext cx="3400800" cy="449196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56"/>
          <p:cNvSpPr txBox="1"/>
          <p:nvPr/>
        </p:nvSpPr>
        <p:spPr>
          <a:xfrm>
            <a:off x="7256463" y="839788"/>
            <a:ext cx="184200" cy="368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381" name="Google Shape;381;p56"/>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343451"/>
                </a:solidFill>
                <a:latin typeface="Calibri"/>
                <a:ea typeface="Calibri"/>
                <a:cs typeface="Calibri"/>
                <a:sym typeface="Calibri"/>
              </a:rPr>
              <a:t>© FEMM</a:t>
            </a:r>
            <a:endParaRPr sz="1400" b="0" i="0" u="none" strike="noStrike" cap="none">
              <a:solidFill>
                <a:srgbClr val="000000"/>
              </a:solidFill>
              <a:latin typeface="Arial"/>
              <a:ea typeface="Arial"/>
              <a:cs typeface="Arial"/>
              <a:sym typeface="Arial"/>
            </a:endParaRPr>
          </a:p>
        </p:txBody>
      </p:sp>
      <p:sp>
        <p:nvSpPr>
          <p:cNvPr id="382" name="Google Shape;382;p56"/>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343451"/>
                </a:solidFill>
                <a:latin typeface="Calibri"/>
                <a:ea typeface="Calibri"/>
                <a:cs typeface="Calibri"/>
                <a:sym typeface="Calibri"/>
              </a:rPr>
              <a:t>© FEMM</a:t>
            </a:r>
            <a:endParaRPr sz="1400" b="0" i="0" u="none" strike="noStrike" cap="none">
              <a:solidFill>
                <a:srgbClr val="000000"/>
              </a:solidFill>
              <a:latin typeface="Arial"/>
              <a:ea typeface="Arial"/>
              <a:cs typeface="Arial"/>
              <a:sym typeface="Arial"/>
            </a:endParaRPr>
          </a:p>
        </p:txBody>
      </p:sp>
      <p:sp>
        <p:nvSpPr>
          <p:cNvPr id="383" name="Google Shape;383;p56"/>
          <p:cNvSpPr txBox="1"/>
          <p:nvPr/>
        </p:nvSpPr>
        <p:spPr>
          <a:xfrm>
            <a:off x="214325" y="3819800"/>
            <a:ext cx="1916100" cy="400200"/>
          </a:xfrm>
          <a:prstGeom prst="rect">
            <a:avLst/>
          </a:prstGeom>
          <a:solidFill>
            <a:schemeClr val="lt1"/>
          </a:solid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384" name="Google Shape;384;p56"/>
          <p:cNvSpPr txBox="1"/>
          <p:nvPr/>
        </p:nvSpPr>
        <p:spPr>
          <a:xfrm>
            <a:off x="214325" y="4571300"/>
            <a:ext cx="1916100" cy="400200"/>
          </a:xfrm>
          <a:prstGeom prst="rect">
            <a:avLst/>
          </a:prstGeom>
          <a:solidFill>
            <a:schemeClr val="lt1"/>
          </a:solid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385" name="Google Shape;385;p56"/>
          <p:cNvSpPr txBox="1"/>
          <p:nvPr/>
        </p:nvSpPr>
        <p:spPr>
          <a:xfrm>
            <a:off x="1817925" y="175525"/>
            <a:ext cx="1604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386" name="Google Shape;386;p56"/>
          <p:cNvSpPr txBox="1"/>
          <p:nvPr/>
        </p:nvSpPr>
        <p:spPr>
          <a:xfrm>
            <a:off x="285300" y="1911225"/>
            <a:ext cx="8725800" cy="33909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500">
                <a:solidFill>
                  <a:srgbClr val="585572"/>
                </a:solidFill>
                <a:latin typeface="Lexend Thin"/>
                <a:ea typeface="Lexend Thin"/>
                <a:cs typeface="Lexend Thin"/>
                <a:sym typeface="Lexend Thin"/>
              </a:rPr>
              <a:t>EXAMPLES</a:t>
            </a:r>
            <a:endParaRPr sz="1500">
              <a:solidFill>
                <a:srgbClr val="585572"/>
              </a:solidFill>
              <a:latin typeface="Lexend Thin"/>
              <a:ea typeface="Lexend Thin"/>
              <a:cs typeface="Lexend Thin"/>
              <a:sym typeface="Lexend Thin"/>
            </a:endParaRPr>
          </a:p>
          <a:p>
            <a:pPr marL="0" lvl="0" indent="0" algn="l" rtl="0">
              <a:lnSpc>
                <a:spcPct val="115000"/>
              </a:lnSpc>
              <a:spcBef>
                <a:spcPts val="0"/>
              </a:spcBef>
              <a:spcAft>
                <a:spcPts val="0"/>
              </a:spcAft>
              <a:buNone/>
            </a:pPr>
            <a:endParaRPr sz="1500">
              <a:solidFill>
                <a:srgbClr val="585572"/>
              </a:solidFill>
              <a:latin typeface="Lexend Thin"/>
              <a:ea typeface="Lexend Thin"/>
              <a:cs typeface="Lexend Thin"/>
              <a:sym typeface="Lexend Thin"/>
            </a:endParaRPr>
          </a:p>
          <a:p>
            <a:pPr marL="457200" lvl="0" indent="-311150" algn="l" rtl="0">
              <a:lnSpc>
                <a:spcPct val="115000"/>
              </a:lnSpc>
              <a:spcBef>
                <a:spcPts val="0"/>
              </a:spcBef>
              <a:spcAft>
                <a:spcPts val="0"/>
              </a:spcAft>
              <a:buClr>
                <a:schemeClr val="dk1"/>
              </a:buClr>
              <a:buSzPts val="1300"/>
              <a:buFont typeface="Annie Use Your Telescope"/>
              <a:buAutoNum type="arabicPeriod"/>
            </a:pPr>
            <a:r>
              <a:rPr lang="en-US" sz="2200">
                <a:solidFill>
                  <a:schemeClr val="dk1"/>
                </a:solidFill>
                <a:latin typeface="Annie Use Your Telescope"/>
                <a:ea typeface="Annie Use Your Telescope"/>
                <a:cs typeface="Annie Use Your Telescope"/>
                <a:sym typeface="Annie Use Your Telescope"/>
              </a:rPr>
              <a:t>Criticizing yourself (</a:t>
            </a:r>
            <a:r>
              <a:rPr lang="en-US" sz="2200">
                <a:solidFill>
                  <a:srgbClr val="FF9900"/>
                </a:solidFill>
                <a:latin typeface="Annie Use Your Telescope"/>
                <a:ea typeface="Annie Use Your Telescope"/>
                <a:cs typeface="Annie Use Your Telescope"/>
                <a:sym typeface="Annie Use Your Telescope"/>
              </a:rPr>
              <a:t>negative self-talk</a:t>
            </a:r>
            <a:r>
              <a:rPr lang="en-US" sz="2200">
                <a:solidFill>
                  <a:schemeClr val="dk1"/>
                </a:solidFill>
                <a:latin typeface="Annie Use Your Telescope"/>
                <a:ea typeface="Annie Use Your Telescope"/>
                <a:cs typeface="Annie Use Your Telescope"/>
                <a:sym typeface="Annie Use Your Telescope"/>
              </a:rPr>
              <a:t>)</a:t>
            </a:r>
            <a:endParaRPr sz="2200">
              <a:solidFill>
                <a:schemeClr val="dk1"/>
              </a:solidFill>
              <a:latin typeface="Annie Use Your Telescope"/>
              <a:ea typeface="Annie Use Your Telescope"/>
              <a:cs typeface="Annie Use Your Telescope"/>
              <a:sym typeface="Annie Use Your Telescope"/>
            </a:endParaRPr>
          </a:p>
          <a:p>
            <a:pPr marL="457200" lvl="0" indent="-311150" algn="l" rtl="0">
              <a:lnSpc>
                <a:spcPct val="115000"/>
              </a:lnSpc>
              <a:spcBef>
                <a:spcPts val="0"/>
              </a:spcBef>
              <a:spcAft>
                <a:spcPts val="0"/>
              </a:spcAft>
              <a:buClr>
                <a:schemeClr val="dk1"/>
              </a:buClr>
              <a:buSzPts val="1300"/>
              <a:buFont typeface="Annie Use Your Telescope"/>
              <a:buAutoNum type="arabicPeriod"/>
            </a:pPr>
            <a:r>
              <a:rPr lang="en-US" sz="2200">
                <a:solidFill>
                  <a:schemeClr val="dk1"/>
                </a:solidFill>
                <a:latin typeface="Annie Use Your Telescope"/>
                <a:ea typeface="Annie Use Your Telescope"/>
                <a:cs typeface="Annie Use Your Telescope"/>
                <a:sym typeface="Annie Use Your Telescope"/>
              </a:rPr>
              <a:t>Becoming aggressive or violent (yelling at someone or throwing something)</a:t>
            </a:r>
            <a:endParaRPr sz="2200">
              <a:solidFill>
                <a:schemeClr val="dk1"/>
              </a:solidFill>
              <a:latin typeface="Annie Use Your Telescope"/>
              <a:ea typeface="Annie Use Your Telescope"/>
              <a:cs typeface="Annie Use Your Telescope"/>
              <a:sym typeface="Annie Use Your Telescope"/>
            </a:endParaRPr>
          </a:p>
          <a:p>
            <a:pPr marL="457200" lvl="0" indent="-311150" algn="l" rtl="0">
              <a:lnSpc>
                <a:spcPct val="115000"/>
              </a:lnSpc>
              <a:spcBef>
                <a:spcPts val="0"/>
              </a:spcBef>
              <a:spcAft>
                <a:spcPts val="0"/>
              </a:spcAft>
              <a:buClr>
                <a:schemeClr val="dk1"/>
              </a:buClr>
              <a:buSzPts val="1300"/>
              <a:buFont typeface="Annie Use Your Telescope"/>
              <a:buAutoNum type="arabicPeriod"/>
            </a:pPr>
            <a:r>
              <a:rPr lang="en-US" sz="2200">
                <a:solidFill>
                  <a:schemeClr val="dk1"/>
                </a:solidFill>
                <a:latin typeface="Annie Use Your Telescope"/>
                <a:ea typeface="Annie Use Your Telescope"/>
                <a:cs typeface="Annie Use Your Telescope"/>
                <a:sym typeface="Annie Use Your Telescope"/>
              </a:rPr>
              <a:t>Eating too much or too little</a:t>
            </a:r>
            <a:endParaRPr sz="2200">
              <a:solidFill>
                <a:schemeClr val="dk1"/>
              </a:solidFill>
              <a:latin typeface="Annie Use Your Telescope"/>
              <a:ea typeface="Annie Use Your Telescope"/>
              <a:cs typeface="Annie Use Your Telescope"/>
              <a:sym typeface="Annie Use Your Telescope"/>
            </a:endParaRPr>
          </a:p>
          <a:p>
            <a:pPr marL="457200" lvl="0" indent="-311150" algn="l" rtl="0">
              <a:lnSpc>
                <a:spcPct val="115000"/>
              </a:lnSpc>
              <a:spcBef>
                <a:spcPts val="0"/>
              </a:spcBef>
              <a:spcAft>
                <a:spcPts val="0"/>
              </a:spcAft>
              <a:buClr>
                <a:schemeClr val="dk1"/>
              </a:buClr>
              <a:buSzPts val="1300"/>
              <a:buFont typeface="Annie Use Your Telescope"/>
              <a:buAutoNum type="arabicPeriod"/>
            </a:pPr>
            <a:r>
              <a:rPr lang="en-US" sz="2200">
                <a:solidFill>
                  <a:schemeClr val="dk1"/>
                </a:solidFill>
                <a:latin typeface="Annie Use Your Telescope"/>
                <a:ea typeface="Annie Use Your Telescope"/>
                <a:cs typeface="Annie Use Your Telescope"/>
                <a:sym typeface="Annie Use Your Telescope"/>
              </a:rPr>
              <a:t>Smoking </a:t>
            </a:r>
            <a:endParaRPr sz="2200">
              <a:solidFill>
                <a:schemeClr val="dk1"/>
              </a:solidFill>
              <a:latin typeface="Annie Use Your Telescope"/>
              <a:ea typeface="Annie Use Your Telescope"/>
              <a:cs typeface="Annie Use Your Telescope"/>
              <a:sym typeface="Annie Use Your Telescope"/>
            </a:endParaRPr>
          </a:p>
          <a:p>
            <a:pPr marL="457200" lvl="0" indent="-311150" algn="l" rtl="0">
              <a:lnSpc>
                <a:spcPct val="115000"/>
              </a:lnSpc>
              <a:spcBef>
                <a:spcPts val="0"/>
              </a:spcBef>
              <a:spcAft>
                <a:spcPts val="0"/>
              </a:spcAft>
              <a:buClr>
                <a:schemeClr val="dk1"/>
              </a:buClr>
              <a:buSzPts val="1300"/>
              <a:buFont typeface="Annie Use Your Telescope"/>
              <a:buAutoNum type="arabicPeriod"/>
            </a:pPr>
            <a:r>
              <a:rPr lang="en-US" sz="2200">
                <a:solidFill>
                  <a:schemeClr val="dk1"/>
                </a:solidFill>
                <a:latin typeface="Annie Use Your Telescope"/>
                <a:ea typeface="Annie Use Your Telescope"/>
                <a:cs typeface="Annie Use Your Telescope"/>
                <a:sym typeface="Annie Use Your Telescope"/>
              </a:rPr>
              <a:t>Drinking alcohol</a:t>
            </a:r>
            <a:endParaRPr sz="2200">
              <a:solidFill>
                <a:schemeClr val="dk1"/>
              </a:solidFill>
              <a:latin typeface="Annie Use Your Telescope"/>
              <a:ea typeface="Annie Use Your Telescope"/>
              <a:cs typeface="Annie Use Your Telescope"/>
              <a:sym typeface="Annie Use Your Telescope"/>
            </a:endParaRPr>
          </a:p>
          <a:p>
            <a:pPr marL="457200" lvl="0" indent="-311150" algn="l" rtl="0">
              <a:lnSpc>
                <a:spcPct val="115000"/>
              </a:lnSpc>
              <a:spcBef>
                <a:spcPts val="0"/>
              </a:spcBef>
              <a:spcAft>
                <a:spcPts val="0"/>
              </a:spcAft>
              <a:buClr>
                <a:schemeClr val="dk1"/>
              </a:buClr>
              <a:buSzPts val="1300"/>
              <a:buFont typeface="Annie Use Your Telescope"/>
              <a:buAutoNum type="arabicPeriod"/>
            </a:pPr>
            <a:r>
              <a:rPr lang="en-US" sz="2200">
                <a:solidFill>
                  <a:schemeClr val="dk1"/>
                </a:solidFill>
                <a:latin typeface="Annie Use Your Telescope"/>
                <a:ea typeface="Annie Use Your Telescope"/>
                <a:cs typeface="Annie Use Your Telescope"/>
                <a:sym typeface="Annie Use Your Telescope"/>
              </a:rPr>
              <a:t>Avoiding the family members or friends who actually </a:t>
            </a:r>
            <a:br>
              <a:rPr lang="en-US" sz="2200">
                <a:solidFill>
                  <a:schemeClr val="dk1"/>
                </a:solidFill>
                <a:latin typeface="Annie Use Your Telescope"/>
                <a:ea typeface="Annie Use Your Telescope"/>
                <a:cs typeface="Annie Use Your Telescope"/>
                <a:sym typeface="Annie Use Your Telescope"/>
              </a:rPr>
            </a:br>
            <a:r>
              <a:rPr lang="en-US" sz="2200">
                <a:solidFill>
                  <a:schemeClr val="dk1"/>
                </a:solidFill>
                <a:latin typeface="Annie Use Your Telescope"/>
                <a:ea typeface="Annie Use Your Telescope"/>
                <a:cs typeface="Annie Use Your Telescope"/>
                <a:sym typeface="Annie Use Your Telescope"/>
              </a:rPr>
              <a:t>want what’s best for you </a:t>
            </a:r>
            <a:endParaRPr sz="2200">
              <a:solidFill>
                <a:schemeClr val="dk1"/>
              </a:solidFill>
              <a:latin typeface="Annie Use Your Telescope"/>
              <a:ea typeface="Annie Use Your Telescope"/>
              <a:cs typeface="Annie Use Your Telescope"/>
              <a:sym typeface="Annie Use Your Telescope"/>
            </a:endParaRPr>
          </a:p>
        </p:txBody>
      </p:sp>
      <p:sp>
        <p:nvSpPr>
          <p:cNvPr id="387" name="Google Shape;387;p56"/>
          <p:cNvSpPr txBox="1"/>
          <p:nvPr/>
        </p:nvSpPr>
        <p:spPr>
          <a:xfrm>
            <a:off x="285300" y="1244625"/>
            <a:ext cx="8858700" cy="742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900" b="1">
                <a:solidFill>
                  <a:srgbClr val="FF9900"/>
                </a:solidFill>
                <a:latin typeface="Lexend"/>
                <a:ea typeface="Lexend"/>
                <a:cs typeface="Lexend"/>
                <a:sym typeface="Lexend"/>
              </a:rPr>
              <a:t>NEGATIVE</a:t>
            </a:r>
            <a:r>
              <a:rPr lang="en-US" sz="1900">
                <a:solidFill>
                  <a:schemeClr val="dk1"/>
                </a:solidFill>
                <a:latin typeface="Lexend Thin"/>
                <a:ea typeface="Lexend Thin"/>
                <a:cs typeface="Lexend Thin"/>
                <a:sym typeface="Lexend Thin"/>
              </a:rPr>
              <a:t> </a:t>
            </a:r>
            <a:r>
              <a:rPr lang="en-US" sz="1900" b="1">
                <a:solidFill>
                  <a:schemeClr val="dk1"/>
                </a:solidFill>
                <a:latin typeface="Lexend"/>
                <a:ea typeface="Lexend"/>
                <a:cs typeface="Lexend"/>
                <a:sym typeface="Lexend"/>
              </a:rPr>
              <a:t>responses to</a:t>
            </a:r>
            <a:r>
              <a:rPr lang="en-US" sz="2700">
                <a:solidFill>
                  <a:schemeClr val="dk1"/>
                </a:solidFill>
                <a:latin typeface="Annie Use Your Telescope"/>
                <a:ea typeface="Annie Use Your Telescope"/>
                <a:cs typeface="Annie Use Your Telescope"/>
                <a:sym typeface="Annie Use Your Telescope"/>
              </a:rPr>
              <a:t> </a:t>
            </a:r>
            <a:r>
              <a:rPr lang="en-US" sz="3400" b="1" i="1">
                <a:solidFill>
                  <a:schemeClr val="accent6"/>
                </a:solidFill>
                <a:latin typeface="Lexend"/>
                <a:ea typeface="Lexend"/>
                <a:cs typeface="Lexend"/>
                <a:sym typeface="Lexend"/>
              </a:rPr>
              <a:t>Stress </a:t>
            </a:r>
            <a:r>
              <a:rPr lang="en-US" sz="2200">
                <a:solidFill>
                  <a:schemeClr val="dk1"/>
                </a:solidFill>
                <a:latin typeface="Annie Use Your Telescope"/>
                <a:ea typeface="Annie Use Your Telescope"/>
                <a:cs typeface="Annie Use Your Telescope"/>
                <a:sym typeface="Annie Use Your Telescope"/>
              </a:rPr>
              <a:t>avoid challenges and seek distraction</a:t>
            </a:r>
            <a:br>
              <a:rPr lang="en-US" sz="3400" b="1" i="1">
                <a:solidFill>
                  <a:schemeClr val="accent6"/>
                </a:solidFill>
                <a:latin typeface="Lexend"/>
                <a:ea typeface="Lexend"/>
                <a:cs typeface="Lexend"/>
                <a:sym typeface="Lexend"/>
              </a:rPr>
            </a:br>
            <a:endParaRPr sz="100">
              <a:latin typeface="Lexend Thin"/>
              <a:ea typeface="Lexend Thin"/>
              <a:cs typeface="Lexend Thin"/>
              <a:sym typeface="Lexend Thin"/>
            </a:endParaRPr>
          </a:p>
        </p:txBody>
      </p:sp>
      <p:pic>
        <p:nvPicPr>
          <p:cNvPr id="388" name="Google Shape;388;p56"/>
          <p:cNvPicPr preferRelativeResize="0"/>
          <p:nvPr/>
        </p:nvPicPr>
        <p:blipFill rotWithShape="1">
          <a:blip r:embed="rId3">
            <a:alphaModFix/>
          </a:blip>
          <a:srcRect l="12131" r="11811" b="29962"/>
          <a:stretch/>
        </p:blipFill>
        <p:spPr>
          <a:xfrm>
            <a:off x="6289000" y="4109700"/>
            <a:ext cx="2793416" cy="2057970"/>
          </a:xfrm>
          <a:prstGeom prst="rect">
            <a:avLst/>
          </a:prstGeom>
          <a:noFill/>
          <a:ln>
            <a:noFill/>
          </a:ln>
        </p:spPr>
      </p:pic>
      <p:pic>
        <p:nvPicPr>
          <p:cNvPr id="389" name="Google Shape;389;p56"/>
          <p:cNvPicPr preferRelativeResize="0"/>
          <p:nvPr/>
        </p:nvPicPr>
        <p:blipFill>
          <a:blip r:embed="rId4">
            <a:alphaModFix/>
          </a:blip>
          <a:stretch>
            <a:fillRect/>
          </a:stretch>
        </p:blipFill>
        <p:spPr>
          <a:xfrm>
            <a:off x="7073789" y="4203060"/>
            <a:ext cx="1116518" cy="893208"/>
          </a:xfrm>
          <a:prstGeom prst="rect">
            <a:avLst/>
          </a:prstGeom>
          <a:noFill/>
          <a:ln>
            <a:noFill/>
          </a:ln>
        </p:spPr>
      </p:pic>
      <p:pic>
        <p:nvPicPr>
          <p:cNvPr id="390" name="Google Shape;390;p56"/>
          <p:cNvPicPr preferRelativeResize="0"/>
          <p:nvPr/>
        </p:nvPicPr>
        <p:blipFill>
          <a:blip r:embed="rId4">
            <a:alphaModFix/>
          </a:blip>
          <a:stretch>
            <a:fillRect/>
          </a:stretch>
        </p:blipFill>
        <p:spPr>
          <a:xfrm>
            <a:off x="8264233" y="5368833"/>
            <a:ext cx="832744" cy="666189"/>
          </a:xfrm>
          <a:prstGeom prst="rect">
            <a:avLst/>
          </a:prstGeom>
          <a:noFill/>
          <a:ln>
            <a:noFill/>
          </a:ln>
        </p:spPr>
      </p:pic>
      <p:pic>
        <p:nvPicPr>
          <p:cNvPr id="391" name="Google Shape;391;p56"/>
          <p:cNvPicPr preferRelativeResize="0"/>
          <p:nvPr/>
        </p:nvPicPr>
        <p:blipFill>
          <a:blip r:embed="rId4">
            <a:alphaModFix/>
          </a:blip>
          <a:stretch>
            <a:fillRect/>
          </a:stretch>
        </p:blipFill>
        <p:spPr>
          <a:xfrm>
            <a:off x="6377472" y="4445147"/>
            <a:ext cx="880957" cy="704763"/>
          </a:xfrm>
          <a:prstGeom prst="rect">
            <a:avLst/>
          </a:prstGeom>
          <a:noFill/>
          <a:ln>
            <a:noFill/>
          </a:ln>
        </p:spPr>
      </p:pic>
      <p:sp>
        <p:nvSpPr>
          <p:cNvPr id="392" name="Google Shape;392;p56"/>
          <p:cNvSpPr txBox="1"/>
          <p:nvPr/>
        </p:nvSpPr>
        <p:spPr>
          <a:xfrm>
            <a:off x="243150" y="495100"/>
            <a:ext cx="8713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b="1">
                <a:solidFill>
                  <a:schemeClr val="lt1"/>
                </a:solidFill>
                <a:latin typeface="Lexend"/>
                <a:ea typeface="Lexend"/>
                <a:cs typeface="Lexend"/>
                <a:sym typeface="Lexend"/>
              </a:rPr>
              <a:t>Self</a:t>
            </a:r>
            <a:r>
              <a:rPr lang="en-US" sz="2800">
                <a:solidFill>
                  <a:schemeClr val="lt1"/>
                </a:solidFill>
                <a:latin typeface="Lexend Thin"/>
                <a:ea typeface="Lexend Thin"/>
                <a:cs typeface="Lexend Thin"/>
                <a:sym typeface="Lexend Thin"/>
              </a:rPr>
              <a:t>-awareness </a:t>
            </a:r>
            <a:r>
              <a:rPr lang="en-US" sz="2800" b="1">
                <a:solidFill>
                  <a:schemeClr val="lt1"/>
                </a:solidFill>
                <a:latin typeface="Lexend"/>
                <a:ea typeface="Lexend"/>
                <a:cs typeface="Lexend"/>
                <a:sym typeface="Lexend"/>
              </a:rPr>
              <a:t>and Stress</a:t>
            </a:r>
            <a:endParaRPr sz="1200" b="1"/>
          </a:p>
        </p:txBody>
      </p:sp>
      <p:sp>
        <p:nvSpPr>
          <p:cNvPr id="393" name="Google Shape;393;p56"/>
          <p:cNvSpPr txBox="1"/>
          <p:nvPr/>
        </p:nvSpPr>
        <p:spPr>
          <a:xfrm>
            <a:off x="243150" y="495100"/>
            <a:ext cx="8713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b="1">
                <a:solidFill>
                  <a:schemeClr val="lt1"/>
                </a:solidFill>
                <a:latin typeface="Lexend"/>
                <a:ea typeface="Lexend"/>
                <a:cs typeface="Lexend"/>
                <a:sym typeface="Lexend"/>
              </a:rPr>
              <a:t>Self</a:t>
            </a:r>
            <a:r>
              <a:rPr lang="en-US" sz="2800">
                <a:solidFill>
                  <a:schemeClr val="lt1"/>
                </a:solidFill>
                <a:latin typeface="Lexend Thin"/>
                <a:ea typeface="Lexend Thin"/>
                <a:cs typeface="Lexend Thin"/>
                <a:sym typeface="Lexend Thin"/>
              </a:rPr>
              <a:t>-awareness </a:t>
            </a:r>
            <a:r>
              <a:rPr lang="en-US" sz="2800" b="1">
                <a:solidFill>
                  <a:schemeClr val="lt1"/>
                </a:solidFill>
                <a:latin typeface="Lexend"/>
                <a:ea typeface="Lexend"/>
                <a:cs typeface="Lexend"/>
                <a:sym typeface="Lexend"/>
              </a:rPr>
              <a:t>and Stress</a:t>
            </a:r>
            <a:endParaRPr sz="1200" b="1"/>
          </a:p>
        </p:txBody>
      </p:sp>
      <p:sp>
        <p:nvSpPr>
          <p:cNvPr id="394" name="Google Shape;394;p56"/>
          <p:cNvSpPr/>
          <p:nvPr/>
        </p:nvSpPr>
        <p:spPr>
          <a:xfrm>
            <a:off x="0" y="42790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395" name="Google Shape;395;p56"/>
          <p:cNvSpPr txBox="1"/>
          <p:nvPr/>
        </p:nvSpPr>
        <p:spPr>
          <a:xfrm>
            <a:off x="243150" y="495100"/>
            <a:ext cx="8713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b="1">
                <a:solidFill>
                  <a:schemeClr val="lt1"/>
                </a:solidFill>
                <a:latin typeface="Lexend"/>
                <a:ea typeface="Lexend"/>
                <a:cs typeface="Lexend"/>
                <a:sym typeface="Lexend"/>
              </a:rPr>
              <a:t>Self</a:t>
            </a:r>
            <a:r>
              <a:rPr lang="en-US" sz="2800">
                <a:solidFill>
                  <a:schemeClr val="lt1"/>
                </a:solidFill>
                <a:latin typeface="Lexend Thin"/>
                <a:ea typeface="Lexend Thin"/>
                <a:cs typeface="Lexend Thin"/>
                <a:sym typeface="Lexend Thin"/>
              </a:rPr>
              <a:t>-Awareness </a:t>
            </a:r>
            <a:r>
              <a:rPr lang="en-US" sz="2800" b="1">
                <a:solidFill>
                  <a:schemeClr val="lt1"/>
                </a:solidFill>
                <a:latin typeface="Lexend"/>
                <a:ea typeface="Lexend"/>
                <a:cs typeface="Lexend"/>
                <a:sym typeface="Lexend"/>
              </a:rPr>
              <a:t>and Stress</a:t>
            </a:r>
            <a:endParaRPr sz="1200" b="1"/>
          </a:p>
        </p:txBody>
      </p:sp>
      <p:pic>
        <p:nvPicPr>
          <p:cNvPr id="396" name="Google Shape;396;p56"/>
          <p:cNvPicPr preferRelativeResize="0"/>
          <p:nvPr/>
        </p:nvPicPr>
        <p:blipFill rotWithShape="1">
          <a:blip r:embed="rId5">
            <a:alphaModFix/>
          </a:blip>
          <a:srcRect l="14266" b="14879"/>
          <a:stretch/>
        </p:blipFill>
        <p:spPr>
          <a:xfrm>
            <a:off x="6910875" y="4556375"/>
            <a:ext cx="1916100" cy="230162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83"/>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38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pic>
        <p:nvPicPr>
          <p:cNvPr id="402" name="Google Shape;402;p57"/>
          <p:cNvPicPr preferRelativeResize="0"/>
          <p:nvPr/>
        </p:nvPicPr>
        <p:blipFill rotWithShape="1">
          <a:blip r:embed="rId3">
            <a:alphaModFix/>
          </a:blip>
          <a:srcRect l="14266" b="6402"/>
          <a:stretch/>
        </p:blipFill>
        <p:spPr>
          <a:xfrm>
            <a:off x="3144700" y="1868076"/>
            <a:ext cx="3051426" cy="4030475"/>
          </a:xfrm>
          <a:prstGeom prst="rect">
            <a:avLst/>
          </a:prstGeom>
          <a:noFill/>
          <a:ln>
            <a:noFill/>
          </a:ln>
        </p:spPr>
      </p:pic>
      <p:sp>
        <p:nvSpPr>
          <p:cNvPr id="403" name="Google Shape;403;p57"/>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Arial"/>
              <a:buNone/>
            </a:pPr>
            <a:r>
              <a:rPr lang="en-US" sz="1000">
                <a:solidFill>
                  <a:srgbClr val="343451"/>
                </a:solidFill>
                <a:latin typeface="Arial"/>
                <a:ea typeface="Arial"/>
                <a:cs typeface="Arial"/>
                <a:sym typeface="Arial"/>
              </a:rPr>
              <a:t>© FEMM</a:t>
            </a:r>
            <a:endParaRPr/>
          </a:p>
        </p:txBody>
      </p:sp>
      <p:sp>
        <p:nvSpPr>
          <p:cNvPr id="404" name="Google Shape;404;p57"/>
          <p:cNvSpPr txBox="1"/>
          <p:nvPr/>
        </p:nvSpPr>
        <p:spPr>
          <a:xfrm>
            <a:off x="611200" y="1173225"/>
            <a:ext cx="2533500" cy="1754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US" sz="2500" b="1">
                <a:solidFill>
                  <a:srgbClr val="FF9900"/>
                </a:solidFill>
                <a:latin typeface="Lexend"/>
                <a:ea typeface="Lexend"/>
                <a:cs typeface="Lexend"/>
                <a:sym typeface="Lexend"/>
              </a:rPr>
              <a:t>NEGATIVE ➖</a:t>
            </a:r>
            <a:r>
              <a:rPr lang="en-US" sz="3600" b="1">
                <a:solidFill>
                  <a:srgbClr val="343451"/>
                </a:solidFill>
                <a:latin typeface="Lexend"/>
                <a:ea typeface="Lexend"/>
                <a:cs typeface="Lexend"/>
                <a:sym typeface="Lexend"/>
              </a:rPr>
              <a:t> 			    </a:t>
            </a:r>
            <a:endParaRPr sz="3600" b="1">
              <a:solidFill>
                <a:srgbClr val="8587C2"/>
              </a:solidFill>
              <a:latin typeface="Lexend"/>
              <a:ea typeface="Lexend"/>
              <a:cs typeface="Lexend"/>
              <a:sym typeface="Lexend"/>
            </a:endParaRPr>
          </a:p>
          <a:p>
            <a:pPr marL="0" lvl="0" indent="0" algn="l" rtl="0">
              <a:spcBef>
                <a:spcPts val="0"/>
              </a:spcBef>
              <a:spcAft>
                <a:spcPts val="0"/>
              </a:spcAft>
              <a:buNone/>
            </a:pPr>
            <a:endParaRPr sz="3000">
              <a:solidFill>
                <a:srgbClr val="595959"/>
              </a:solidFill>
              <a:latin typeface="Calibri"/>
              <a:ea typeface="Calibri"/>
              <a:cs typeface="Calibri"/>
              <a:sym typeface="Calibri"/>
            </a:endParaRPr>
          </a:p>
        </p:txBody>
      </p:sp>
      <p:sp>
        <p:nvSpPr>
          <p:cNvPr id="405" name="Google Shape;405;p57"/>
          <p:cNvSpPr/>
          <p:nvPr/>
        </p:nvSpPr>
        <p:spPr>
          <a:xfrm>
            <a:off x="207225" y="1858475"/>
            <a:ext cx="2751000" cy="1020000"/>
          </a:xfrm>
          <a:prstGeom prst="wedgeRoundRectCallout">
            <a:avLst>
              <a:gd name="adj1" fmla="val 60242"/>
              <a:gd name="adj2" fmla="val 94370"/>
              <a:gd name="adj3" fmla="val 0"/>
            </a:avLst>
          </a:prstGeom>
          <a:solidFill>
            <a:srgbClr val="EFEFE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i="1">
                <a:solidFill>
                  <a:schemeClr val="dk1"/>
                </a:solidFill>
                <a:latin typeface="Annie Use Your Telescope"/>
                <a:ea typeface="Annie Use Your Telescope"/>
                <a:cs typeface="Annie Use Your Telescope"/>
                <a:sym typeface="Annie Use Your Telescope"/>
              </a:rPr>
              <a:t>I failed and embarrassed myself.</a:t>
            </a:r>
            <a:endParaRPr sz="1800" b="1" i="1">
              <a:solidFill>
                <a:schemeClr val="dk1"/>
              </a:solidFill>
              <a:latin typeface="Annie Use Your Telescope"/>
              <a:ea typeface="Annie Use Your Telescope"/>
              <a:cs typeface="Annie Use Your Telescope"/>
              <a:sym typeface="Annie Use Your Telescope"/>
            </a:endParaRPr>
          </a:p>
        </p:txBody>
      </p:sp>
      <p:sp>
        <p:nvSpPr>
          <p:cNvPr id="406" name="Google Shape;406;p57"/>
          <p:cNvSpPr/>
          <p:nvPr/>
        </p:nvSpPr>
        <p:spPr>
          <a:xfrm>
            <a:off x="577125" y="3234925"/>
            <a:ext cx="2533500" cy="1754700"/>
          </a:xfrm>
          <a:prstGeom prst="wedgeRoundRectCallout">
            <a:avLst>
              <a:gd name="adj1" fmla="val 64847"/>
              <a:gd name="adj2" fmla="val 42381"/>
              <a:gd name="adj3" fmla="val 0"/>
            </a:avLst>
          </a:prstGeom>
          <a:solidFill>
            <a:srgbClr val="F2F2F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a:solidFill>
                  <a:schemeClr val="dk1"/>
                </a:solidFill>
                <a:latin typeface="Annie Use Your Telescope"/>
                <a:ea typeface="Annie Use Your Telescope"/>
                <a:cs typeface="Annie Use Your Telescope"/>
                <a:sym typeface="Annie Use Your Telescope"/>
              </a:rPr>
              <a:t>I’m a failure so I will just pretend I don’t care.</a:t>
            </a:r>
            <a:endParaRPr sz="1800" b="1">
              <a:solidFill>
                <a:schemeClr val="dk1"/>
              </a:solidFill>
              <a:latin typeface="Annie Use Your Telescope"/>
              <a:ea typeface="Annie Use Your Telescope"/>
              <a:cs typeface="Annie Use Your Telescope"/>
              <a:sym typeface="Annie Use Your Telescope"/>
            </a:endParaRPr>
          </a:p>
        </p:txBody>
      </p:sp>
      <p:sp>
        <p:nvSpPr>
          <p:cNvPr id="407" name="Google Shape;407;p57"/>
          <p:cNvSpPr/>
          <p:nvPr/>
        </p:nvSpPr>
        <p:spPr>
          <a:xfrm>
            <a:off x="244750" y="5440025"/>
            <a:ext cx="3114000" cy="987000"/>
          </a:xfrm>
          <a:prstGeom prst="wedgeRoundRectCallout">
            <a:avLst>
              <a:gd name="adj1" fmla="val 59004"/>
              <a:gd name="adj2" fmla="val 14344"/>
              <a:gd name="adj3" fmla="val 0"/>
            </a:avLst>
          </a:prstGeom>
          <a:solidFill>
            <a:srgbClr val="EFEFE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i="1">
                <a:solidFill>
                  <a:schemeClr val="dk1"/>
                </a:solidFill>
                <a:latin typeface="Annie Use Your Telescope"/>
                <a:ea typeface="Annie Use Your Telescope"/>
                <a:cs typeface="Annie Use Your Telescope"/>
                <a:sym typeface="Annie Use Your Telescope"/>
              </a:rPr>
              <a:t>I’ve never done this before so I don’t want to try and fail.</a:t>
            </a:r>
            <a:endParaRPr sz="1800" b="1" i="1">
              <a:solidFill>
                <a:schemeClr val="dk1"/>
              </a:solidFill>
              <a:latin typeface="Annie Use Your Telescope"/>
              <a:ea typeface="Annie Use Your Telescope"/>
              <a:cs typeface="Annie Use Your Telescope"/>
              <a:sym typeface="Annie Use Your Telescope"/>
            </a:endParaRPr>
          </a:p>
        </p:txBody>
      </p:sp>
      <p:sp>
        <p:nvSpPr>
          <p:cNvPr id="408" name="Google Shape;408;p57"/>
          <p:cNvSpPr/>
          <p:nvPr/>
        </p:nvSpPr>
        <p:spPr>
          <a:xfrm>
            <a:off x="5886925" y="1868063"/>
            <a:ext cx="2751000" cy="1020000"/>
          </a:xfrm>
          <a:prstGeom prst="wedgeRoundRectCallout">
            <a:avLst>
              <a:gd name="adj1" fmla="val -64123"/>
              <a:gd name="adj2" fmla="val 95679"/>
              <a:gd name="adj3" fmla="val 0"/>
            </a:avLst>
          </a:prstGeom>
          <a:solidFill>
            <a:srgbClr val="CFE2F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i="1">
                <a:solidFill>
                  <a:schemeClr val="dk1"/>
                </a:solidFill>
                <a:latin typeface="Annie Use Your Telescope"/>
                <a:ea typeface="Annie Use Your Telescope"/>
                <a:cs typeface="Annie Use Your Telescope"/>
                <a:sym typeface="Annie Use Your Telescope"/>
              </a:rPr>
              <a:t>I’m proud of myself. It takes courage to try to be excellent and I am trying.</a:t>
            </a:r>
            <a:endParaRPr sz="1800" b="1" i="1">
              <a:solidFill>
                <a:schemeClr val="dk1"/>
              </a:solidFill>
              <a:latin typeface="Annie Use Your Telescope"/>
              <a:ea typeface="Annie Use Your Telescope"/>
              <a:cs typeface="Annie Use Your Telescope"/>
              <a:sym typeface="Annie Use Your Telescope"/>
            </a:endParaRPr>
          </a:p>
        </p:txBody>
      </p:sp>
      <p:sp>
        <p:nvSpPr>
          <p:cNvPr id="409" name="Google Shape;409;p57"/>
          <p:cNvSpPr/>
          <p:nvPr/>
        </p:nvSpPr>
        <p:spPr>
          <a:xfrm>
            <a:off x="5886900" y="3420325"/>
            <a:ext cx="2533500" cy="1383900"/>
          </a:xfrm>
          <a:prstGeom prst="wedgeRoundRectCallout">
            <a:avLst>
              <a:gd name="adj1" fmla="val -68654"/>
              <a:gd name="adj2" fmla="val 43825"/>
              <a:gd name="adj3" fmla="val 0"/>
            </a:avLst>
          </a:prstGeom>
          <a:solidFill>
            <a:srgbClr val="CFE2F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a:solidFill>
                  <a:schemeClr val="dk1"/>
                </a:solidFill>
                <a:latin typeface="Annie Use Your Telescope"/>
                <a:ea typeface="Annie Use Your Telescope"/>
                <a:cs typeface="Annie Use Your Telescope"/>
                <a:sym typeface="Annie Use Your Telescope"/>
              </a:rPr>
              <a:t>I am capable of changing my habits and I want to get healthier for me.</a:t>
            </a:r>
            <a:endParaRPr sz="1800" b="1">
              <a:solidFill>
                <a:schemeClr val="dk1"/>
              </a:solidFill>
              <a:latin typeface="Annie Use Your Telescope"/>
              <a:ea typeface="Annie Use Your Telescope"/>
              <a:cs typeface="Annie Use Your Telescope"/>
              <a:sym typeface="Annie Use Your Telescope"/>
            </a:endParaRPr>
          </a:p>
        </p:txBody>
      </p:sp>
      <p:sp>
        <p:nvSpPr>
          <p:cNvPr id="410" name="Google Shape;410;p57"/>
          <p:cNvSpPr/>
          <p:nvPr/>
        </p:nvSpPr>
        <p:spPr>
          <a:xfrm flipH="1">
            <a:off x="5333975" y="5440025"/>
            <a:ext cx="3469500" cy="987000"/>
          </a:xfrm>
          <a:prstGeom prst="wedgeRoundRectCallout">
            <a:avLst>
              <a:gd name="adj1" fmla="val 65426"/>
              <a:gd name="adj2" fmla="val -60339"/>
              <a:gd name="adj3" fmla="val 0"/>
            </a:avLst>
          </a:prstGeom>
          <a:solidFill>
            <a:srgbClr val="CFE2F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i="1">
                <a:solidFill>
                  <a:schemeClr val="dk1"/>
                </a:solidFill>
                <a:latin typeface="Annie Use Your Telescope"/>
                <a:ea typeface="Annie Use Your Telescope"/>
                <a:cs typeface="Annie Use Your Telescope"/>
                <a:sym typeface="Annie Use Your Telescope"/>
              </a:rPr>
              <a:t>I’ve never done this before so this is an opportunity to challenge myself.</a:t>
            </a:r>
            <a:endParaRPr sz="1800" b="1" i="1">
              <a:solidFill>
                <a:schemeClr val="dk1"/>
              </a:solidFill>
              <a:latin typeface="Annie Use Your Telescope"/>
              <a:ea typeface="Annie Use Your Telescope"/>
              <a:cs typeface="Annie Use Your Telescope"/>
              <a:sym typeface="Annie Use Your Telescope"/>
            </a:endParaRPr>
          </a:p>
        </p:txBody>
      </p:sp>
      <p:sp>
        <p:nvSpPr>
          <p:cNvPr id="411" name="Google Shape;411;p57"/>
          <p:cNvSpPr txBox="1"/>
          <p:nvPr/>
        </p:nvSpPr>
        <p:spPr>
          <a:xfrm>
            <a:off x="3561063" y="1298675"/>
            <a:ext cx="1822800" cy="785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900" b="1">
                <a:solidFill>
                  <a:srgbClr val="343451"/>
                </a:solidFill>
                <a:latin typeface="Annie Use Your Telescope"/>
                <a:ea typeface="Annie Use Your Telescope"/>
                <a:cs typeface="Annie Use Your Telescope"/>
                <a:sym typeface="Annie Use Your Telescope"/>
              </a:rPr>
              <a:t>Self-Talk</a:t>
            </a:r>
            <a:endParaRPr sz="1700"/>
          </a:p>
        </p:txBody>
      </p:sp>
      <p:sp>
        <p:nvSpPr>
          <p:cNvPr id="412" name="Google Shape;412;p57"/>
          <p:cNvSpPr txBox="1"/>
          <p:nvPr/>
        </p:nvSpPr>
        <p:spPr>
          <a:xfrm>
            <a:off x="5914700" y="1298675"/>
            <a:ext cx="24198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500" b="1">
                <a:solidFill>
                  <a:srgbClr val="81B9FF"/>
                </a:solidFill>
                <a:latin typeface="Lexend"/>
                <a:ea typeface="Lexend"/>
                <a:cs typeface="Lexend"/>
                <a:sym typeface="Lexend"/>
              </a:rPr>
              <a:t>POSITIVE</a:t>
            </a:r>
            <a:r>
              <a:rPr lang="en-US" sz="2500" b="1">
                <a:solidFill>
                  <a:srgbClr val="8587C2"/>
                </a:solidFill>
                <a:latin typeface="Lexend"/>
                <a:ea typeface="Lexend"/>
                <a:cs typeface="Lexend"/>
                <a:sym typeface="Lexend"/>
              </a:rPr>
              <a:t> ✔️</a:t>
            </a:r>
            <a:endParaRPr sz="2500" b="1">
              <a:solidFill>
                <a:srgbClr val="8587C2"/>
              </a:solidFill>
              <a:latin typeface="Lexend"/>
              <a:ea typeface="Lexend"/>
              <a:cs typeface="Lexend"/>
              <a:sym typeface="Lexend"/>
            </a:endParaRPr>
          </a:p>
        </p:txBody>
      </p:sp>
      <p:sp>
        <p:nvSpPr>
          <p:cNvPr id="413" name="Google Shape;413;p57"/>
          <p:cNvSpPr txBox="1"/>
          <p:nvPr/>
        </p:nvSpPr>
        <p:spPr>
          <a:xfrm>
            <a:off x="243150" y="495100"/>
            <a:ext cx="8713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b="1">
                <a:solidFill>
                  <a:schemeClr val="lt1"/>
                </a:solidFill>
                <a:latin typeface="Lexend"/>
                <a:ea typeface="Lexend"/>
                <a:cs typeface="Lexend"/>
                <a:sym typeface="Lexend"/>
              </a:rPr>
              <a:t>Self</a:t>
            </a:r>
            <a:r>
              <a:rPr lang="en-US" sz="2800">
                <a:solidFill>
                  <a:schemeClr val="lt1"/>
                </a:solidFill>
                <a:latin typeface="Lexend Thin"/>
                <a:ea typeface="Lexend Thin"/>
                <a:cs typeface="Lexend Thin"/>
                <a:sym typeface="Lexend Thin"/>
              </a:rPr>
              <a:t>-awareness </a:t>
            </a:r>
            <a:r>
              <a:rPr lang="en-US" sz="2800" b="1">
                <a:solidFill>
                  <a:schemeClr val="lt1"/>
                </a:solidFill>
                <a:latin typeface="Lexend"/>
                <a:ea typeface="Lexend"/>
                <a:cs typeface="Lexend"/>
                <a:sym typeface="Lexend"/>
              </a:rPr>
              <a:t>and Stress</a:t>
            </a:r>
            <a:endParaRPr sz="1200" b="1"/>
          </a:p>
        </p:txBody>
      </p:sp>
      <p:sp>
        <p:nvSpPr>
          <p:cNvPr id="414" name="Google Shape;414;p57"/>
          <p:cNvSpPr txBox="1"/>
          <p:nvPr/>
        </p:nvSpPr>
        <p:spPr>
          <a:xfrm>
            <a:off x="243150" y="495100"/>
            <a:ext cx="8713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b="1">
                <a:solidFill>
                  <a:schemeClr val="lt1"/>
                </a:solidFill>
                <a:latin typeface="Lexend"/>
                <a:ea typeface="Lexend"/>
                <a:cs typeface="Lexend"/>
                <a:sym typeface="Lexend"/>
              </a:rPr>
              <a:t>Self</a:t>
            </a:r>
            <a:r>
              <a:rPr lang="en-US" sz="2800">
                <a:solidFill>
                  <a:schemeClr val="lt1"/>
                </a:solidFill>
                <a:latin typeface="Lexend Thin"/>
                <a:ea typeface="Lexend Thin"/>
                <a:cs typeface="Lexend Thin"/>
                <a:sym typeface="Lexend Thin"/>
              </a:rPr>
              <a:t>-awareness </a:t>
            </a:r>
            <a:r>
              <a:rPr lang="en-US" sz="2800" b="1">
                <a:solidFill>
                  <a:schemeClr val="lt1"/>
                </a:solidFill>
                <a:latin typeface="Lexend"/>
                <a:ea typeface="Lexend"/>
                <a:cs typeface="Lexend"/>
                <a:sym typeface="Lexend"/>
              </a:rPr>
              <a:t>and Stress</a:t>
            </a:r>
            <a:endParaRPr sz="1200" b="1"/>
          </a:p>
        </p:txBody>
      </p:sp>
      <p:sp>
        <p:nvSpPr>
          <p:cNvPr id="415" name="Google Shape;415;p57"/>
          <p:cNvSpPr/>
          <p:nvPr/>
        </p:nvSpPr>
        <p:spPr>
          <a:xfrm>
            <a:off x="0" y="42790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416" name="Google Shape;416;p57"/>
          <p:cNvSpPr txBox="1"/>
          <p:nvPr/>
        </p:nvSpPr>
        <p:spPr>
          <a:xfrm>
            <a:off x="243150" y="495100"/>
            <a:ext cx="8713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b="1">
                <a:solidFill>
                  <a:schemeClr val="lt1"/>
                </a:solidFill>
                <a:latin typeface="Lexend"/>
                <a:ea typeface="Lexend"/>
                <a:cs typeface="Lexend"/>
                <a:sym typeface="Lexend"/>
              </a:rPr>
              <a:t>Self</a:t>
            </a:r>
            <a:r>
              <a:rPr lang="en-US" sz="2800">
                <a:solidFill>
                  <a:schemeClr val="lt1"/>
                </a:solidFill>
                <a:latin typeface="Lexend Thin"/>
                <a:ea typeface="Lexend Thin"/>
                <a:cs typeface="Lexend Thin"/>
                <a:sym typeface="Lexend Thin"/>
              </a:rPr>
              <a:t>-Awareness </a:t>
            </a:r>
            <a:r>
              <a:rPr lang="en-US" sz="2800" b="1">
                <a:solidFill>
                  <a:schemeClr val="lt1"/>
                </a:solidFill>
                <a:latin typeface="Lexend"/>
                <a:ea typeface="Lexend"/>
                <a:cs typeface="Lexend"/>
                <a:sym typeface="Lexend"/>
              </a:rPr>
              <a:t>and Stress</a:t>
            </a:r>
            <a:endParaRPr sz="1200" b="1"/>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pic>
        <p:nvPicPr>
          <p:cNvPr id="422" name="Google Shape;422;p58"/>
          <p:cNvPicPr preferRelativeResize="0"/>
          <p:nvPr/>
        </p:nvPicPr>
        <p:blipFill rotWithShape="1">
          <a:blip r:embed="rId3">
            <a:alphaModFix/>
          </a:blip>
          <a:srcRect l="14266" b="14879"/>
          <a:stretch/>
        </p:blipFill>
        <p:spPr>
          <a:xfrm>
            <a:off x="7287975" y="4569900"/>
            <a:ext cx="1859075" cy="2233124"/>
          </a:xfrm>
          <a:prstGeom prst="rect">
            <a:avLst/>
          </a:prstGeom>
          <a:noFill/>
          <a:ln>
            <a:noFill/>
          </a:ln>
        </p:spPr>
      </p:pic>
      <p:sp>
        <p:nvSpPr>
          <p:cNvPr id="423" name="Google Shape;423;p58"/>
          <p:cNvSpPr txBox="1"/>
          <p:nvPr/>
        </p:nvSpPr>
        <p:spPr>
          <a:xfrm>
            <a:off x="7256463" y="839788"/>
            <a:ext cx="184200" cy="368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24" name="Google Shape;424;p58"/>
          <p:cNvSpPr txBox="1"/>
          <p:nvPr/>
        </p:nvSpPr>
        <p:spPr>
          <a:xfrm>
            <a:off x="214325" y="3819800"/>
            <a:ext cx="1916100" cy="400200"/>
          </a:xfrm>
          <a:prstGeom prst="rect">
            <a:avLst/>
          </a:prstGeom>
          <a:solidFill>
            <a:schemeClr val="lt1"/>
          </a:solid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425" name="Google Shape;425;p58"/>
          <p:cNvSpPr txBox="1"/>
          <p:nvPr/>
        </p:nvSpPr>
        <p:spPr>
          <a:xfrm>
            <a:off x="214325" y="4571300"/>
            <a:ext cx="1916100" cy="400200"/>
          </a:xfrm>
          <a:prstGeom prst="rect">
            <a:avLst/>
          </a:prstGeom>
          <a:solidFill>
            <a:schemeClr val="lt1"/>
          </a:solid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426" name="Google Shape;426;p58"/>
          <p:cNvSpPr txBox="1"/>
          <p:nvPr/>
        </p:nvSpPr>
        <p:spPr>
          <a:xfrm>
            <a:off x="863475" y="1360600"/>
            <a:ext cx="8725800" cy="4682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br>
              <a:rPr lang="en-US" sz="2400">
                <a:solidFill>
                  <a:schemeClr val="dk1"/>
                </a:solidFill>
                <a:latin typeface="Annie Use Your Telescope"/>
                <a:ea typeface="Annie Use Your Telescope"/>
                <a:cs typeface="Annie Use Your Telescope"/>
                <a:sym typeface="Annie Use Your Telescope"/>
              </a:rPr>
            </a:br>
            <a:endParaRPr sz="2400">
              <a:solidFill>
                <a:schemeClr val="dk1"/>
              </a:solidFill>
              <a:latin typeface="Annie Use Your Telescope"/>
              <a:ea typeface="Annie Use Your Telescope"/>
              <a:cs typeface="Annie Use Your Telescope"/>
              <a:sym typeface="Annie Use Your Telescope"/>
            </a:endParaRPr>
          </a:p>
          <a:p>
            <a:pPr marL="0" lvl="0" indent="0" algn="l" rtl="0">
              <a:spcBef>
                <a:spcPts val="0"/>
              </a:spcBef>
              <a:spcAft>
                <a:spcPts val="0"/>
              </a:spcAft>
              <a:buNone/>
            </a:pPr>
            <a:r>
              <a:rPr lang="en-US" sz="1700">
                <a:solidFill>
                  <a:srgbClr val="585572"/>
                </a:solidFill>
                <a:latin typeface="Lexend Thin"/>
                <a:ea typeface="Lexend Thin"/>
                <a:cs typeface="Lexend Thin"/>
                <a:sym typeface="Lexend Thin"/>
              </a:rPr>
              <a:t>EXAMPLES</a:t>
            </a:r>
            <a:endParaRPr sz="2400">
              <a:solidFill>
                <a:schemeClr val="dk1"/>
              </a:solidFill>
              <a:latin typeface="Annie Use Your Telescope"/>
              <a:ea typeface="Annie Use Your Telescope"/>
              <a:cs typeface="Annie Use Your Telescope"/>
              <a:sym typeface="Annie Use Your Telescope"/>
            </a:endParaRPr>
          </a:p>
          <a:p>
            <a:pPr marL="457200" lvl="0" indent="-323850" algn="l" rtl="0">
              <a:lnSpc>
                <a:spcPct val="115000"/>
              </a:lnSpc>
              <a:spcBef>
                <a:spcPts val="1200"/>
              </a:spcBef>
              <a:spcAft>
                <a:spcPts val="0"/>
              </a:spcAft>
              <a:buClr>
                <a:schemeClr val="dk1"/>
              </a:buClr>
              <a:buSzPts val="1500"/>
              <a:buFont typeface="Annie Use Your Telescope"/>
              <a:buAutoNum type="arabicPeriod"/>
            </a:pPr>
            <a:r>
              <a:rPr lang="en-US" sz="2400" b="1">
                <a:solidFill>
                  <a:schemeClr val="dk1"/>
                </a:solidFill>
                <a:latin typeface="Annie Use Your Telescope"/>
                <a:ea typeface="Annie Use Your Telescope"/>
                <a:cs typeface="Annie Use Your Telescope"/>
                <a:sym typeface="Annie Use Your Telescope"/>
              </a:rPr>
              <a:t>Exercising or getting outdoors to enjoy nature</a:t>
            </a:r>
            <a:endParaRPr sz="2400" b="1">
              <a:solidFill>
                <a:schemeClr val="dk1"/>
              </a:solidFill>
              <a:latin typeface="Annie Use Your Telescope"/>
              <a:ea typeface="Annie Use Your Telescope"/>
              <a:cs typeface="Annie Use Your Telescope"/>
              <a:sym typeface="Annie Use Your Telescope"/>
            </a:endParaRPr>
          </a:p>
          <a:p>
            <a:pPr marL="457200" lvl="0" indent="-323850" algn="l" rtl="0">
              <a:lnSpc>
                <a:spcPct val="115000"/>
              </a:lnSpc>
              <a:spcBef>
                <a:spcPts val="0"/>
              </a:spcBef>
              <a:spcAft>
                <a:spcPts val="0"/>
              </a:spcAft>
              <a:buClr>
                <a:schemeClr val="dk1"/>
              </a:buClr>
              <a:buSzPts val="1500"/>
              <a:buFont typeface="Annie Use Your Telescope"/>
              <a:buAutoNum type="arabicPeriod"/>
            </a:pPr>
            <a:r>
              <a:rPr lang="en-US" sz="2400" b="1">
                <a:solidFill>
                  <a:schemeClr val="dk1"/>
                </a:solidFill>
                <a:latin typeface="Annie Use Your Telescope"/>
                <a:ea typeface="Annie Use Your Telescope"/>
                <a:cs typeface="Annie Use Your Telescope"/>
                <a:sym typeface="Annie Use Your Telescope"/>
              </a:rPr>
              <a:t>Getting enough sleep</a:t>
            </a:r>
            <a:endParaRPr sz="2400" b="1">
              <a:solidFill>
                <a:schemeClr val="dk1"/>
              </a:solidFill>
              <a:latin typeface="Annie Use Your Telescope"/>
              <a:ea typeface="Annie Use Your Telescope"/>
              <a:cs typeface="Annie Use Your Telescope"/>
              <a:sym typeface="Annie Use Your Telescope"/>
            </a:endParaRPr>
          </a:p>
          <a:p>
            <a:pPr marL="457200" lvl="0" indent="-323850" algn="l" rtl="0">
              <a:lnSpc>
                <a:spcPct val="115000"/>
              </a:lnSpc>
              <a:spcBef>
                <a:spcPts val="0"/>
              </a:spcBef>
              <a:spcAft>
                <a:spcPts val="0"/>
              </a:spcAft>
              <a:buClr>
                <a:schemeClr val="dk1"/>
              </a:buClr>
              <a:buSzPts val="1500"/>
              <a:buFont typeface="Annie Use Your Telescope"/>
              <a:buAutoNum type="arabicPeriod"/>
            </a:pPr>
            <a:r>
              <a:rPr lang="en-US" sz="2400" b="1">
                <a:solidFill>
                  <a:schemeClr val="dk1"/>
                </a:solidFill>
                <a:latin typeface="Annie Use Your Telescope"/>
                <a:ea typeface="Annie Use Your Telescope"/>
                <a:cs typeface="Annie Use Your Telescope"/>
                <a:sym typeface="Annie Use Your Telescope"/>
              </a:rPr>
              <a:t>Eating healthy foods</a:t>
            </a:r>
            <a:endParaRPr sz="2400" b="1">
              <a:solidFill>
                <a:schemeClr val="dk1"/>
              </a:solidFill>
              <a:latin typeface="Annie Use Your Telescope"/>
              <a:ea typeface="Annie Use Your Telescope"/>
              <a:cs typeface="Annie Use Your Telescope"/>
              <a:sym typeface="Annie Use Your Telescope"/>
            </a:endParaRPr>
          </a:p>
          <a:p>
            <a:pPr marL="457200" lvl="0" indent="-323850" algn="l" rtl="0">
              <a:lnSpc>
                <a:spcPct val="115000"/>
              </a:lnSpc>
              <a:spcBef>
                <a:spcPts val="0"/>
              </a:spcBef>
              <a:spcAft>
                <a:spcPts val="0"/>
              </a:spcAft>
              <a:buClr>
                <a:schemeClr val="dk1"/>
              </a:buClr>
              <a:buSzPts val="1500"/>
              <a:buFont typeface="Annie Use Your Telescope"/>
              <a:buAutoNum type="arabicPeriod"/>
            </a:pPr>
            <a:r>
              <a:rPr lang="en-US" sz="2400">
                <a:solidFill>
                  <a:schemeClr val="dk1"/>
                </a:solidFill>
                <a:latin typeface="Annie Use Your Telescope"/>
                <a:ea typeface="Annie Use Your Telescope"/>
                <a:cs typeface="Annie Use Your Telescope"/>
                <a:sym typeface="Annie Use Your Telescope"/>
              </a:rPr>
              <a:t>Spending time with family members and friends who want </a:t>
            </a:r>
            <a:br>
              <a:rPr lang="en-US" sz="2400">
                <a:solidFill>
                  <a:schemeClr val="dk1"/>
                </a:solidFill>
                <a:latin typeface="Annie Use Your Telescope"/>
                <a:ea typeface="Annie Use Your Telescope"/>
                <a:cs typeface="Annie Use Your Telescope"/>
                <a:sym typeface="Annie Use Your Telescope"/>
              </a:rPr>
            </a:br>
            <a:r>
              <a:rPr lang="en-US" sz="2400">
                <a:solidFill>
                  <a:schemeClr val="dk1"/>
                </a:solidFill>
                <a:latin typeface="Annie Use Your Telescope"/>
                <a:ea typeface="Annie Use Your Telescope"/>
                <a:cs typeface="Annie Use Your Telescope"/>
                <a:sym typeface="Annie Use Your Telescope"/>
              </a:rPr>
              <a:t>what’s best for you</a:t>
            </a:r>
            <a:endParaRPr sz="2400">
              <a:solidFill>
                <a:schemeClr val="dk1"/>
              </a:solidFill>
              <a:latin typeface="Annie Use Your Telescope"/>
              <a:ea typeface="Annie Use Your Telescope"/>
              <a:cs typeface="Annie Use Your Telescope"/>
              <a:sym typeface="Annie Use Your Telescope"/>
            </a:endParaRPr>
          </a:p>
          <a:p>
            <a:pPr marL="457200" lvl="0" indent="-323850" algn="l" rtl="0">
              <a:lnSpc>
                <a:spcPct val="115000"/>
              </a:lnSpc>
              <a:spcBef>
                <a:spcPts val="0"/>
              </a:spcBef>
              <a:spcAft>
                <a:spcPts val="0"/>
              </a:spcAft>
              <a:buClr>
                <a:schemeClr val="dk1"/>
              </a:buClr>
              <a:buSzPts val="1500"/>
              <a:buFont typeface="Annie Use Your Telescope"/>
              <a:buAutoNum type="arabicPeriod"/>
            </a:pPr>
            <a:r>
              <a:rPr lang="en-US" sz="2400">
                <a:solidFill>
                  <a:schemeClr val="dk1"/>
                </a:solidFill>
                <a:latin typeface="Annie Use Your Telescope"/>
                <a:ea typeface="Annie Use Your Telescope"/>
                <a:cs typeface="Annie Use Your Telescope"/>
                <a:sym typeface="Annie Use Your Telescope"/>
              </a:rPr>
              <a:t>Playing music </a:t>
            </a:r>
            <a:endParaRPr sz="2400">
              <a:solidFill>
                <a:schemeClr val="dk1"/>
              </a:solidFill>
              <a:latin typeface="Annie Use Your Telescope"/>
              <a:ea typeface="Annie Use Your Telescope"/>
              <a:cs typeface="Annie Use Your Telescope"/>
              <a:sym typeface="Annie Use Your Telescope"/>
            </a:endParaRPr>
          </a:p>
          <a:p>
            <a:pPr marL="457200" lvl="0" indent="-323850" algn="l" rtl="0">
              <a:lnSpc>
                <a:spcPct val="115000"/>
              </a:lnSpc>
              <a:spcBef>
                <a:spcPts val="0"/>
              </a:spcBef>
              <a:spcAft>
                <a:spcPts val="0"/>
              </a:spcAft>
              <a:buClr>
                <a:schemeClr val="dk1"/>
              </a:buClr>
              <a:buSzPts val="1500"/>
              <a:buFont typeface="Annie Use Your Telescope"/>
              <a:buAutoNum type="arabicPeriod"/>
            </a:pPr>
            <a:r>
              <a:rPr lang="en-US" sz="2400">
                <a:solidFill>
                  <a:schemeClr val="dk1"/>
                </a:solidFill>
                <a:latin typeface="Annie Use Your Telescope"/>
                <a:ea typeface="Annie Use Your Telescope"/>
                <a:cs typeface="Annie Use Your Telescope"/>
                <a:sym typeface="Annie Use Your Telescope"/>
              </a:rPr>
              <a:t>Volunteering</a:t>
            </a:r>
            <a:endParaRPr sz="2400">
              <a:solidFill>
                <a:schemeClr val="dk1"/>
              </a:solidFill>
              <a:latin typeface="Annie Use Your Telescope"/>
              <a:ea typeface="Annie Use Your Telescope"/>
              <a:cs typeface="Annie Use Your Telescope"/>
              <a:sym typeface="Annie Use Your Telescope"/>
            </a:endParaRPr>
          </a:p>
          <a:p>
            <a:pPr marL="457200" lvl="0" indent="-323850" algn="l" rtl="0">
              <a:lnSpc>
                <a:spcPct val="115000"/>
              </a:lnSpc>
              <a:spcBef>
                <a:spcPts val="0"/>
              </a:spcBef>
              <a:spcAft>
                <a:spcPts val="0"/>
              </a:spcAft>
              <a:buClr>
                <a:schemeClr val="dk1"/>
              </a:buClr>
              <a:buSzPts val="1500"/>
              <a:buFont typeface="Annie Use Your Telescope"/>
              <a:buAutoNum type="arabicPeriod"/>
            </a:pPr>
            <a:r>
              <a:rPr lang="en-US" sz="2400">
                <a:solidFill>
                  <a:schemeClr val="dk1"/>
                </a:solidFill>
                <a:latin typeface="Annie Use Your Telescope"/>
                <a:ea typeface="Annie Use Your Telescope"/>
                <a:cs typeface="Annie Use Your Telescope"/>
                <a:sym typeface="Annie Use Your Telescope"/>
              </a:rPr>
              <a:t>Making and following through with an action plan</a:t>
            </a:r>
            <a:endParaRPr sz="2200" b="1">
              <a:solidFill>
                <a:srgbClr val="585572"/>
              </a:solidFill>
              <a:latin typeface="Comfortaa"/>
              <a:ea typeface="Comfortaa"/>
              <a:cs typeface="Comfortaa"/>
              <a:sym typeface="Comfortaa"/>
            </a:endParaRPr>
          </a:p>
        </p:txBody>
      </p:sp>
      <p:pic>
        <p:nvPicPr>
          <p:cNvPr id="427" name="Google Shape;427;p58"/>
          <p:cNvPicPr preferRelativeResize="0"/>
          <p:nvPr/>
        </p:nvPicPr>
        <p:blipFill>
          <a:blip r:embed="rId4">
            <a:alphaModFix/>
          </a:blip>
          <a:stretch>
            <a:fillRect/>
          </a:stretch>
        </p:blipFill>
        <p:spPr>
          <a:xfrm>
            <a:off x="7516875" y="5027500"/>
            <a:ext cx="1085550" cy="868416"/>
          </a:xfrm>
          <a:prstGeom prst="rect">
            <a:avLst/>
          </a:prstGeom>
          <a:noFill/>
          <a:ln>
            <a:noFill/>
          </a:ln>
        </p:spPr>
      </p:pic>
      <p:sp>
        <p:nvSpPr>
          <p:cNvPr id="428" name="Google Shape;428;p58"/>
          <p:cNvSpPr txBox="1"/>
          <p:nvPr/>
        </p:nvSpPr>
        <p:spPr>
          <a:xfrm>
            <a:off x="7141413" y="4026600"/>
            <a:ext cx="2152200" cy="745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300" b="1" i="1">
                <a:solidFill>
                  <a:schemeClr val="dk1"/>
                </a:solidFill>
                <a:latin typeface="Annie Use Your Telescope"/>
                <a:ea typeface="Annie Use Your Telescope"/>
                <a:cs typeface="Annie Use Your Telescope"/>
                <a:sym typeface="Annie Use Your Telescope"/>
              </a:rPr>
              <a:t>This mood will pass. </a:t>
            </a:r>
            <a:br>
              <a:rPr lang="en-US" sz="1300" b="1" i="1">
                <a:solidFill>
                  <a:schemeClr val="dk1"/>
                </a:solidFill>
                <a:latin typeface="Annie Use Your Telescope"/>
                <a:ea typeface="Annie Use Your Telescope"/>
                <a:cs typeface="Annie Use Your Telescope"/>
                <a:sym typeface="Annie Use Your Telescope"/>
              </a:rPr>
            </a:br>
            <a:r>
              <a:rPr lang="en-US" sz="1300" b="1" i="1">
                <a:solidFill>
                  <a:schemeClr val="dk1"/>
                </a:solidFill>
                <a:latin typeface="Annie Use Your Telescope"/>
                <a:ea typeface="Annie Use Your Telescope"/>
                <a:cs typeface="Annie Use Your Telescope"/>
                <a:sym typeface="Annie Use Your Telescope"/>
              </a:rPr>
              <a:t>What I can control </a:t>
            </a:r>
            <a:br>
              <a:rPr lang="en-US" sz="1300" b="1" i="1">
                <a:solidFill>
                  <a:schemeClr val="dk1"/>
                </a:solidFill>
                <a:latin typeface="Annie Use Your Telescope"/>
                <a:ea typeface="Annie Use Your Telescope"/>
                <a:cs typeface="Annie Use Your Telescope"/>
                <a:sym typeface="Annie Use Your Telescope"/>
              </a:rPr>
            </a:br>
            <a:r>
              <a:rPr lang="en-US" sz="1300" b="1" i="1">
                <a:solidFill>
                  <a:schemeClr val="dk1"/>
                </a:solidFill>
                <a:latin typeface="Annie Use Your Telescope"/>
                <a:ea typeface="Annie Use Your Telescope"/>
                <a:cs typeface="Annie Use Your Telescope"/>
                <a:sym typeface="Annie Use Your Telescope"/>
              </a:rPr>
              <a:t>is how I respond. </a:t>
            </a:r>
            <a:endParaRPr sz="1300" b="1" i="1">
              <a:solidFill>
                <a:schemeClr val="dk1"/>
              </a:solidFill>
              <a:latin typeface="Annie Use Your Telescope"/>
              <a:ea typeface="Annie Use Your Telescope"/>
              <a:cs typeface="Annie Use Your Telescope"/>
              <a:sym typeface="Annie Use Your Telescope"/>
            </a:endParaRPr>
          </a:p>
        </p:txBody>
      </p:sp>
      <p:sp>
        <p:nvSpPr>
          <p:cNvPr id="429" name="Google Shape;429;p58"/>
          <p:cNvSpPr txBox="1"/>
          <p:nvPr/>
        </p:nvSpPr>
        <p:spPr>
          <a:xfrm>
            <a:off x="243150" y="495100"/>
            <a:ext cx="8713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b="1">
                <a:solidFill>
                  <a:schemeClr val="lt1"/>
                </a:solidFill>
                <a:latin typeface="Lexend"/>
                <a:ea typeface="Lexend"/>
                <a:cs typeface="Lexend"/>
                <a:sym typeface="Lexend"/>
              </a:rPr>
              <a:t>Self</a:t>
            </a:r>
            <a:r>
              <a:rPr lang="en-US" sz="2800">
                <a:solidFill>
                  <a:schemeClr val="lt1"/>
                </a:solidFill>
                <a:latin typeface="Lexend Thin"/>
                <a:ea typeface="Lexend Thin"/>
                <a:cs typeface="Lexend Thin"/>
                <a:sym typeface="Lexend Thin"/>
              </a:rPr>
              <a:t>-awareness </a:t>
            </a:r>
            <a:r>
              <a:rPr lang="en-US" sz="2800" b="1">
                <a:solidFill>
                  <a:schemeClr val="lt1"/>
                </a:solidFill>
                <a:latin typeface="Lexend"/>
                <a:ea typeface="Lexend"/>
                <a:cs typeface="Lexend"/>
                <a:sym typeface="Lexend"/>
              </a:rPr>
              <a:t>and Stress</a:t>
            </a:r>
            <a:endParaRPr sz="1200" b="1"/>
          </a:p>
        </p:txBody>
      </p:sp>
      <p:sp>
        <p:nvSpPr>
          <p:cNvPr id="430" name="Google Shape;430;p58"/>
          <p:cNvSpPr txBox="1"/>
          <p:nvPr/>
        </p:nvSpPr>
        <p:spPr>
          <a:xfrm>
            <a:off x="243150" y="495100"/>
            <a:ext cx="8713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b="1">
                <a:solidFill>
                  <a:schemeClr val="lt1"/>
                </a:solidFill>
                <a:latin typeface="Lexend"/>
                <a:ea typeface="Lexend"/>
                <a:cs typeface="Lexend"/>
                <a:sym typeface="Lexend"/>
              </a:rPr>
              <a:t>Self</a:t>
            </a:r>
            <a:r>
              <a:rPr lang="en-US" sz="2800">
                <a:solidFill>
                  <a:schemeClr val="lt1"/>
                </a:solidFill>
                <a:latin typeface="Lexend Thin"/>
                <a:ea typeface="Lexend Thin"/>
                <a:cs typeface="Lexend Thin"/>
                <a:sym typeface="Lexend Thin"/>
              </a:rPr>
              <a:t>-awareness </a:t>
            </a:r>
            <a:r>
              <a:rPr lang="en-US" sz="2800" b="1">
                <a:solidFill>
                  <a:schemeClr val="lt1"/>
                </a:solidFill>
                <a:latin typeface="Lexend"/>
                <a:ea typeface="Lexend"/>
                <a:cs typeface="Lexend"/>
                <a:sym typeface="Lexend"/>
              </a:rPr>
              <a:t>and Stress</a:t>
            </a:r>
            <a:endParaRPr sz="1200" b="1"/>
          </a:p>
        </p:txBody>
      </p:sp>
      <p:sp>
        <p:nvSpPr>
          <p:cNvPr id="431" name="Google Shape;431;p58"/>
          <p:cNvSpPr/>
          <p:nvPr/>
        </p:nvSpPr>
        <p:spPr>
          <a:xfrm>
            <a:off x="0" y="42790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432" name="Google Shape;432;p58"/>
          <p:cNvSpPr txBox="1"/>
          <p:nvPr/>
        </p:nvSpPr>
        <p:spPr>
          <a:xfrm>
            <a:off x="243150" y="495100"/>
            <a:ext cx="8713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b="1">
                <a:solidFill>
                  <a:schemeClr val="lt1"/>
                </a:solidFill>
                <a:latin typeface="Lexend"/>
                <a:ea typeface="Lexend"/>
                <a:cs typeface="Lexend"/>
                <a:sym typeface="Lexend"/>
              </a:rPr>
              <a:t>Self</a:t>
            </a:r>
            <a:r>
              <a:rPr lang="en-US" sz="2800">
                <a:solidFill>
                  <a:schemeClr val="lt1"/>
                </a:solidFill>
                <a:latin typeface="Lexend Thin"/>
                <a:ea typeface="Lexend Thin"/>
                <a:cs typeface="Lexend Thin"/>
                <a:sym typeface="Lexend Thin"/>
              </a:rPr>
              <a:t>-Awareness </a:t>
            </a:r>
            <a:r>
              <a:rPr lang="en-US" sz="2800" b="1">
                <a:solidFill>
                  <a:schemeClr val="lt1"/>
                </a:solidFill>
                <a:latin typeface="Lexend"/>
                <a:ea typeface="Lexend"/>
                <a:cs typeface="Lexend"/>
                <a:sym typeface="Lexend"/>
              </a:rPr>
              <a:t>and Stress</a:t>
            </a:r>
            <a:endParaRPr sz="1200" b="1"/>
          </a:p>
        </p:txBody>
      </p:sp>
      <p:pic>
        <p:nvPicPr>
          <p:cNvPr id="433" name="Google Shape;433;p58"/>
          <p:cNvPicPr preferRelativeResize="0"/>
          <p:nvPr/>
        </p:nvPicPr>
        <p:blipFill rotWithShape="1">
          <a:blip r:embed="rId5">
            <a:alphaModFix/>
          </a:blip>
          <a:srcRect l="31584" r="26279"/>
          <a:stretch/>
        </p:blipFill>
        <p:spPr>
          <a:xfrm>
            <a:off x="152400" y="2178263"/>
            <a:ext cx="563637" cy="1881075"/>
          </a:xfrm>
          <a:prstGeom prst="rect">
            <a:avLst/>
          </a:prstGeom>
          <a:noFill/>
          <a:ln>
            <a:noFill/>
          </a:ln>
        </p:spPr>
      </p:pic>
      <p:sp>
        <p:nvSpPr>
          <p:cNvPr id="434" name="Google Shape;434;p58"/>
          <p:cNvSpPr txBox="1"/>
          <p:nvPr/>
        </p:nvSpPr>
        <p:spPr>
          <a:xfrm>
            <a:off x="152400" y="1290488"/>
            <a:ext cx="7866000" cy="708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900" b="1">
                <a:solidFill>
                  <a:srgbClr val="81B9FF"/>
                </a:solidFill>
                <a:latin typeface="Lexend"/>
                <a:ea typeface="Lexend"/>
                <a:cs typeface="Lexend"/>
                <a:sym typeface="Lexend"/>
              </a:rPr>
              <a:t>POSITIVE</a:t>
            </a:r>
            <a:r>
              <a:rPr lang="en-US" sz="1900">
                <a:solidFill>
                  <a:schemeClr val="dk1"/>
                </a:solidFill>
                <a:latin typeface="Lexend Thin"/>
                <a:ea typeface="Lexend Thin"/>
                <a:cs typeface="Lexend Thin"/>
                <a:sym typeface="Lexend Thin"/>
              </a:rPr>
              <a:t> </a:t>
            </a:r>
            <a:r>
              <a:rPr lang="en-US" sz="1900" b="1">
                <a:solidFill>
                  <a:schemeClr val="dk1"/>
                </a:solidFill>
                <a:latin typeface="Lexend"/>
                <a:ea typeface="Lexend"/>
                <a:cs typeface="Lexend"/>
                <a:sym typeface="Lexend"/>
              </a:rPr>
              <a:t>responses to</a:t>
            </a:r>
            <a:r>
              <a:rPr lang="en-US" sz="2700">
                <a:solidFill>
                  <a:schemeClr val="dk1"/>
                </a:solidFill>
                <a:latin typeface="Annie Use Your Telescope"/>
                <a:ea typeface="Annie Use Your Telescope"/>
                <a:cs typeface="Annie Use Your Telescope"/>
                <a:sym typeface="Annie Use Your Telescope"/>
              </a:rPr>
              <a:t> </a:t>
            </a:r>
            <a:r>
              <a:rPr lang="en-US" sz="3400" b="1" i="1">
                <a:solidFill>
                  <a:schemeClr val="accent6"/>
                </a:solidFill>
                <a:latin typeface="Lexend"/>
                <a:ea typeface="Lexend"/>
                <a:cs typeface="Lexend"/>
                <a:sym typeface="Lexend"/>
              </a:rPr>
              <a:t>Stress </a:t>
            </a:r>
            <a:r>
              <a:rPr lang="en-US" sz="2200">
                <a:solidFill>
                  <a:schemeClr val="dk1"/>
                </a:solidFill>
                <a:latin typeface="Annie Use Your Telescope"/>
                <a:ea typeface="Annie Use Your Telescope"/>
                <a:cs typeface="Annie Use Your Telescope"/>
                <a:sym typeface="Annie Use Your Telescope"/>
              </a:rPr>
              <a:t>build long-term resiliency</a:t>
            </a:r>
            <a:endParaRPr/>
          </a:p>
        </p:txBody>
      </p:sp>
      <p:sp>
        <p:nvSpPr>
          <p:cNvPr id="435" name="Google Shape;435;p58"/>
          <p:cNvSpPr txBox="1"/>
          <p:nvPr/>
        </p:nvSpPr>
        <p:spPr>
          <a:xfrm>
            <a:off x="481025" y="2343888"/>
            <a:ext cx="1649400" cy="200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9600">
                <a:solidFill>
                  <a:srgbClr val="595959"/>
                </a:solidFill>
                <a:latin typeface="Lexend Thin"/>
                <a:ea typeface="Lexend Thin"/>
                <a:cs typeface="Lexend Thin"/>
                <a:sym typeface="Lexend Thin"/>
              </a:rPr>
              <a:t>{</a:t>
            </a:r>
            <a:endParaRPr sz="9600">
              <a:solidFill>
                <a:srgbClr val="595959"/>
              </a:solidFill>
              <a:latin typeface="Lexend Thin"/>
              <a:ea typeface="Lexend Thin"/>
              <a:cs typeface="Lexend Thin"/>
              <a:sym typeface="Lexend Thi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59"/>
          <p:cNvSpPr/>
          <p:nvPr/>
        </p:nvSpPr>
        <p:spPr>
          <a:xfrm>
            <a:off x="2877248" y="1736161"/>
            <a:ext cx="3996900" cy="4921500"/>
          </a:xfrm>
          <a:prstGeom prst="rect">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442" name="Google Shape;442;p59"/>
          <p:cNvPicPr preferRelativeResize="0"/>
          <p:nvPr/>
        </p:nvPicPr>
        <p:blipFill rotWithShape="1">
          <a:blip r:embed="rId3">
            <a:alphaModFix/>
          </a:blip>
          <a:srcRect l="14266" b="14879"/>
          <a:stretch/>
        </p:blipFill>
        <p:spPr>
          <a:xfrm>
            <a:off x="7354275" y="4778138"/>
            <a:ext cx="1691501" cy="2031840"/>
          </a:xfrm>
          <a:prstGeom prst="rect">
            <a:avLst/>
          </a:prstGeom>
          <a:noFill/>
          <a:ln>
            <a:noFill/>
          </a:ln>
        </p:spPr>
      </p:pic>
      <p:pic>
        <p:nvPicPr>
          <p:cNvPr id="443" name="Google Shape;443;p59"/>
          <p:cNvPicPr preferRelativeResize="0"/>
          <p:nvPr/>
        </p:nvPicPr>
        <p:blipFill rotWithShape="1">
          <a:blip r:embed="rId4">
            <a:alphaModFix/>
          </a:blip>
          <a:srcRect l="15045" r="11812" b="29962"/>
          <a:stretch/>
        </p:blipFill>
        <p:spPr>
          <a:xfrm flipH="1">
            <a:off x="166549" y="4397400"/>
            <a:ext cx="2256626" cy="1817724"/>
          </a:xfrm>
          <a:prstGeom prst="rect">
            <a:avLst/>
          </a:prstGeom>
          <a:noFill/>
          <a:ln>
            <a:noFill/>
          </a:ln>
        </p:spPr>
      </p:pic>
      <p:pic>
        <p:nvPicPr>
          <p:cNvPr id="444" name="Google Shape;444;p59"/>
          <p:cNvPicPr preferRelativeResize="0"/>
          <p:nvPr/>
        </p:nvPicPr>
        <p:blipFill>
          <a:blip r:embed="rId5">
            <a:alphaModFix/>
          </a:blip>
          <a:stretch>
            <a:fillRect/>
          </a:stretch>
        </p:blipFill>
        <p:spPr>
          <a:xfrm flipH="1">
            <a:off x="915943" y="4479855"/>
            <a:ext cx="937920" cy="788940"/>
          </a:xfrm>
          <a:prstGeom prst="rect">
            <a:avLst/>
          </a:prstGeom>
          <a:noFill/>
          <a:ln>
            <a:noFill/>
          </a:ln>
        </p:spPr>
      </p:pic>
      <p:pic>
        <p:nvPicPr>
          <p:cNvPr id="445" name="Google Shape;445;p59"/>
          <p:cNvPicPr preferRelativeResize="0"/>
          <p:nvPr/>
        </p:nvPicPr>
        <p:blipFill>
          <a:blip r:embed="rId5">
            <a:alphaModFix/>
          </a:blip>
          <a:stretch>
            <a:fillRect/>
          </a:stretch>
        </p:blipFill>
        <p:spPr>
          <a:xfrm flipH="1">
            <a:off x="154313" y="5509540"/>
            <a:ext cx="699536" cy="588423"/>
          </a:xfrm>
          <a:prstGeom prst="rect">
            <a:avLst/>
          </a:prstGeom>
          <a:noFill/>
          <a:ln>
            <a:noFill/>
          </a:ln>
        </p:spPr>
      </p:pic>
      <p:pic>
        <p:nvPicPr>
          <p:cNvPr id="446" name="Google Shape;446;p59"/>
          <p:cNvPicPr preferRelativeResize="0"/>
          <p:nvPr/>
        </p:nvPicPr>
        <p:blipFill>
          <a:blip r:embed="rId5">
            <a:alphaModFix/>
          </a:blip>
          <a:stretch>
            <a:fillRect/>
          </a:stretch>
        </p:blipFill>
        <p:spPr>
          <a:xfrm flipH="1">
            <a:off x="1749010" y="4625754"/>
            <a:ext cx="764115" cy="642747"/>
          </a:xfrm>
          <a:prstGeom prst="rect">
            <a:avLst/>
          </a:prstGeom>
          <a:noFill/>
          <a:ln>
            <a:noFill/>
          </a:ln>
        </p:spPr>
      </p:pic>
      <p:sp>
        <p:nvSpPr>
          <p:cNvPr id="447" name="Google Shape;447;p59"/>
          <p:cNvSpPr txBox="1">
            <a:spLocks noGrp="1"/>
          </p:cNvSpPr>
          <p:nvPr>
            <p:ph type="title"/>
          </p:nvPr>
        </p:nvSpPr>
        <p:spPr>
          <a:xfrm>
            <a:off x="269425" y="234587"/>
            <a:ext cx="8229600" cy="1143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2800">
                <a:latin typeface="Lexend Thin"/>
                <a:ea typeface="Lexend Thin"/>
                <a:cs typeface="Lexend Thin"/>
                <a:sym typeface="Lexend Thin"/>
              </a:rPr>
              <a:t>Worksheet</a:t>
            </a:r>
            <a:endParaRPr sz="2800">
              <a:latin typeface="Lexend Thin"/>
              <a:ea typeface="Lexend Thin"/>
              <a:cs typeface="Lexend Thin"/>
              <a:sym typeface="Lexend Thin"/>
            </a:endParaRPr>
          </a:p>
        </p:txBody>
      </p:sp>
      <p:pic>
        <p:nvPicPr>
          <p:cNvPr id="448" name="Google Shape;448;p59"/>
          <p:cNvPicPr preferRelativeResize="0"/>
          <p:nvPr/>
        </p:nvPicPr>
        <p:blipFill rotWithShape="1">
          <a:blip r:embed="rId3">
            <a:alphaModFix/>
          </a:blip>
          <a:srcRect l="14266" b="14879"/>
          <a:stretch/>
        </p:blipFill>
        <p:spPr>
          <a:xfrm flipH="1">
            <a:off x="322749" y="4778150"/>
            <a:ext cx="1691495" cy="2031823"/>
          </a:xfrm>
          <a:prstGeom prst="rect">
            <a:avLst/>
          </a:prstGeom>
          <a:noFill/>
          <a:ln>
            <a:noFill/>
          </a:ln>
        </p:spPr>
      </p:pic>
      <p:sp>
        <p:nvSpPr>
          <p:cNvPr id="449" name="Google Shape;449;p59"/>
          <p:cNvSpPr txBox="1"/>
          <p:nvPr/>
        </p:nvSpPr>
        <p:spPr>
          <a:xfrm>
            <a:off x="243150" y="495100"/>
            <a:ext cx="8713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b="1">
                <a:solidFill>
                  <a:schemeClr val="lt1"/>
                </a:solidFill>
                <a:latin typeface="Lexend"/>
                <a:ea typeface="Lexend"/>
                <a:cs typeface="Lexend"/>
                <a:sym typeface="Lexend"/>
              </a:rPr>
              <a:t>Self</a:t>
            </a:r>
            <a:r>
              <a:rPr lang="en-US" sz="2800">
                <a:solidFill>
                  <a:schemeClr val="lt1"/>
                </a:solidFill>
                <a:latin typeface="Lexend Thin"/>
                <a:ea typeface="Lexend Thin"/>
                <a:cs typeface="Lexend Thin"/>
                <a:sym typeface="Lexend Thin"/>
              </a:rPr>
              <a:t>-awareness </a:t>
            </a:r>
            <a:r>
              <a:rPr lang="en-US" sz="2800" b="1">
                <a:solidFill>
                  <a:schemeClr val="lt1"/>
                </a:solidFill>
                <a:latin typeface="Lexend"/>
                <a:ea typeface="Lexend"/>
                <a:cs typeface="Lexend"/>
                <a:sym typeface="Lexend"/>
              </a:rPr>
              <a:t>and Stress</a:t>
            </a:r>
            <a:endParaRPr sz="1200" b="1"/>
          </a:p>
        </p:txBody>
      </p:sp>
      <p:sp>
        <p:nvSpPr>
          <p:cNvPr id="450" name="Google Shape;450;p59"/>
          <p:cNvSpPr txBox="1"/>
          <p:nvPr/>
        </p:nvSpPr>
        <p:spPr>
          <a:xfrm>
            <a:off x="243150" y="495100"/>
            <a:ext cx="8713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b="1">
                <a:solidFill>
                  <a:schemeClr val="lt1"/>
                </a:solidFill>
                <a:latin typeface="Lexend"/>
                <a:ea typeface="Lexend"/>
                <a:cs typeface="Lexend"/>
                <a:sym typeface="Lexend"/>
              </a:rPr>
              <a:t>Self</a:t>
            </a:r>
            <a:r>
              <a:rPr lang="en-US" sz="2800">
                <a:solidFill>
                  <a:schemeClr val="lt1"/>
                </a:solidFill>
                <a:latin typeface="Lexend Thin"/>
                <a:ea typeface="Lexend Thin"/>
                <a:cs typeface="Lexend Thin"/>
                <a:sym typeface="Lexend Thin"/>
              </a:rPr>
              <a:t>-awareness </a:t>
            </a:r>
            <a:r>
              <a:rPr lang="en-US" sz="2800" b="1">
                <a:solidFill>
                  <a:schemeClr val="lt1"/>
                </a:solidFill>
                <a:latin typeface="Lexend"/>
                <a:ea typeface="Lexend"/>
                <a:cs typeface="Lexend"/>
                <a:sym typeface="Lexend"/>
              </a:rPr>
              <a:t>and Stress</a:t>
            </a:r>
            <a:endParaRPr sz="1200" b="1"/>
          </a:p>
        </p:txBody>
      </p:sp>
      <p:sp>
        <p:nvSpPr>
          <p:cNvPr id="451" name="Google Shape;451;p59"/>
          <p:cNvSpPr/>
          <p:nvPr/>
        </p:nvSpPr>
        <p:spPr>
          <a:xfrm>
            <a:off x="0" y="42790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452" name="Google Shape;452;p59"/>
          <p:cNvSpPr txBox="1"/>
          <p:nvPr/>
        </p:nvSpPr>
        <p:spPr>
          <a:xfrm>
            <a:off x="154325" y="498275"/>
            <a:ext cx="8713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a:solidFill>
                  <a:schemeClr val="lt1"/>
                </a:solidFill>
                <a:latin typeface="Lexend Thin"/>
                <a:ea typeface="Lexend Thin"/>
                <a:cs typeface="Lexend Thin"/>
                <a:sym typeface="Lexend Thin"/>
              </a:rPr>
              <a:t>Worksheet</a:t>
            </a:r>
            <a:endParaRPr sz="1200"/>
          </a:p>
        </p:txBody>
      </p:sp>
      <p:pic>
        <p:nvPicPr>
          <p:cNvPr id="453" name="Google Shape;453;p59"/>
          <p:cNvPicPr preferRelativeResize="0"/>
          <p:nvPr/>
        </p:nvPicPr>
        <p:blipFill rotWithShape="1">
          <a:blip r:embed="rId6">
            <a:alphaModFix/>
          </a:blip>
          <a:srcRect b="3855"/>
          <a:stretch/>
        </p:blipFill>
        <p:spPr>
          <a:xfrm>
            <a:off x="2570900" y="1281996"/>
            <a:ext cx="4148079" cy="5235742"/>
          </a:xfrm>
          <a:prstGeom prst="rect">
            <a:avLst/>
          </a:prstGeom>
          <a:noFill/>
          <a:ln>
            <a:noFill/>
          </a:ln>
          <a:effectLst>
            <a:outerShdw blurRad="57150" dist="19050" dir="9600000" algn="bl" rotWithShape="0">
              <a:srgbClr val="000000">
                <a:alpha val="50000"/>
              </a:srgbClr>
            </a:outerShdw>
          </a:effectLst>
        </p:spPr>
      </p:pic>
      <p:pic>
        <p:nvPicPr>
          <p:cNvPr id="454" name="Google Shape;454;p59"/>
          <p:cNvPicPr preferRelativeResize="0"/>
          <p:nvPr/>
        </p:nvPicPr>
        <p:blipFill>
          <a:blip r:embed="rId5">
            <a:alphaModFix/>
          </a:blip>
          <a:stretch>
            <a:fillRect/>
          </a:stretch>
        </p:blipFill>
        <p:spPr>
          <a:xfrm>
            <a:off x="7413475" y="5192300"/>
            <a:ext cx="1085550" cy="868416"/>
          </a:xfrm>
          <a:prstGeom prst="rect">
            <a:avLst/>
          </a:prstGeom>
          <a:noFill/>
          <a:ln>
            <a:noFill/>
          </a:ln>
        </p:spPr>
      </p:pic>
      <p:sp>
        <p:nvSpPr>
          <p:cNvPr id="455" name="Google Shape;455;p59"/>
          <p:cNvSpPr txBox="1"/>
          <p:nvPr/>
        </p:nvSpPr>
        <p:spPr>
          <a:xfrm>
            <a:off x="6792950" y="4269425"/>
            <a:ext cx="2152200" cy="745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300" b="1" i="1">
                <a:solidFill>
                  <a:schemeClr val="dk1"/>
                </a:solidFill>
                <a:latin typeface="Annie Use Your Telescope"/>
                <a:ea typeface="Annie Use Your Telescope"/>
                <a:cs typeface="Annie Use Your Telescope"/>
                <a:sym typeface="Annie Use Your Telescope"/>
              </a:rPr>
              <a:t>This mood will pass. </a:t>
            </a:r>
            <a:br>
              <a:rPr lang="en-US" sz="1300" b="1" i="1">
                <a:solidFill>
                  <a:schemeClr val="dk1"/>
                </a:solidFill>
                <a:latin typeface="Annie Use Your Telescope"/>
                <a:ea typeface="Annie Use Your Telescope"/>
                <a:cs typeface="Annie Use Your Telescope"/>
                <a:sym typeface="Annie Use Your Telescope"/>
              </a:rPr>
            </a:br>
            <a:r>
              <a:rPr lang="en-US" sz="1300" b="1" i="1">
                <a:solidFill>
                  <a:schemeClr val="dk1"/>
                </a:solidFill>
                <a:latin typeface="Annie Use Your Telescope"/>
                <a:ea typeface="Annie Use Your Telescope"/>
                <a:cs typeface="Annie Use Your Telescope"/>
                <a:sym typeface="Annie Use Your Telescope"/>
              </a:rPr>
              <a:t>What I can control </a:t>
            </a:r>
            <a:br>
              <a:rPr lang="en-US" sz="1300" b="1" i="1">
                <a:solidFill>
                  <a:schemeClr val="dk1"/>
                </a:solidFill>
                <a:latin typeface="Annie Use Your Telescope"/>
                <a:ea typeface="Annie Use Your Telescope"/>
                <a:cs typeface="Annie Use Your Telescope"/>
                <a:sym typeface="Annie Use Your Telescope"/>
              </a:rPr>
            </a:br>
            <a:r>
              <a:rPr lang="en-US" sz="1300" b="1" i="1">
                <a:solidFill>
                  <a:schemeClr val="dk1"/>
                </a:solidFill>
                <a:latin typeface="Annie Use Your Telescope"/>
                <a:ea typeface="Annie Use Your Telescope"/>
                <a:cs typeface="Annie Use Your Telescope"/>
                <a:sym typeface="Annie Use Your Telescope"/>
              </a:rPr>
              <a:t>is how I respond. </a:t>
            </a:r>
            <a:endParaRPr sz="1300" b="1" i="1">
              <a:solidFill>
                <a:schemeClr val="dk1"/>
              </a:solidFill>
              <a:latin typeface="Annie Use Your Telescope"/>
              <a:ea typeface="Annie Use Your Telescope"/>
              <a:cs typeface="Annie Use Your Telescope"/>
              <a:sym typeface="Annie Use Your Telescope"/>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p60"/>
          <p:cNvSpPr/>
          <p:nvPr/>
        </p:nvSpPr>
        <p:spPr>
          <a:xfrm>
            <a:off x="2877248" y="1736161"/>
            <a:ext cx="3996900" cy="4921500"/>
          </a:xfrm>
          <a:prstGeom prst="rect">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462" name="Google Shape;462;p60"/>
          <p:cNvPicPr preferRelativeResize="0"/>
          <p:nvPr/>
        </p:nvPicPr>
        <p:blipFill rotWithShape="1">
          <a:blip r:embed="rId3">
            <a:alphaModFix/>
          </a:blip>
          <a:srcRect l="14266" b="14879"/>
          <a:stretch/>
        </p:blipFill>
        <p:spPr>
          <a:xfrm>
            <a:off x="7354275" y="4778138"/>
            <a:ext cx="1691501" cy="2031840"/>
          </a:xfrm>
          <a:prstGeom prst="rect">
            <a:avLst/>
          </a:prstGeom>
          <a:noFill/>
          <a:ln>
            <a:noFill/>
          </a:ln>
        </p:spPr>
      </p:pic>
      <p:pic>
        <p:nvPicPr>
          <p:cNvPr id="463" name="Google Shape;463;p60"/>
          <p:cNvPicPr preferRelativeResize="0"/>
          <p:nvPr/>
        </p:nvPicPr>
        <p:blipFill rotWithShape="1">
          <a:blip r:embed="rId4">
            <a:alphaModFix/>
          </a:blip>
          <a:srcRect l="15045" r="11812" b="29962"/>
          <a:stretch/>
        </p:blipFill>
        <p:spPr>
          <a:xfrm flipH="1">
            <a:off x="166549" y="4397400"/>
            <a:ext cx="2256626" cy="1817724"/>
          </a:xfrm>
          <a:prstGeom prst="rect">
            <a:avLst/>
          </a:prstGeom>
          <a:noFill/>
          <a:ln>
            <a:noFill/>
          </a:ln>
        </p:spPr>
      </p:pic>
      <p:pic>
        <p:nvPicPr>
          <p:cNvPr id="464" name="Google Shape;464;p60"/>
          <p:cNvPicPr preferRelativeResize="0"/>
          <p:nvPr/>
        </p:nvPicPr>
        <p:blipFill>
          <a:blip r:embed="rId5">
            <a:alphaModFix/>
          </a:blip>
          <a:stretch>
            <a:fillRect/>
          </a:stretch>
        </p:blipFill>
        <p:spPr>
          <a:xfrm flipH="1">
            <a:off x="915943" y="4479855"/>
            <a:ext cx="937920" cy="788940"/>
          </a:xfrm>
          <a:prstGeom prst="rect">
            <a:avLst/>
          </a:prstGeom>
          <a:noFill/>
          <a:ln>
            <a:noFill/>
          </a:ln>
        </p:spPr>
      </p:pic>
      <p:pic>
        <p:nvPicPr>
          <p:cNvPr id="465" name="Google Shape;465;p60"/>
          <p:cNvPicPr preferRelativeResize="0"/>
          <p:nvPr/>
        </p:nvPicPr>
        <p:blipFill>
          <a:blip r:embed="rId5">
            <a:alphaModFix/>
          </a:blip>
          <a:stretch>
            <a:fillRect/>
          </a:stretch>
        </p:blipFill>
        <p:spPr>
          <a:xfrm flipH="1">
            <a:off x="154313" y="5509540"/>
            <a:ext cx="699536" cy="588423"/>
          </a:xfrm>
          <a:prstGeom prst="rect">
            <a:avLst/>
          </a:prstGeom>
          <a:noFill/>
          <a:ln>
            <a:noFill/>
          </a:ln>
        </p:spPr>
      </p:pic>
      <p:pic>
        <p:nvPicPr>
          <p:cNvPr id="466" name="Google Shape;466;p60"/>
          <p:cNvPicPr preferRelativeResize="0"/>
          <p:nvPr/>
        </p:nvPicPr>
        <p:blipFill>
          <a:blip r:embed="rId5">
            <a:alphaModFix/>
          </a:blip>
          <a:stretch>
            <a:fillRect/>
          </a:stretch>
        </p:blipFill>
        <p:spPr>
          <a:xfrm flipH="1">
            <a:off x="1749010" y="4625754"/>
            <a:ext cx="764115" cy="642747"/>
          </a:xfrm>
          <a:prstGeom prst="rect">
            <a:avLst/>
          </a:prstGeom>
          <a:noFill/>
          <a:ln>
            <a:noFill/>
          </a:ln>
        </p:spPr>
      </p:pic>
      <p:sp>
        <p:nvSpPr>
          <p:cNvPr id="467" name="Google Shape;467;p60"/>
          <p:cNvSpPr txBox="1">
            <a:spLocks noGrp="1"/>
          </p:cNvSpPr>
          <p:nvPr>
            <p:ph type="title"/>
          </p:nvPr>
        </p:nvSpPr>
        <p:spPr>
          <a:xfrm>
            <a:off x="269425" y="234587"/>
            <a:ext cx="8229600" cy="1143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2800">
                <a:latin typeface="Lexend Thin"/>
                <a:ea typeface="Lexend Thin"/>
                <a:cs typeface="Lexend Thin"/>
                <a:sym typeface="Lexend Thin"/>
              </a:rPr>
              <a:t>Worksheet</a:t>
            </a:r>
            <a:endParaRPr sz="2800">
              <a:latin typeface="Lexend Thin"/>
              <a:ea typeface="Lexend Thin"/>
              <a:cs typeface="Lexend Thin"/>
              <a:sym typeface="Lexend Thin"/>
            </a:endParaRPr>
          </a:p>
        </p:txBody>
      </p:sp>
      <p:pic>
        <p:nvPicPr>
          <p:cNvPr id="468" name="Google Shape;468;p60"/>
          <p:cNvPicPr preferRelativeResize="0"/>
          <p:nvPr/>
        </p:nvPicPr>
        <p:blipFill rotWithShape="1">
          <a:blip r:embed="rId3">
            <a:alphaModFix/>
          </a:blip>
          <a:srcRect l="14266" b="14879"/>
          <a:stretch/>
        </p:blipFill>
        <p:spPr>
          <a:xfrm flipH="1">
            <a:off x="322749" y="4778150"/>
            <a:ext cx="1691495" cy="2031823"/>
          </a:xfrm>
          <a:prstGeom prst="rect">
            <a:avLst/>
          </a:prstGeom>
          <a:noFill/>
          <a:ln>
            <a:noFill/>
          </a:ln>
        </p:spPr>
      </p:pic>
      <p:sp>
        <p:nvSpPr>
          <p:cNvPr id="469" name="Google Shape;469;p60"/>
          <p:cNvSpPr txBox="1"/>
          <p:nvPr/>
        </p:nvSpPr>
        <p:spPr>
          <a:xfrm>
            <a:off x="243150" y="495100"/>
            <a:ext cx="8713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b="1">
                <a:solidFill>
                  <a:schemeClr val="lt1"/>
                </a:solidFill>
                <a:latin typeface="Lexend"/>
                <a:ea typeface="Lexend"/>
                <a:cs typeface="Lexend"/>
                <a:sym typeface="Lexend"/>
              </a:rPr>
              <a:t>Self</a:t>
            </a:r>
            <a:r>
              <a:rPr lang="en-US" sz="2800">
                <a:solidFill>
                  <a:schemeClr val="lt1"/>
                </a:solidFill>
                <a:latin typeface="Lexend Thin"/>
                <a:ea typeface="Lexend Thin"/>
                <a:cs typeface="Lexend Thin"/>
                <a:sym typeface="Lexend Thin"/>
              </a:rPr>
              <a:t>-awareness </a:t>
            </a:r>
            <a:r>
              <a:rPr lang="en-US" sz="2800" b="1">
                <a:solidFill>
                  <a:schemeClr val="lt1"/>
                </a:solidFill>
                <a:latin typeface="Lexend"/>
                <a:ea typeface="Lexend"/>
                <a:cs typeface="Lexend"/>
                <a:sym typeface="Lexend"/>
              </a:rPr>
              <a:t>and Stress</a:t>
            </a:r>
            <a:endParaRPr sz="1200" b="1"/>
          </a:p>
        </p:txBody>
      </p:sp>
      <p:sp>
        <p:nvSpPr>
          <p:cNvPr id="470" name="Google Shape;470;p60"/>
          <p:cNvSpPr txBox="1"/>
          <p:nvPr/>
        </p:nvSpPr>
        <p:spPr>
          <a:xfrm>
            <a:off x="243150" y="495100"/>
            <a:ext cx="8713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b="1">
                <a:solidFill>
                  <a:schemeClr val="lt1"/>
                </a:solidFill>
                <a:latin typeface="Lexend"/>
                <a:ea typeface="Lexend"/>
                <a:cs typeface="Lexend"/>
                <a:sym typeface="Lexend"/>
              </a:rPr>
              <a:t>Self</a:t>
            </a:r>
            <a:r>
              <a:rPr lang="en-US" sz="2800">
                <a:solidFill>
                  <a:schemeClr val="lt1"/>
                </a:solidFill>
                <a:latin typeface="Lexend Thin"/>
                <a:ea typeface="Lexend Thin"/>
                <a:cs typeface="Lexend Thin"/>
                <a:sym typeface="Lexend Thin"/>
              </a:rPr>
              <a:t>-awareness </a:t>
            </a:r>
            <a:r>
              <a:rPr lang="en-US" sz="2800" b="1">
                <a:solidFill>
                  <a:schemeClr val="lt1"/>
                </a:solidFill>
                <a:latin typeface="Lexend"/>
                <a:ea typeface="Lexend"/>
                <a:cs typeface="Lexend"/>
                <a:sym typeface="Lexend"/>
              </a:rPr>
              <a:t>and Stress</a:t>
            </a:r>
            <a:endParaRPr sz="1200" b="1"/>
          </a:p>
        </p:txBody>
      </p:sp>
      <p:sp>
        <p:nvSpPr>
          <p:cNvPr id="471" name="Google Shape;471;p60"/>
          <p:cNvSpPr/>
          <p:nvPr/>
        </p:nvSpPr>
        <p:spPr>
          <a:xfrm>
            <a:off x="0" y="42790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472" name="Google Shape;472;p60"/>
          <p:cNvSpPr txBox="1"/>
          <p:nvPr/>
        </p:nvSpPr>
        <p:spPr>
          <a:xfrm>
            <a:off x="154325" y="498275"/>
            <a:ext cx="8713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a:solidFill>
                  <a:schemeClr val="lt1"/>
                </a:solidFill>
                <a:latin typeface="Lexend Thin"/>
                <a:ea typeface="Lexend Thin"/>
                <a:cs typeface="Lexend Thin"/>
                <a:sym typeface="Lexend Thin"/>
              </a:rPr>
              <a:t>Case Study: Alex </a:t>
            </a:r>
            <a:endParaRPr sz="1200"/>
          </a:p>
        </p:txBody>
      </p:sp>
      <p:pic>
        <p:nvPicPr>
          <p:cNvPr id="473" name="Google Shape;473;p60"/>
          <p:cNvPicPr preferRelativeResize="0"/>
          <p:nvPr/>
        </p:nvPicPr>
        <p:blipFill>
          <a:blip r:embed="rId5">
            <a:alphaModFix/>
          </a:blip>
          <a:stretch>
            <a:fillRect/>
          </a:stretch>
        </p:blipFill>
        <p:spPr>
          <a:xfrm>
            <a:off x="7413475" y="5192300"/>
            <a:ext cx="1085550" cy="868416"/>
          </a:xfrm>
          <a:prstGeom prst="rect">
            <a:avLst/>
          </a:prstGeom>
          <a:noFill/>
          <a:ln>
            <a:noFill/>
          </a:ln>
        </p:spPr>
      </p:pic>
      <p:sp>
        <p:nvSpPr>
          <p:cNvPr id="474" name="Google Shape;474;p60"/>
          <p:cNvSpPr txBox="1"/>
          <p:nvPr/>
        </p:nvSpPr>
        <p:spPr>
          <a:xfrm>
            <a:off x="6792950" y="4269425"/>
            <a:ext cx="2152200" cy="745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300" b="1" i="1">
                <a:solidFill>
                  <a:schemeClr val="dk1"/>
                </a:solidFill>
                <a:latin typeface="Annie Use Your Telescope"/>
                <a:ea typeface="Annie Use Your Telescope"/>
                <a:cs typeface="Annie Use Your Telescope"/>
                <a:sym typeface="Annie Use Your Telescope"/>
              </a:rPr>
              <a:t>This mood will pass. </a:t>
            </a:r>
            <a:br>
              <a:rPr lang="en-US" sz="1300" b="1" i="1">
                <a:solidFill>
                  <a:schemeClr val="dk1"/>
                </a:solidFill>
                <a:latin typeface="Annie Use Your Telescope"/>
                <a:ea typeface="Annie Use Your Telescope"/>
                <a:cs typeface="Annie Use Your Telescope"/>
                <a:sym typeface="Annie Use Your Telescope"/>
              </a:rPr>
            </a:br>
            <a:r>
              <a:rPr lang="en-US" sz="1300" b="1" i="1">
                <a:solidFill>
                  <a:schemeClr val="dk1"/>
                </a:solidFill>
                <a:latin typeface="Annie Use Your Telescope"/>
                <a:ea typeface="Annie Use Your Telescope"/>
                <a:cs typeface="Annie Use Your Telescope"/>
                <a:sym typeface="Annie Use Your Telescope"/>
              </a:rPr>
              <a:t>What I can control </a:t>
            </a:r>
            <a:br>
              <a:rPr lang="en-US" sz="1300" b="1" i="1">
                <a:solidFill>
                  <a:schemeClr val="dk1"/>
                </a:solidFill>
                <a:latin typeface="Annie Use Your Telescope"/>
                <a:ea typeface="Annie Use Your Telescope"/>
                <a:cs typeface="Annie Use Your Telescope"/>
                <a:sym typeface="Annie Use Your Telescope"/>
              </a:rPr>
            </a:br>
            <a:r>
              <a:rPr lang="en-US" sz="1300" b="1" i="1">
                <a:solidFill>
                  <a:schemeClr val="dk1"/>
                </a:solidFill>
                <a:latin typeface="Annie Use Your Telescope"/>
                <a:ea typeface="Annie Use Your Telescope"/>
                <a:cs typeface="Annie Use Your Telescope"/>
                <a:sym typeface="Annie Use Your Telescope"/>
              </a:rPr>
              <a:t>is how I respond. </a:t>
            </a:r>
            <a:endParaRPr sz="1300" b="1" i="1">
              <a:solidFill>
                <a:schemeClr val="dk1"/>
              </a:solidFill>
              <a:latin typeface="Annie Use Your Telescope"/>
              <a:ea typeface="Annie Use Your Telescope"/>
              <a:cs typeface="Annie Use Your Telescope"/>
              <a:sym typeface="Annie Use Your Telescope"/>
            </a:endParaRPr>
          </a:p>
        </p:txBody>
      </p:sp>
      <p:pic>
        <p:nvPicPr>
          <p:cNvPr id="475" name="Google Shape;475;p60"/>
          <p:cNvPicPr preferRelativeResize="0"/>
          <p:nvPr/>
        </p:nvPicPr>
        <p:blipFill>
          <a:blip r:embed="rId6">
            <a:alphaModFix/>
          </a:blip>
          <a:stretch>
            <a:fillRect/>
          </a:stretch>
        </p:blipFill>
        <p:spPr>
          <a:xfrm>
            <a:off x="2760438" y="1441065"/>
            <a:ext cx="3906838" cy="510763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p61"/>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482" name="Google Shape;482;p61"/>
          <p:cNvSpPr txBox="1"/>
          <p:nvPr/>
        </p:nvSpPr>
        <p:spPr>
          <a:xfrm>
            <a:off x="10426415" y="4261444"/>
            <a:ext cx="1848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483" name="Google Shape;483;p61"/>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484" name="Google Shape;484;p61"/>
          <p:cNvSpPr txBox="1"/>
          <p:nvPr/>
        </p:nvSpPr>
        <p:spPr>
          <a:xfrm>
            <a:off x="225615" y="512802"/>
            <a:ext cx="78888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Conflict resolution</a:t>
            </a:r>
            <a:endParaRPr>
              <a:latin typeface="Lexend Thin"/>
              <a:ea typeface="Lexend Thin"/>
              <a:cs typeface="Lexend Thin"/>
              <a:sym typeface="Lexend Thin"/>
            </a:endParaRPr>
          </a:p>
        </p:txBody>
      </p:sp>
      <p:pic>
        <p:nvPicPr>
          <p:cNvPr id="485" name="Google Shape;485;p61"/>
          <p:cNvPicPr preferRelativeResize="0"/>
          <p:nvPr/>
        </p:nvPicPr>
        <p:blipFill rotWithShape="1">
          <a:blip r:embed="rId3">
            <a:alphaModFix/>
          </a:blip>
          <a:srcRect l="15045" t="6291" r="11812" b="29961"/>
          <a:stretch/>
        </p:blipFill>
        <p:spPr>
          <a:xfrm flipH="1">
            <a:off x="835225" y="1348325"/>
            <a:ext cx="6974400" cy="5113101"/>
          </a:xfrm>
          <a:prstGeom prst="rect">
            <a:avLst/>
          </a:prstGeom>
          <a:noFill/>
          <a:ln>
            <a:noFill/>
          </a:ln>
        </p:spPr>
      </p:pic>
      <p:pic>
        <p:nvPicPr>
          <p:cNvPr id="486" name="Google Shape;486;p61"/>
          <p:cNvPicPr preferRelativeResize="0"/>
          <p:nvPr/>
        </p:nvPicPr>
        <p:blipFill>
          <a:blip r:embed="rId4">
            <a:alphaModFix/>
          </a:blip>
          <a:stretch>
            <a:fillRect/>
          </a:stretch>
        </p:blipFill>
        <p:spPr>
          <a:xfrm flipH="1">
            <a:off x="3326055" y="1266337"/>
            <a:ext cx="2898761" cy="2438322"/>
          </a:xfrm>
          <a:prstGeom prst="rect">
            <a:avLst/>
          </a:prstGeom>
          <a:noFill/>
          <a:ln>
            <a:noFill/>
          </a:ln>
        </p:spPr>
      </p:pic>
      <p:pic>
        <p:nvPicPr>
          <p:cNvPr id="487" name="Google Shape;487;p61"/>
          <p:cNvPicPr preferRelativeResize="0"/>
          <p:nvPr/>
        </p:nvPicPr>
        <p:blipFill>
          <a:blip r:embed="rId4">
            <a:alphaModFix/>
          </a:blip>
          <a:stretch>
            <a:fillRect/>
          </a:stretch>
        </p:blipFill>
        <p:spPr>
          <a:xfrm flipH="1">
            <a:off x="972138" y="4448706"/>
            <a:ext cx="2162006" cy="1818591"/>
          </a:xfrm>
          <a:prstGeom prst="rect">
            <a:avLst/>
          </a:prstGeom>
          <a:noFill/>
          <a:ln>
            <a:noFill/>
          </a:ln>
        </p:spPr>
      </p:pic>
      <p:pic>
        <p:nvPicPr>
          <p:cNvPr id="488" name="Google Shape;488;p61"/>
          <p:cNvPicPr preferRelativeResize="0"/>
          <p:nvPr/>
        </p:nvPicPr>
        <p:blipFill>
          <a:blip r:embed="rId4">
            <a:alphaModFix/>
          </a:blip>
          <a:stretch>
            <a:fillRect/>
          </a:stretch>
        </p:blipFill>
        <p:spPr>
          <a:xfrm flipH="1">
            <a:off x="5900760" y="1717256"/>
            <a:ext cx="2361593" cy="1986489"/>
          </a:xfrm>
          <a:prstGeom prst="rect">
            <a:avLst/>
          </a:prstGeom>
          <a:noFill/>
          <a:ln>
            <a:noFill/>
          </a:ln>
        </p:spPr>
      </p:pic>
      <p:sp>
        <p:nvSpPr>
          <p:cNvPr id="489" name="Google Shape;489;p61"/>
          <p:cNvSpPr txBox="1">
            <a:spLocks noGrp="1"/>
          </p:cNvSpPr>
          <p:nvPr>
            <p:ph type="body" idx="1"/>
          </p:nvPr>
        </p:nvSpPr>
        <p:spPr>
          <a:xfrm>
            <a:off x="2877788" y="3038070"/>
            <a:ext cx="3795300" cy="3896100"/>
          </a:xfrm>
          <a:prstGeom prst="rect">
            <a:avLst/>
          </a:prstGeom>
          <a:noFill/>
          <a:ln>
            <a:noFill/>
          </a:ln>
        </p:spPr>
        <p:txBody>
          <a:bodyPr spcFirstLastPara="1" wrap="square" lIns="91425" tIns="45700" rIns="91425" bIns="45700" anchor="t" anchorCtr="0">
            <a:noAutofit/>
          </a:bodyPr>
          <a:lstStyle/>
          <a:p>
            <a:pPr marL="457200" marR="0" lvl="0" indent="-412750" algn="l" rtl="0">
              <a:lnSpc>
                <a:spcPct val="100000"/>
              </a:lnSpc>
              <a:spcBef>
                <a:spcPts val="480"/>
              </a:spcBef>
              <a:spcAft>
                <a:spcPts val="0"/>
              </a:spcAft>
              <a:buClr>
                <a:schemeClr val="dk1"/>
              </a:buClr>
              <a:buSzPts val="2900"/>
              <a:buFont typeface="Lexend"/>
              <a:buAutoNum type="arabicPeriod"/>
            </a:pPr>
            <a:r>
              <a:rPr lang="en-US" sz="2900">
                <a:solidFill>
                  <a:schemeClr val="dk1"/>
                </a:solidFill>
                <a:latin typeface="Lexend ExtraLight"/>
                <a:ea typeface="Lexend ExtraLight"/>
                <a:cs typeface="Lexend ExtraLight"/>
                <a:sym typeface="Lexend ExtraLight"/>
              </a:rPr>
              <a:t>Recognize your emotions.</a:t>
            </a:r>
            <a:br>
              <a:rPr lang="en-US" sz="2900">
                <a:solidFill>
                  <a:schemeClr val="dk1"/>
                </a:solidFill>
                <a:latin typeface="Lexend ExtraLight"/>
                <a:ea typeface="Lexend ExtraLight"/>
                <a:cs typeface="Lexend ExtraLight"/>
                <a:sym typeface="Lexend ExtraLight"/>
              </a:rPr>
            </a:br>
            <a:endParaRPr sz="2900">
              <a:solidFill>
                <a:schemeClr val="dk1"/>
              </a:solidFill>
              <a:latin typeface="Lexend ExtraLight"/>
              <a:ea typeface="Lexend ExtraLight"/>
              <a:cs typeface="Lexend ExtraLight"/>
              <a:sym typeface="Lexend ExtraLight"/>
            </a:endParaRPr>
          </a:p>
          <a:p>
            <a:pPr marL="457200" marR="0" lvl="0" indent="-412750" algn="l" rtl="0">
              <a:lnSpc>
                <a:spcPct val="100000"/>
              </a:lnSpc>
              <a:spcBef>
                <a:spcPts val="0"/>
              </a:spcBef>
              <a:spcAft>
                <a:spcPts val="0"/>
              </a:spcAft>
              <a:buClr>
                <a:schemeClr val="dk1"/>
              </a:buClr>
              <a:buSzPts val="2900"/>
              <a:buFont typeface="Lexend"/>
              <a:buAutoNum type="arabicPeriod"/>
            </a:pPr>
            <a:r>
              <a:rPr lang="en-US" sz="2900">
                <a:solidFill>
                  <a:schemeClr val="dk1"/>
                </a:solidFill>
                <a:latin typeface="Lexend ExtraLight"/>
                <a:ea typeface="Lexend ExtraLight"/>
                <a:cs typeface="Lexend ExtraLight"/>
                <a:sym typeface="Lexend ExtraLight"/>
              </a:rPr>
              <a:t>Stick to the facts!</a:t>
            </a:r>
            <a:endParaRPr sz="2900">
              <a:solidFill>
                <a:schemeClr val="dk1"/>
              </a:solidFill>
              <a:latin typeface="Lexend ExtraLight"/>
              <a:ea typeface="Lexend ExtraLight"/>
              <a:cs typeface="Lexend ExtraLight"/>
              <a:sym typeface="Lexend ExtraLight"/>
            </a:endParaRPr>
          </a:p>
          <a:p>
            <a:pPr marL="0" marR="0" lvl="0" indent="0" algn="l" rtl="0">
              <a:lnSpc>
                <a:spcPct val="100000"/>
              </a:lnSpc>
              <a:spcBef>
                <a:spcPts val="480"/>
              </a:spcBef>
              <a:spcAft>
                <a:spcPts val="0"/>
              </a:spcAft>
              <a:buNone/>
            </a:pPr>
            <a:endParaRPr sz="2900">
              <a:solidFill>
                <a:schemeClr val="dk1"/>
              </a:solidFill>
              <a:latin typeface="Lexend ExtraLight"/>
              <a:ea typeface="Lexend ExtraLight"/>
              <a:cs typeface="Lexend ExtraLight"/>
              <a:sym typeface="Lexend ExtraLight"/>
            </a:endParaRPr>
          </a:p>
          <a:p>
            <a:pPr marL="457200" marR="0" lvl="0" indent="-412750" algn="l" rtl="0">
              <a:lnSpc>
                <a:spcPct val="100000"/>
              </a:lnSpc>
              <a:spcBef>
                <a:spcPts val="480"/>
              </a:spcBef>
              <a:spcAft>
                <a:spcPts val="0"/>
              </a:spcAft>
              <a:buClr>
                <a:schemeClr val="dk1"/>
              </a:buClr>
              <a:buSzPts val="2900"/>
              <a:buFont typeface="Lexend"/>
              <a:buAutoNum type="arabicPeriod"/>
            </a:pPr>
            <a:r>
              <a:rPr lang="en-US" sz="2900">
                <a:solidFill>
                  <a:schemeClr val="dk1"/>
                </a:solidFill>
                <a:latin typeface="Lexend ExtraLight"/>
                <a:ea typeface="Lexend ExtraLight"/>
                <a:cs typeface="Lexend ExtraLight"/>
                <a:sym typeface="Lexend ExtraLight"/>
              </a:rPr>
              <a:t>Listen well.</a:t>
            </a:r>
            <a:br>
              <a:rPr lang="en-US" sz="2900">
                <a:solidFill>
                  <a:schemeClr val="dk1"/>
                </a:solidFill>
                <a:latin typeface="Lexend ExtraLight"/>
                <a:ea typeface="Lexend ExtraLight"/>
                <a:cs typeface="Lexend ExtraLight"/>
                <a:sym typeface="Lexend ExtraLight"/>
              </a:rPr>
            </a:br>
            <a:endParaRPr sz="2900">
              <a:solidFill>
                <a:schemeClr val="dk1"/>
              </a:solidFill>
              <a:latin typeface="Lexend ExtraLight"/>
              <a:ea typeface="Lexend ExtraLight"/>
              <a:cs typeface="Lexend ExtraLight"/>
              <a:sym typeface="Lexend ExtraLight"/>
            </a:endParaRPr>
          </a:p>
          <a:p>
            <a:pPr marL="457200" marR="0" lvl="0" indent="0" algn="l" rtl="0">
              <a:lnSpc>
                <a:spcPct val="100000"/>
              </a:lnSpc>
              <a:spcBef>
                <a:spcPts val="480"/>
              </a:spcBef>
              <a:spcAft>
                <a:spcPts val="0"/>
              </a:spcAft>
              <a:buNone/>
            </a:pPr>
            <a:endParaRPr sz="2500">
              <a:solidFill>
                <a:schemeClr val="dk1"/>
              </a:solidFill>
              <a:latin typeface="Lexend ExtraLight"/>
              <a:ea typeface="Lexend ExtraLight"/>
              <a:cs typeface="Lexend ExtraLight"/>
              <a:sym typeface="Lexend ExtraLight"/>
            </a:endParaRPr>
          </a:p>
          <a:p>
            <a:pPr marL="0" marR="0" lvl="0" indent="0" algn="l" rtl="0">
              <a:lnSpc>
                <a:spcPct val="100000"/>
              </a:lnSpc>
              <a:spcBef>
                <a:spcPts val="480"/>
              </a:spcBef>
              <a:spcAft>
                <a:spcPts val="0"/>
              </a:spcAft>
              <a:buNone/>
            </a:pPr>
            <a:endParaRPr sz="2500">
              <a:solidFill>
                <a:schemeClr val="dk1"/>
              </a:solidFill>
              <a:latin typeface="Lexend ExtraLight"/>
              <a:ea typeface="Lexend ExtraLight"/>
              <a:cs typeface="Lexend ExtraLight"/>
              <a:sym typeface="Lexend ExtraLight"/>
            </a:endParaRPr>
          </a:p>
          <a:p>
            <a:pPr marL="457200" marR="0" lvl="1" indent="0" algn="l" rtl="0">
              <a:lnSpc>
                <a:spcPct val="100000"/>
              </a:lnSpc>
              <a:spcBef>
                <a:spcPts val="480"/>
              </a:spcBef>
              <a:spcAft>
                <a:spcPts val="0"/>
              </a:spcAft>
              <a:buClr>
                <a:srgbClr val="595959"/>
              </a:buClr>
              <a:buSzPts val="600"/>
              <a:buFont typeface="Arial"/>
              <a:buNone/>
            </a:pPr>
            <a:endParaRPr sz="2600" i="0" u="none" strike="noStrike" cap="none">
              <a:solidFill>
                <a:schemeClr val="dk1"/>
              </a:solidFill>
              <a:latin typeface="Lexend ExtraLight"/>
              <a:ea typeface="Lexend ExtraLight"/>
              <a:cs typeface="Lexend ExtraLight"/>
              <a:sym typeface="Lexend ExtraLight"/>
            </a:endParaRPr>
          </a:p>
          <a:p>
            <a:pPr marL="342900" marR="0" lvl="0" indent="-342900" algn="l" rtl="0">
              <a:lnSpc>
                <a:spcPct val="100000"/>
              </a:lnSpc>
              <a:spcBef>
                <a:spcPts val="560"/>
              </a:spcBef>
              <a:spcAft>
                <a:spcPts val="0"/>
              </a:spcAft>
              <a:buClr>
                <a:srgbClr val="595959"/>
              </a:buClr>
              <a:buSzPts val="700"/>
              <a:buFont typeface="Arial"/>
              <a:buNone/>
            </a:pPr>
            <a:endParaRPr sz="2600" i="0" u="none" strike="noStrike" cap="none">
              <a:solidFill>
                <a:schemeClr val="dk1"/>
              </a:solidFill>
              <a:latin typeface="Lexend ExtraLight"/>
              <a:ea typeface="Lexend ExtraLight"/>
              <a:cs typeface="Lexend ExtraLight"/>
              <a:sym typeface="Lexend Extra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sp>
        <p:nvSpPr>
          <p:cNvPr id="495" name="Google Shape;495;p62"/>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496" name="Google Shape;496;p62"/>
          <p:cNvSpPr txBox="1">
            <a:spLocks noGrp="1"/>
          </p:cNvSpPr>
          <p:nvPr>
            <p:ph type="body" idx="1"/>
          </p:nvPr>
        </p:nvSpPr>
        <p:spPr>
          <a:xfrm>
            <a:off x="388200" y="1634825"/>
            <a:ext cx="8367600" cy="3319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2000" i="1">
                <a:solidFill>
                  <a:schemeClr val="dk1"/>
                </a:solidFill>
                <a:highlight>
                  <a:srgbClr val="FFFFFF"/>
                </a:highlight>
                <a:latin typeface="Lexend ExtraLight"/>
                <a:ea typeface="Lexend ExtraLight"/>
                <a:cs typeface="Lexend ExtraLight"/>
                <a:sym typeface="Lexend ExtraLight"/>
              </a:rPr>
              <a:t>You see two guys at school starting to shout and swear at each other, but they haven’t started physically fighting yet. </a:t>
            </a:r>
            <a:br>
              <a:rPr lang="en-US" sz="2000" i="1">
                <a:solidFill>
                  <a:schemeClr val="dk1"/>
                </a:solidFill>
                <a:highlight>
                  <a:srgbClr val="FFFFFF"/>
                </a:highlight>
                <a:latin typeface="Lexend ExtraLight"/>
                <a:ea typeface="Lexend ExtraLight"/>
                <a:cs typeface="Lexend ExtraLight"/>
                <a:sym typeface="Lexend ExtraLight"/>
              </a:rPr>
            </a:br>
            <a:br>
              <a:rPr lang="en-US" sz="2000">
                <a:solidFill>
                  <a:srgbClr val="0055A4"/>
                </a:solidFill>
                <a:highlight>
                  <a:srgbClr val="FFFFFF"/>
                </a:highlight>
                <a:latin typeface="Lexend ExtraLight"/>
                <a:ea typeface="Lexend ExtraLight"/>
                <a:cs typeface="Lexend ExtraLight"/>
                <a:sym typeface="Lexend ExtraLight"/>
              </a:rPr>
            </a:br>
            <a:r>
              <a:rPr lang="en-US" sz="6000" b="1" i="1">
                <a:solidFill>
                  <a:srgbClr val="0055A4"/>
                </a:solidFill>
                <a:highlight>
                  <a:schemeClr val="lt1"/>
                </a:highlight>
                <a:latin typeface="Lexend"/>
                <a:ea typeface="Lexend"/>
                <a:cs typeface="Lexend"/>
                <a:sym typeface="Lexend"/>
              </a:rPr>
              <a:t>“</a:t>
            </a:r>
            <a:r>
              <a:rPr lang="en-US" sz="2000" b="1">
                <a:solidFill>
                  <a:srgbClr val="0055A4"/>
                </a:solidFill>
                <a:highlight>
                  <a:srgbClr val="FFFFFF"/>
                </a:highlight>
                <a:latin typeface="Lexend"/>
                <a:ea typeface="Lexend"/>
                <a:cs typeface="Lexend"/>
                <a:sym typeface="Lexend"/>
              </a:rPr>
              <a:t>Hey, guys, don’t do this right now. Let’s handle this later.</a:t>
            </a:r>
            <a:endParaRPr sz="2300" b="1">
              <a:solidFill>
                <a:srgbClr val="0055A4"/>
              </a:solidFill>
              <a:highlight>
                <a:srgbClr val="FFFFFF"/>
              </a:highlight>
              <a:latin typeface="Lexend"/>
              <a:ea typeface="Lexend"/>
              <a:cs typeface="Lexend"/>
              <a:sym typeface="Lexend"/>
            </a:endParaRPr>
          </a:p>
          <a:p>
            <a:pPr marL="0" lvl="0" indent="0" algn="l" rtl="0">
              <a:lnSpc>
                <a:spcPct val="115000"/>
              </a:lnSpc>
              <a:spcBef>
                <a:spcPts val="0"/>
              </a:spcBef>
              <a:spcAft>
                <a:spcPts val="0"/>
              </a:spcAft>
              <a:buClr>
                <a:schemeClr val="dk1"/>
              </a:buClr>
              <a:buSzPts val="1100"/>
              <a:buFont typeface="Arial"/>
              <a:buNone/>
            </a:pPr>
            <a:endParaRPr sz="2000">
              <a:solidFill>
                <a:srgbClr val="0055A4"/>
              </a:solidFill>
              <a:highlight>
                <a:srgbClr val="FFFFFF"/>
              </a:highlight>
              <a:latin typeface="Lexend ExtraLight"/>
              <a:ea typeface="Lexend ExtraLight"/>
              <a:cs typeface="Lexend ExtraLight"/>
              <a:sym typeface="Lexend ExtraLight"/>
            </a:endParaRPr>
          </a:p>
          <a:p>
            <a:pPr marL="0" lvl="0" indent="0" algn="l" rtl="0">
              <a:lnSpc>
                <a:spcPct val="115000"/>
              </a:lnSpc>
              <a:spcBef>
                <a:spcPts val="0"/>
              </a:spcBef>
              <a:spcAft>
                <a:spcPts val="0"/>
              </a:spcAft>
              <a:buClr>
                <a:schemeClr val="dk1"/>
              </a:buClr>
              <a:buSzPts val="1100"/>
              <a:buFont typeface="Arial"/>
              <a:buNone/>
            </a:pPr>
            <a:endParaRPr sz="2000">
              <a:solidFill>
                <a:srgbClr val="0055A4"/>
              </a:solidFill>
              <a:highlight>
                <a:srgbClr val="FFFFFF"/>
              </a:highlight>
              <a:latin typeface="Lexend ExtraLight"/>
              <a:ea typeface="Lexend ExtraLight"/>
              <a:cs typeface="Lexend ExtraLight"/>
              <a:sym typeface="Lexend ExtraLight"/>
            </a:endParaRPr>
          </a:p>
          <a:p>
            <a:pPr marL="0" lvl="0" indent="0" algn="l" rtl="0">
              <a:lnSpc>
                <a:spcPct val="100000"/>
              </a:lnSpc>
              <a:spcBef>
                <a:spcPts val="0"/>
              </a:spcBef>
              <a:spcAft>
                <a:spcPts val="0"/>
              </a:spcAft>
              <a:buNone/>
            </a:pPr>
            <a:r>
              <a:rPr lang="en-US" sz="2000" i="1">
                <a:solidFill>
                  <a:schemeClr val="dk1"/>
                </a:solidFill>
                <a:highlight>
                  <a:srgbClr val="FFFFFF"/>
                </a:highlight>
                <a:latin typeface="Lexend ExtraLight"/>
                <a:ea typeface="Lexend ExtraLight"/>
                <a:cs typeface="Lexend ExtraLight"/>
                <a:sym typeface="Lexend ExtraLight"/>
              </a:rPr>
              <a:t>You see a couple of guys at school teasing a classmate, Evan, who doesn’t have as many friends and struggles socially. </a:t>
            </a:r>
            <a:br>
              <a:rPr lang="en-US" sz="2000" i="1">
                <a:solidFill>
                  <a:schemeClr val="dk1"/>
                </a:solidFill>
                <a:highlight>
                  <a:srgbClr val="FFFFFF"/>
                </a:highlight>
                <a:latin typeface="Lexend ExtraLight"/>
                <a:ea typeface="Lexend ExtraLight"/>
                <a:cs typeface="Lexend ExtraLight"/>
                <a:sym typeface="Lexend ExtraLight"/>
              </a:rPr>
            </a:br>
            <a:br>
              <a:rPr lang="en-US" sz="2000" i="1">
                <a:solidFill>
                  <a:srgbClr val="0055A4"/>
                </a:solidFill>
                <a:highlight>
                  <a:srgbClr val="FFFFFF"/>
                </a:highlight>
                <a:latin typeface="Lexend ExtraLight"/>
                <a:ea typeface="Lexend ExtraLight"/>
                <a:cs typeface="Lexend ExtraLight"/>
                <a:sym typeface="Lexend ExtraLight"/>
              </a:rPr>
            </a:br>
            <a:r>
              <a:rPr lang="en-US" sz="2000" i="1">
                <a:solidFill>
                  <a:srgbClr val="0055A4"/>
                </a:solidFill>
                <a:highlight>
                  <a:srgbClr val="FFFFFF"/>
                </a:highlight>
                <a:latin typeface="Lexend ExtraLight"/>
                <a:ea typeface="Lexend ExtraLight"/>
                <a:cs typeface="Lexend ExtraLight"/>
                <a:sym typeface="Lexend ExtraLight"/>
              </a:rPr>
              <a:t>	</a:t>
            </a:r>
            <a:r>
              <a:rPr lang="en-US" sz="2000" b="1">
                <a:solidFill>
                  <a:srgbClr val="0055A4"/>
                </a:solidFill>
                <a:highlight>
                  <a:srgbClr val="FFFFFF"/>
                </a:highlight>
                <a:latin typeface="Lexend"/>
                <a:ea typeface="Lexend"/>
                <a:cs typeface="Lexend"/>
                <a:sym typeface="Lexend"/>
              </a:rPr>
              <a:t>Hey, Evan. Can you help me? Mr. X asked me to carry </a:t>
            </a:r>
            <a:br>
              <a:rPr lang="en-US" sz="2000" b="1">
                <a:solidFill>
                  <a:srgbClr val="0055A4"/>
                </a:solidFill>
                <a:highlight>
                  <a:srgbClr val="FFFFFF"/>
                </a:highlight>
                <a:latin typeface="Lexend"/>
                <a:ea typeface="Lexend"/>
                <a:cs typeface="Lexend"/>
                <a:sym typeface="Lexend"/>
              </a:rPr>
            </a:br>
            <a:r>
              <a:rPr lang="en-US" sz="2000" b="1">
                <a:solidFill>
                  <a:srgbClr val="0055A4"/>
                </a:solidFill>
                <a:highlight>
                  <a:srgbClr val="FFFFFF"/>
                </a:highlight>
                <a:latin typeface="Lexend"/>
                <a:ea typeface="Lexend"/>
                <a:cs typeface="Lexend"/>
                <a:sym typeface="Lexend"/>
              </a:rPr>
              <a:t>	these boxes to the cafeteria.</a:t>
            </a:r>
            <a:endParaRPr sz="3000" b="1" i="0" u="none" strike="noStrike" cap="none">
              <a:solidFill>
                <a:srgbClr val="595959"/>
              </a:solidFill>
              <a:latin typeface="Lexend"/>
              <a:ea typeface="Lexend"/>
              <a:cs typeface="Lexend"/>
              <a:sym typeface="Lexend"/>
            </a:endParaRPr>
          </a:p>
        </p:txBody>
      </p:sp>
      <p:sp>
        <p:nvSpPr>
          <p:cNvPr id="497" name="Google Shape;497;p62"/>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498" name="Google Shape;498;p62"/>
          <p:cNvSpPr txBox="1"/>
          <p:nvPr/>
        </p:nvSpPr>
        <p:spPr>
          <a:xfrm>
            <a:off x="378029" y="512800"/>
            <a:ext cx="68109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Scripts for: conflicts with peers</a:t>
            </a:r>
            <a:endParaRPr sz="3000" i="0" u="none" strike="noStrike" cap="none">
              <a:solidFill>
                <a:srgbClr val="FFFFFF"/>
              </a:solidFill>
              <a:latin typeface="Lexend Thin"/>
              <a:ea typeface="Lexend Thin"/>
              <a:cs typeface="Lexend Thin"/>
              <a:sym typeface="Lexend Thin"/>
            </a:endParaRPr>
          </a:p>
        </p:txBody>
      </p:sp>
      <p:sp>
        <p:nvSpPr>
          <p:cNvPr id="499" name="Google Shape;499;p62"/>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500" name="Google Shape;500;p62"/>
          <p:cNvSpPr txBox="1"/>
          <p:nvPr/>
        </p:nvSpPr>
        <p:spPr>
          <a:xfrm>
            <a:off x="-171450" y="4657725"/>
            <a:ext cx="3000000" cy="1108200"/>
          </a:xfrm>
          <a:prstGeom prst="rect">
            <a:avLst/>
          </a:prstGeom>
          <a:noFill/>
          <a:ln>
            <a:noFill/>
          </a:ln>
        </p:spPr>
        <p:txBody>
          <a:bodyPr spcFirstLastPara="1" wrap="square" lIns="91425" tIns="91425" rIns="91425" bIns="91425" anchor="t" anchorCtr="0">
            <a:spAutoFit/>
          </a:bodyPr>
          <a:lstStyle/>
          <a:p>
            <a:pPr marL="457200" lvl="0" indent="0" algn="l" rtl="0">
              <a:spcBef>
                <a:spcPts val="0"/>
              </a:spcBef>
              <a:spcAft>
                <a:spcPts val="0"/>
              </a:spcAft>
              <a:buNone/>
            </a:pPr>
            <a:r>
              <a:rPr lang="en-US" sz="6000" b="1" i="1">
                <a:solidFill>
                  <a:srgbClr val="0055A4"/>
                </a:solidFill>
                <a:highlight>
                  <a:schemeClr val="lt1"/>
                </a:highlight>
                <a:latin typeface="Lexend"/>
                <a:ea typeface="Lexend"/>
                <a:cs typeface="Lexend"/>
                <a:sym typeface="Lexend"/>
              </a:rPr>
              <a:t>“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sp>
        <p:nvSpPr>
          <p:cNvPr id="506" name="Google Shape;506;p63"/>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507" name="Google Shape;507;p63"/>
          <p:cNvSpPr txBox="1">
            <a:spLocks noGrp="1"/>
          </p:cNvSpPr>
          <p:nvPr>
            <p:ph type="body" idx="1"/>
          </p:nvPr>
        </p:nvSpPr>
        <p:spPr>
          <a:xfrm>
            <a:off x="388200" y="2194200"/>
            <a:ext cx="8367600" cy="2469600"/>
          </a:xfrm>
          <a:prstGeom prst="rect">
            <a:avLst/>
          </a:prstGeom>
          <a:noFill/>
          <a:ln>
            <a:noFill/>
          </a:ln>
        </p:spPr>
        <p:txBody>
          <a:bodyPr spcFirstLastPara="1" wrap="square" lIns="91425" tIns="45700" rIns="91425" bIns="45700" anchor="t" anchorCtr="0">
            <a:noAutofit/>
          </a:bodyPr>
          <a:lstStyle/>
          <a:p>
            <a:pPr marL="457200" lvl="0" indent="0" algn="l" rtl="0">
              <a:lnSpc>
                <a:spcPct val="100000"/>
              </a:lnSpc>
              <a:spcBef>
                <a:spcPts val="0"/>
              </a:spcBef>
              <a:spcAft>
                <a:spcPts val="0"/>
              </a:spcAft>
              <a:buNone/>
            </a:pPr>
            <a:r>
              <a:rPr lang="en-US" sz="2200" i="1">
                <a:solidFill>
                  <a:schemeClr val="dk1"/>
                </a:solidFill>
                <a:highlight>
                  <a:srgbClr val="FFFFFF"/>
                </a:highlight>
                <a:latin typeface="Lexend ExtraLight"/>
                <a:ea typeface="Lexend ExtraLight"/>
                <a:cs typeface="Lexend ExtraLight"/>
                <a:sym typeface="Lexend ExtraLight"/>
              </a:rPr>
              <a:t>You find yourself getting in an argument with a parent about the same thing, again. </a:t>
            </a:r>
            <a:br>
              <a:rPr lang="en-US" sz="2200" i="1">
                <a:solidFill>
                  <a:schemeClr val="dk1"/>
                </a:solidFill>
                <a:highlight>
                  <a:srgbClr val="FFFFFF"/>
                </a:highlight>
                <a:latin typeface="Lexend ExtraLight"/>
                <a:ea typeface="Lexend ExtraLight"/>
                <a:cs typeface="Lexend ExtraLight"/>
                <a:sym typeface="Lexend ExtraLight"/>
              </a:rPr>
            </a:br>
            <a:br>
              <a:rPr lang="en-US" sz="2200">
                <a:solidFill>
                  <a:schemeClr val="dk1"/>
                </a:solidFill>
                <a:highlight>
                  <a:srgbClr val="FFFFFF"/>
                </a:highlight>
                <a:latin typeface="Lexend ExtraLight"/>
                <a:ea typeface="Lexend ExtraLight"/>
                <a:cs typeface="Lexend ExtraLight"/>
                <a:sym typeface="Lexend ExtraLight"/>
              </a:rPr>
            </a:br>
            <a:r>
              <a:rPr lang="en-US" sz="6000" b="1" i="1">
                <a:solidFill>
                  <a:srgbClr val="0055A4"/>
                </a:solidFill>
                <a:highlight>
                  <a:srgbClr val="FFFFFF"/>
                </a:highlight>
                <a:latin typeface="Lexend"/>
                <a:ea typeface="Lexend"/>
                <a:cs typeface="Lexend"/>
                <a:sym typeface="Lexend"/>
              </a:rPr>
              <a:t>“ </a:t>
            </a:r>
            <a:r>
              <a:rPr lang="en-US" sz="2200" b="1">
                <a:solidFill>
                  <a:srgbClr val="0055A4"/>
                </a:solidFill>
                <a:highlight>
                  <a:srgbClr val="FFFFFF"/>
                </a:highlight>
                <a:latin typeface="Lexend"/>
                <a:ea typeface="Lexend"/>
                <a:cs typeface="Lexend"/>
                <a:sym typeface="Lexend"/>
              </a:rPr>
              <a:t>Mom, could I talk to you about how many minutes I’m allowed on screens every day? I feel like we always fight about it.</a:t>
            </a:r>
            <a:endParaRPr sz="6000" b="1">
              <a:solidFill>
                <a:srgbClr val="0055A4"/>
              </a:solidFill>
              <a:highlight>
                <a:srgbClr val="FFFFFF"/>
              </a:highlight>
              <a:latin typeface="Lexend"/>
              <a:ea typeface="Lexend"/>
              <a:cs typeface="Lexend"/>
              <a:sym typeface="Lexend"/>
            </a:endParaRPr>
          </a:p>
          <a:p>
            <a:pPr marL="0" lvl="0" indent="0" algn="ctr" rtl="0">
              <a:lnSpc>
                <a:spcPct val="115000"/>
              </a:lnSpc>
              <a:spcBef>
                <a:spcPts val="0"/>
              </a:spcBef>
              <a:spcAft>
                <a:spcPts val="0"/>
              </a:spcAft>
              <a:buNone/>
            </a:pPr>
            <a:endParaRPr sz="3200" b="1">
              <a:solidFill>
                <a:srgbClr val="636463"/>
              </a:solidFill>
              <a:highlight>
                <a:srgbClr val="FFFFFF"/>
              </a:highlight>
            </a:endParaRPr>
          </a:p>
          <a:p>
            <a:pPr marL="457200" marR="0" lvl="1" indent="0" algn="l" rtl="0">
              <a:lnSpc>
                <a:spcPct val="100000"/>
              </a:lnSpc>
              <a:spcBef>
                <a:spcPts val="480"/>
              </a:spcBef>
              <a:spcAft>
                <a:spcPts val="0"/>
              </a:spcAft>
              <a:buClr>
                <a:srgbClr val="595959"/>
              </a:buClr>
              <a:buSzPts val="600"/>
              <a:buFont typeface="Arial"/>
              <a:buNone/>
            </a:pPr>
            <a:endParaRPr sz="2800" b="0" i="0" u="none" strike="noStrike" cap="none">
              <a:solidFill>
                <a:srgbClr val="595959"/>
              </a:solidFill>
              <a:latin typeface="Calibri"/>
              <a:ea typeface="Calibri"/>
              <a:cs typeface="Calibri"/>
              <a:sym typeface="Calibri"/>
            </a:endParaRPr>
          </a:p>
          <a:p>
            <a:pPr marL="342900" marR="0" lvl="0" indent="-342900" algn="l" rtl="0">
              <a:lnSpc>
                <a:spcPct val="100000"/>
              </a:lnSpc>
              <a:spcBef>
                <a:spcPts val="560"/>
              </a:spcBef>
              <a:spcAft>
                <a:spcPts val="0"/>
              </a:spcAft>
              <a:buClr>
                <a:srgbClr val="595959"/>
              </a:buClr>
              <a:buSzPts val="700"/>
              <a:buFont typeface="Arial"/>
              <a:buNone/>
            </a:pPr>
            <a:endParaRPr b="0" i="0" u="none" strike="noStrike" cap="none">
              <a:solidFill>
                <a:srgbClr val="595959"/>
              </a:solidFill>
              <a:latin typeface="Calibri"/>
              <a:ea typeface="Calibri"/>
              <a:cs typeface="Calibri"/>
              <a:sym typeface="Calibri"/>
            </a:endParaRPr>
          </a:p>
        </p:txBody>
      </p:sp>
      <p:sp>
        <p:nvSpPr>
          <p:cNvPr id="508" name="Google Shape;508;p63"/>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509" name="Google Shape;509;p63"/>
          <p:cNvSpPr txBox="1"/>
          <p:nvPr/>
        </p:nvSpPr>
        <p:spPr>
          <a:xfrm>
            <a:off x="378029" y="512800"/>
            <a:ext cx="68109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Script for: conflict with parents</a:t>
            </a:r>
            <a:endParaRPr sz="3000" i="0" u="none" strike="noStrike" cap="none">
              <a:solidFill>
                <a:srgbClr val="FFFFFF"/>
              </a:solidFill>
              <a:latin typeface="Lexend Thin"/>
              <a:ea typeface="Lexend Thin"/>
              <a:cs typeface="Lexend Thin"/>
              <a:sym typeface="Lexend Thin"/>
            </a:endParaRPr>
          </a:p>
        </p:txBody>
      </p:sp>
      <p:sp>
        <p:nvSpPr>
          <p:cNvPr id="510" name="Google Shape;510;p63"/>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14"/>
        <p:cNvGrpSpPr/>
        <p:nvPr/>
      </p:nvGrpSpPr>
      <p:grpSpPr>
        <a:xfrm>
          <a:off x="0" y="0"/>
          <a:ext cx="0" cy="0"/>
          <a:chOff x="0" y="0"/>
          <a:chExt cx="0" cy="0"/>
        </a:xfrm>
      </p:grpSpPr>
      <p:sp>
        <p:nvSpPr>
          <p:cNvPr id="515" name="Google Shape;515;p64"/>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516" name="Google Shape;516;p64"/>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a:p>
        </p:txBody>
      </p:sp>
      <p:sp>
        <p:nvSpPr>
          <p:cNvPr id="517" name="Google Shape;517;p64"/>
          <p:cNvSpPr txBox="1"/>
          <p:nvPr/>
        </p:nvSpPr>
        <p:spPr>
          <a:xfrm>
            <a:off x="6164250" y="6492867"/>
            <a:ext cx="3334200" cy="3597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518" name="Google Shape;518;p64"/>
          <p:cNvSpPr txBox="1">
            <a:spLocks noGrp="1"/>
          </p:cNvSpPr>
          <p:nvPr>
            <p:ph type="title"/>
          </p:nvPr>
        </p:nvSpPr>
        <p:spPr>
          <a:xfrm>
            <a:off x="425843" y="243278"/>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US" sz="2900">
                <a:solidFill>
                  <a:srgbClr val="FFFFFF"/>
                </a:solidFill>
                <a:latin typeface="Lexend Thin"/>
                <a:ea typeface="Lexend Thin"/>
                <a:cs typeface="Lexend Thin"/>
                <a:sym typeface="Lexend Thin"/>
              </a:rPr>
              <a:t>Review</a:t>
            </a:r>
            <a:endParaRPr>
              <a:latin typeface="Lexend Thin"/>
              <a:ea typeface="Lexend Thin"/>
              <a:cs typeface="Lexend Thin"/>
              <a:sym typeface="Lexend Thin"/>
            </a:endParaRPr>
          </a:p>
        </p:txBody>
      </p:sp>
      <p:sp>
        <p:nvSpPr>
          <p:cNvPr id="519" name="Google Shape;519;p64"/>
          <p:cNvSpPr txBox="1"/>
          <p:nvPr/>
        </p:nvSpPr>
        <p:spPr>
          <a:xfrm>
            <a:off x="583200" y="1676662"/>
            <a:ext cx="7977600" cy="4304400"/>
          </a:xfrm>
          <a:prstGeom prst="rect">
            <a:avLst/>
          </a:prstGeom>
          <a:noFill/>
          <a:ln>
            <a:noFill/>
          </a:ln>
        </p:spPr>
        <p:txBody>
          <a:bodyPr spcFirstLastPara="1" wrap="square" lIns="91425" tIns="45700" rIns="91425" bIns="45700" anchor="t" anchorCtr="0">
            <a:noAutofit/>
          </a:bodyPr>
          <a:lstStyle/>
          <a:p>
            <a:pPr marL="457200" lvl="0" indent="-381000" algn="just" rtl="0">
              <a:spcBef>
                <a:spcPts val="0"/>
              </a:spcBef>
              <a:spcAft>
                <a:spcPts val="0"/>
              </a:spcAft>
              <a:buClr>
                <a:srgbClr val="0055A4"/>
              </a:buClr>
              <a:buSzPts val="2400"/>
              <a:buFont typeface="Calibri"/>
              <a:buChar char="●"/>
            </a:pPr>
            <a:r>
              <a:rPr lang="en-US" sz="2400">
                <a:solidFill>
                  <a:srgbClr val="0055A4"/>
                </a:solidFill>
                <a:latin typeface="Lexend ExtraLight"/>
                <a:ea typeface="Lexend ExtraLight"/>
                <a:cs typeface="Lexend ExtraLight"/>
                <a:sym typeface="Lexend ExtraLight"/>
              </a:rPr>
              <a:t>Our emotions are affected by our hormones.</a:t>
            </a:r>
            <a:endParaRPr sz="2400">
              <a:solidFill>
                <a:srgbClr val="0055A4"/>
              </a:solidFill>
              <a:latin typeface="Lexend ExtraLight"/>
              <a:ea typeface="Lexend ExtraLight"/>
              <a:cs typeface="Lexend ExtraLight"/>
              <a:sym typeface="Lexend ExtraLight"/>
            </a:endParaRPr>
          </a:p>
          <a:p>
            <a:pPr marL="457200" lvl="0" indent="0" algn="just" rtl="0">
              <a:spcBef>
                <a:spcPts val="0"/>
              </a:spcBef>
              <a:spcAft>
                <a:spcPts val="0"/>
              </a:spcAft>
              <a:buNone/>
            </a:pPr>
            <a:endParaRPr sz="2400">
              <a:solidFill>
                <a:srgbClr val="0055A4"/>
              </a:solidFill>
              <a:latin typeface="Lexend ExtraLight"/>
              <a:ea typeface="Lexend ExtraLight"/>
              <a:cs typeface="Lexend ExtraLight"/>
              <a:sym typeface="Lexend ExtraLight"/>
            </a:endParaRPr>
          </a:p>
          <a:p>
            <a:pPr marL="457200" lvl="0" indent="-381000" algn="just" rtl="0">
              <a:spcBef>
                <a:spcPts val="0"/>
              </a:spcBef>
              <a:spcAft>
                <a:spcPts val="0"/>
              </a:spcAft>
              <a:buClr>
                <a:srgbClr val="0055A4"/>
              </a:buClr>
              <a:buSzPts val="2400"/>
              <a:buFont typeface="Calibri"/>
              <a:buChar char="●"/>
            </a:pPr>
            <a:r>
              <a:rPr lang="en-US" sz="2400">
                <a:solidFill>
                  <a:srgbClr val="0055A4"/>
                </a:solidFill>
                <a:latin typeface="Lexend ExtraLight"/>
                <a:ea typeface="Lexend ExtraLight"/>
                <a:cs typeface="Lexend ExtraLight"/>
                <a:sym typeface="Lexend ExtraLight"/>
              </a:rPr>
              <a:t>Stress + conflict are a normal part of life.</a:t>
            </a:r>
            <a:endParaRPr sz="2400">
              <a:solidFill>
                <a:srgbClr val="0055A4"/>
              </a:solidFill>
              <a:latin typeface="Lexend ExtraLight"/>
              <a:ea typeface="Lexend ExtraLight"/>
              <a:cs typeface="Lexend ExtraLight"/>
              <a:sym typeface="Lexend ExtraLight"/>
            </a:endParaRPr>
          </a:p>
          <a:p>
            <a:pPr marL="457200" lvl="0" indent="0" algn="just" rtl="0">
              <a:spcBef>
                <a:spcPts val="0"/>
              </a:spcBef>
              <a:spcAft>
                <a:spcPts val="0"/>
              </a:spcAft>
              <a:buNone/>
            </a:pPr>
            <a:endParaRPr sz="2400">
              <a:solidFill>
                <a:srgbClr val="0055A4"/>
              </a:solidFill>
              <a:latin typeface="Lexend ExtraLight"/>
              <a:ea typeface="Lexend ExtraLight"/>
              <a:cs typeface="Lexend ExtraLight"/>
              <a:sym typeface="Lexend ExtraLight"/>
            </a:endParaRPr>
          </a:p>
          <a:p>
            <a:pPr marL="457200" lvl="0" indent="-381000" algn="just" rtl="0">
              <a:spcBef>
                <a:spcPts val="0"/>
              </a:spcBef>
              <a:spcAft>
                <a:spcPts val="0"/>
              </a:spcAft>
              <a:buClr>
                <a:srgbClr val="0055A4"/>
              </a:buClr>
              <a:buSzPts val="2400"/>
              <a:buFont typeface="Calibri"/>
              <a:buChar char="●"/>
            </a:pPr>
            <a:r>
              <a:rPr lang="en-US" sz="2400">
                <a:solidFill>
                  <a:srgbClr val="0055A4"/>
                </a:solidFill>
                <a:latin typeface="Lexend ExtraLight"/>
                <a:ea typeface="Lexend ExtraLight"/>
                <a:cs typeface="Lexend ExtraLight"/>
                <a:sym typeface="Lexend ExtraLight"/>
              </a:rPr>
              <a:t>We can learn skills to make us better at conflict resolution.</a:t>
            </a:r>
            <a:endParaRPr sz="2400">
              <a:solidFill>
                <a:srgbClr val="0055A4"/>
              </a:solidFill>
              <a:latin typeface="Lexend ExtraLight"/>
              <a:ea typeface="Lexend ExtraLight"/>
              <a:cs typeface="Lexend ExtraLight"/>
              <a:sym typeface="Lexend ExtraLight"/>
            </a:endParaRPr>
          </a:p>
          <a:p>
            <a:pPr marL="457200" lvl="0" indent="0" algn="just" rtl="0">
              <a:spcBef>
                <a:spcPts val="0"/>
              </a:spcBef>
              <a:spcAft>
                <a:spcPts val="0"/>
              </a:spcAft>
              <a:buNone/>
            </a:pPr>
            <a:endParaRPr sz="2400">
              <a:solidFill>
                <a:srgbClr val="0055A4"/>
              </a:solidFill>
              <a:latin typeface="Lexend ExtraLight"/>
              <a:ea typeface="Lexend ExtraLight"/>
              <a:cs typeface="Lexend ExtraLight"/>
              <a:sym typeface="Lexend ExtraLight"/>
            </a:endParaRPr>
          </a:p>
          <a:p>
            <a:pPr marL="457200" lvl="0" indent="-381000" algn="l" rtl="0">
              <a:lnSpc>
                <a:spcPct val="115000"/>
              </a:lnSpc>
              <a:spcBef>
                <a:spcPts val="0"/>
              </a:spcBef>
              <a:spcAft>
                <a:spcPts val="0"/>
              </a:spcAft>
              <a:buClr>
                <a:srgbClr val="0055A4"/>
              </a:buClr>
              <a:buSzPts val="2400"/>
              <a:buFont typeface="Lexend ExtraLight"/>
              <a:buChar char="●"/>
            </a:pPr>
            <a:r>
              <a:rPr lang="en-US" sz="2400">
                <a:solidFill>
                  <a:srgbClr val="0055A4"/>
                </a:solidFill>
                <a:latin typeface="Lexend ExtraLight"/>
                <a:ea typeface="Lexend ExtraLight"/>
                <a:cs typeface="Lexend ExtraLight"/>
                <a:sym typeface="Lexend ExtraLight"/>
              </a:rPr>
              <a:t>It is the way that we choose to manage stress and deal with conflict that makes us mature individuals. </a:t>
            </a:r>
            <a:endParaRPr sz="2400">
              <a:solidFill>
                <a:srgbClr val="0055A4"/>
              </a:solidFill>
              <a:highlight>
                <a:srgbClr val="FFFFFF"/>
              </a:highlight>
              <a:latin typeface="Lexend ExtraLight"/>
              <a:ea typeface="Lexend ExtraLight"/>
              <a:cs typeface="Lexend ExtraLight"/>
              <a:sym typeface="Lexend ExtraLight"/>
            </a:endParaRPr>
          </a:p>
          <a:p>
            <a:pPr marL="457200" lvl="0" indent="0" algn="just" rtl="0">
              <a:spcBef>
                <a:spcPts val="0"/>
              </a:spcBef>
              <a:spcAft>
                <a:spcPts val="0"/>
              </a:spcAft>
              <a:buNone/>
            </a:pPr>
            <a:endParaRPr sz="2400">
              <a:solidFill>
                <a:srgbClr val="0055A4"/>
              </a:solidFill>
              <a:latin typeface="Lexend ExtraLight"/>
              <a:ea typeface="Lexend ExtraLight"/>
              <a:cs typeface="Lexend ExtraLight"/>
              <a:sym typeface="Lexend ExtraLight"/>
            </a:endParaRPr>
          </a:p>
          <a:p>
            <a:pPr marL="457200" marR="0" lvl="0" indent="0" algn="l" rtl="0">
              <a:lnSpc>
                <a:spcPct val="100000"/>
              </a:lnSpc>
              <a:spcBef>
                <a:spcPts val="0"/>
              </a:spcBef>
              <a:spcAft>
                <a:spcPts val="0"/>
              </a:spcAft>
              <a:buNone/>
            </a:pPr>
            <a:endParaRPr sz="2600">
              <a:solidFill>
                <a:srgbClr val="636463"/>
              </a:solidFill>
              <a:latin typeface="Lexend ExtraLight"/>
              <a:ea typeface="Lexend ExtraLight"/>
              <a:cs typeface="Lexend ExtraLight"/>
              <a:sym typeface="Lexend ExtraLight"/>
            </a:endParaRPr>
          </a:p>
          <a:p>
            <a:pPr marL="0" lvl="0" indent="0" algn="l" rtl="0">
              <a:lnSpc>
                <a:spcPct val="115000"/>
              </a:lnSpc>
              <a:spcBef>
                <a:spcPts val="0"/>
              </a:spcBef>
              <a:spcAft>
                <a:spcPts val="0"/>
              </a:spcAft>
              <a:buNone/>
            </a:pPr>
            <a:endParaRPr sz="2400">
              <a:solidFill>
                <a:srgbClr val="636463"/>
              </a:solidFill>
              <a:latin typeface="Lexend ExtraLight"/>
              <a:ea typeface="Lexend ExtraLight"/>
              <a:cs typeface="Lexend ExtraLight"/>
              <a:sym typeface="Lexend Extra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81B9FF"/>
        </a:solidFill>
        <a:effectLst/>
      </p:bgPr>
    </p:bg>
    <p:spTree>
      <p:nvGrpSpPr>
        <p:cNvPr id="1" name="Shape 523"/>
        <p:cNvGrpSpPr/>
        <p:nvPr/>
      </p:nvGrpSpPr>
      <p:grpSpPr>
        <a:xfrm>
          <a:off x="0" y="0"/>
          <a:ext cx="0" cy="0"/>
          <a:chOff x="0" y="0"/>
          <a:chExt cx="0" cy="0"/>
        </a:xfrm>
      </p:grpSpPr>
      <p:sp>
        <p:nvSpPr>
          <p:cNvPr id="524" name="Google Shape;524;p65"/>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525" name="Google Shape;525;p65"/>
          <p:cNvPicPr preferRelativeResize="0"/>
          <p:nvPr/>
        </p:nvPicPr>
        <p:blipFill rotWithShape="1">
          <a:blip r:embed="rId3">
            <a:alphaModFix/>
          </a:blip>
          <a:srcRect t="6331" b="6331"/>
          <a:stretch/>
        </p:blipFill>
        <p:spPr>
          <a:xfrm>
            <a:off x="1132950" y="1277750"/>
            <a:ext cx="6878100" cy="1806850"/>
          </a:xfrm>
          <a:prstGeom prst="rect">
            <a:avLst/>
          </a:prstGeom>
          <a:noFill/>
          <a:ln>
            <a:noFill/>
          </a:ln>
        </p:spPr>
      </p:pic>
      <p:sp>
        <p:nvSpPr>
          <p:cNvPr id="526" name="Google Shape;526;p65"/>
          <p:cNvSpPr/>
          <p:nvPr/>
        </p:nvSpPr>
        <p:spPr>
          <a:xfrm>
            <a:off x="0" y="3992975"/>
            <a:ext cx="9144000" cy="998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527" name="Google Shape;527;p65"/>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1B9FF"/>
                </a:solidFill>
                <a:latin typeface="Lexend Medium"/>
                <a:ea typeface="Lexend Medium"/>
                <a:cs typeface="Lexend Medium"/>
                <a:sym typeface="Lexend Medium"/>
              </a:rPr>
              <a:t>Grade 8</a:t>
            </a:r>
            <a:endParaRPr sz="6000">
              <a:solidFill>
                <a:srgbClr val="81B9FF"/>
              </a:solidFill>
              <a:latin typeface="Lexend Medium"/>
              <a:ea typeface="Lexend Medium"/>
              <a:cs typeface="Lexend Medium"/>
              <a:sym typeface="Lexend Medium"/>
            </a:endParaRPr>
          </a:p>
        </p:txBody>
      </p:sp>
      <p:sp>
        <p:nvSpPr>
          <p:cNvPr id="528" name="Google Shape;528;p65"/>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SUMMARY</a:t>
            </a:r>
            <a:endParaRPr sz="3400">
              <a:solidFill>
                <a:srgbClr val="FFFFFF"/>
              </a:solidFill>
              <a:latin typeface="Lexend Medium"/>
              <a:ea typeface="Lexend Medium"/>
              <a:cs typeface="Lexend Medium"/>
              <a:sym typeface="Lexend Medium"/>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32"/>
        <p:cNvGrpSpPr/>
        <p:nvPr/>
      </p:nvGrpSpPr>
      <p:grpSpPr>
        <a:xfrm>
          <a:off x="0" y="0"/>
          <a:ext cx="0" cy="0"/>
          <a:chOff x="0" y="0"/>
          <a:chExt cx="0" cy="0"/>
        </a:xfrm>
      </p:grpSpPr>
      <p:sp>
        <p:nvSpPr>
          <p:cNvPr id="533" name="Google Shape;533;p66"/>
          <p:cNvSpPr/>
          <p:nvPr/>
        </p:nvSpPr>
        <p:spPr>
          <a:xfrm>
            <a:off x="0" y="414850"/>
            <a:ext cx="9144000" cy="750000"/>
          </a:xfrm>
          <a:prstGeom prst="rect">
            <a:avLst/>
          </a:prstGeom>
          <a:solidFill>
            <a:srgbClr val="1F49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534" name="Google Shape;534;p66"/>
          <p:cNvSpPr txBox="1"/>
          <p:nvPr/>
        </p:nvSpPr>
        <p:spPr>
          <a:xfrm>
            <a:off x="146050" y="6492875"/>
            <a:ext cx="800100" cy="238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a:p>
        </p:txBody>
      </p:sp>
      <p:sp>
        <p:nvSpPr>
          <p:cNvPr id="535" name="Google Shape;535;p66"/>
          <p:cNvSpPr txBox="1"/>
          <p:nvPr/>
        </p:nvSpPr>
        <p:spPr>
          <a:xfrm>
            <a:off x="6164250" y="6492867"/>
            <a:ext cx="3334200" cy="3597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536" name="Google Shape;536;p66"/>
          <p:cNvSpPr txBox="1">
            <a:spLocks noGrp="1"/>
          </p:cNvSpPr>
          <p:nvPr>
            <p:ph type="title"/>
          </p:nvPr>
        </p:nvSpPr>
        <p:spPr>
          <a:xfrm>
            <a:off x="425843" y="243278"/>
            <a:ext cx="8229600" cy="1143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725"/>
              <a:buFont typeface="Calibri"/>
              <a:buNone/>
            </a:pPr>
            <a:r>
              <a:rPr lang="en-US" sz="2900">
                <a:solidFill>
                  <a:srgbClr val="FFFFFF"/>
                </a:solidFill>
                <a:latin typeface="Lexend Thin"/>
                <a:ea typeface="Lexend Thin"/>
                <a:cs typeface="Lexend Thin"/>
                <a:sym typeface="Lexend Thin"/>
              </a:rPr>
              <a:t>Review</a:t>
            </a:r>
            <a:endParaRPr>
              <a:latin typeface="Lexend Thin"/>
              <a:ea typeface="Lexend Thin"/>
              <a:cs typeface="Lexend Thin"/>
              <a:sym typeface="Lexend Thin"/>
            </a:endParaRPr>
          </a:p>
        </p:txBody>
      </p:sp>
      <p:sp>
        <p:nvSpPr>
          <p:cNvPr id="537" name="Google Shape;537;p66"/>
          <p:cNvSpPr txBox="1"/>
          <p:nvPr/>
        </p:nvSpPr>
        <p:spPr>
          <a:xfrm>
            <a:off x="551850" y="1935999"/>
            <a:ext cx="7977600" cy="4304400"/>
          </a:xfrm>
          <a:prstGeom prst="rect">
            <a:avLst/>
          </a:prstGeom>
          <a:noFill/>
          <a:ln>
            <a:noFill/>
          </a:ln>
        </p:spPr>
        <p:txBody>
          <a:bodyPr spcFirstLastPara="1" wrap="square" lIns="91425" tIns="45700" rIns="91425" bIns="45700" anchor="t" anchorCtr="0">
            <a:noAutofit/>
          </a:bodyPr>
          <a:lstStyle/>
          <a:p>
            <a:pPr marL="457200" lvl="0" indent="-393700" algn="l" rtl="0">
              <a:spcBef>
                <a:spcPts val="0"/>
              </a:spcBef>
              <a:spcAft>
                <a:spcPts val="0"/>
              </a:spcAft>
              <a:buClr>
                <a:srgbClr val="0B5394"/>
              </a:buClr>
              <a:buSzPts val="2600"/>
              <a:buFont typeface="Calibri"/>
              <a:buChar char="●"/>
            </a:pPr>
            <a:r>
              <a:rPr lang="en-US" sz="2600">
                <a:solidFill>
                  <a:srgbClr val="0B5394"/>
                </a:solidFill>
                <a:latin typeface="Calibri"/>
                <a:ea typeface="Calibri"/>
                <a:cs typeface="Calibri"/>
                <a:sym typeface="Calibri"/>
              </a:rPr>
              <a:t>Both boys’ and girls’ </a:t>
            </a:r>
            <a:r>
              <a:rPr lang="en-US" sz="2600" b="1">
                <a:solidFill>
                  <a:srgbClr val="0B5394"/>
                </a:solidFill>
                <a:latin typeface="Calibri"/>
                <a:ea typeface="Calibri"/>
                <a:cs typeface="Calibri"/>
                <a:sym typeface="Calibri"/>
              </a:rPr>
              <a:t>hormones</a:t>
            </a:r>
            <a:r>
              <a:rPr lang="en-US" sz="2600">
                <a:solidFill>
                  <a:srgbClr val="0B5394"/>
                </a:solidFill>
                <a:latin typeface="Calibri"/>
                <a:ea typeface="Calibri"/>
                <a:cs typeface="Calibri"/>
                <a:sym typeface="Calibri"/>
              </a:rPr>
              <a:t> play a huge role in development during adolescence.</a:t>
            </a:r>
            <a:endParaRPr sz="2600">
              <a:solidFill>
                <a:srgbClr val="0B5394"/>
              </a:solidFill>
              <a:latin typeface="Calibri"/>
              <a:ea typeface="Calibri"/>
              <a:cs typeface="Calibri"/>
              <a:sym typeface="Calibri"/>
            </a:endParaRPr>
          </a:p>
          <a:p>
            <a:pPr marL="914400" lvl="0" indent="0" algn="l" rtl="0">
              <a:spcBef>
                <a:spcPts val="0"/>
              </a:spcBef>
              <a:spcAft>
                <a:spcPts val="0"/>
              </a:spcAft>
              <a:buNone/>
            </a:pPr>
            <a:endParaRPr sz="2600">
              <a:solidFill>
                <a:srgbClr val="0B5394"/>
              </a:solidFill>
              <a:latin typeface="Calibri"/>
              <a:ea typeface="Calibri"/>
              <a:cs typeface="Calibri"/>
              <a:sym typeface="Calibri"/>
            </a:endParaRPr>
          </a:p>
          <a:p>
            <a:pPr marL="457200" lvl="0" indent="-393700" algn="just" rtl="0">
              <a:spcBef>
                <a:spcPts val="0"/>
              </a:spcBef>
              <a:spcAft>
                <a:spcPts val="0"/>
              </a:spcAft>
              <a:buClr>
                <a:srgbClr val="0B5394"/>
              </a:buClr>
              <a:buSzPts val="2600"/>
              <a:buFont typeface="Calibri"/>
              <a:buChar char="●"/>
            </a:pPr>
            <a:r>
              <a:rPr lang="en-US" sz="2600" b="1">
                <a:solidFill>
                  <a:srgbClr val="0B5394"/>
                </a:solidFill>
                <a:latin typeface="Calibri"/>
                <a:ea typeface="Calibri"/>
                <a:cs typeface="Calibri"/>
                <a:sym typeface="Calibri"/>
              </a:rPr>
              <a:t>Remember: </a:t>
            </a:r>
            <a:r>
              <a:rPr lang="en-US" sz="2600">
                <a:solidFill>
                  <a:srgbClr val="0B5394"/>
                </a:solidFill>
                <a:latin typeface="Calibri"/>
                <a:ea typeface="Calibri"/>
                <a:cs typeface="Calibri"/>
                <a:sym typeface="Calibri"/>
              </a:rPr>
              <a:t>everyone goes through puberty!</a:t>
            </a:r>
            <a:endParaRPr sz="2600">
              <a:solidFill>
                <a:srgbClr val="0B5394"/>
              </a:solidFill>
              <a:latin typeface="Calibri"/>
              <a:ea typeface="Calibri"/>
              <a:cs typeface="Calibri"/>
              <a:sym typeface="Calibri"/>
            </a:endParaRPr>
          </a:p>
          <a:p>
            <a:pPr marL="457200" lvl="0" indent="0" algn="just" rtl="0">
              <a:spcBef>
                <a:spcPts val="0"/>
              </a:spcBef>
              <a:spcAft>
                <a:spcPts val="0"/>
              </a:spcAft>
              <a:buNone/>
            </a:pPr>
            <a:endParaRPr sz="2600">
              <a:solidFill>
                <a:srgbClr val="0B5394"/>
              </a:solidFill>
              <a:latin typeface="Calibri"/>
              <a:ea typeface="Calibri"/>
              <a:cs typeface="Calibri"/>
              <a:sym typeface="Calibri"/>
            </a:endParaRPr>
          </a:p>
          <a:p>
            <a:pPr marL="457200" lvl="0" indent="-393700" algn="l" rtl="0">
              <a:spcBef>
                <a:spcPts val="0"/>
              </a:spcBef>
              <a:spcAft>
                <a:spcPts val="0"/>
              </a:spcAft>
              <a:buClr>
                <a:srgbClr val="0B5394"/>
              </a:buClr>
              <a:buSzPts val="2600"/>
              <a:buFont typeface="Calibri"/>
              <a:buChar char="●"/>
            </a:pPr>
            <a:r>
              <a:rPr lang="en-US" sz="2600">
                <a:solidFill>
                  <a:srgbClr val="0B5394"/>
                </a:solidFill>
                <a:latin typeface="Calibri"/>
                <a:ea typeface="Calibri"/>
                <a:cs typeface="Calibri"/>
                <a:sym typeface="Calibri"/>
              </a:rPr>
              <a:t>Focus on making </a:t>
            </a:r>
            <a:r>
              <a:rPr lang="en-US" sz="2600" b="1">
                <a:solidFill>
                  <a:srgbClr val="0B5394"/>
                </a:solidFill>
                <a:latin typeface="Calibri"/>
                <a:ea typeface="Calibri"/>
                <a:cs typeface="Calibri"/>
                <a:sym typeface="Calibri"/>
              </a:rPr>
              <a:t>good choices</a:t>
            </a:r>
            <a:r>
              <a:rPr lang="en-US" sz="2600">
                <a:solidFill>
                  <a:srgbClr val="0B5394"/>
                </a:solidFill>
                <a:latin typeface="Calibri"/>
                <a:ea typeface="Calibri"/>
                <a:cs typeface="Calibri"/>
                <a:sym typeface="Calibri"/>
              </a:rPr>
              <a:t> to support your body and mind.</a:t>
            </a:r>
            <a:endParaRPr sz="2600">
              <a:solidFill>
                <a:srgbClr val="0B5394"/>
              </a:solidFill>
              <a:latin typeface="Calibri"/>
              <a:ea typeface="Calibri"/>
              <a:cs typeface="Calibri"/>
              <a:sym typeface="Calibri"/>
            </a:endParaRPr>
          </a:p>
          <a:p>
            <a:pPr marL="457200" marR="0" lvl="0" indent="0" algn="l" rtl="0">
              <a:lnSpc>
                <a:spcPct val="100000"/>
              </a:lnSpc>
              <a:spcBef>
                <a:spcPts val="0"/>
              </a:spcBef>
              <a:spcAft>
                <a:spcPts val="0"/>
              </a:spcAft>
              <a:buNone/>
            </a:pPr>
            <a:endParaRPr sz="2800">
              <a:solidFill>
                <a:srgbClr val="636463"/>
              </a:solidFill>
              <a:latin typeface="Calibri"/>
              <a:ea typeface="Calibri"/>
              <a:cs typeface="Calibri"/>
              <a:sym typeface="Calibri"/>
            </a:endParaRPr>
          </a:p>
          <a:p>
            <a:pPr marL="0" lvl="0" indent="0" algn="l" rtl="0">
              <a:lnSpc>
                <a:spcPct val="115000"/>
              </a:lnSpc>
              <a:spcBef>
                <a:spcPts val="0"/>
              </a:spcBef>
              <a:spcAft>
                <a:spcPts val="0"/>
              </a:spcAft>
              <a:buNone/>
            </a:pPr>
            <a:endParaRPr sz="2600">
              <a:solidFill>
                <a:srgbClr val="636463"/>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81B9FF"/>
        </a:solidFill>
        <a:effectLst/>
      </p:bgPr>
    </p:bg>
    <p:spTree>
      <p:nvGrpSpPr>
        <p:cNvPr id="1" name="Shape 541"/>
        <p:cNvGrpSpPr/>
        <p:nvPr/>
      </p:nvGrpSpPr>
      <p:grpSpPr>
        <a:xfrm>
          <a:off x="0" y="0"/>
          <a:ext cx="0" cy="0"/>
          <a:chOff x="0" y="0"/>
          <a:chExt cx="0" cy="0"/>
        </a:xfrm>
      </p:grpSpPr>
      <p:sp>
        <p:nvSpPr>
          <p:cNvPr id="542" name="Google Shape;542;p67"/>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543" name="Google Shape;543;p67"/>
          <p:cNvPicPr preferRelativeResize="0"/>
          <p:nvPr/>
        </p:nvPicPr>
        <p:blipFill rotWithShape="1">
          <a:blip r:embed="rId3">
            <a:alphaModFix/>
          </a:blip>
          <a:srcRect t="6331" b="6331"/>
          <a:stretch/>
        </p:blipFill>
        <p:spPr>
          <a:xfrm>
            <a:off x="1132950" y="1277750"/>
            <a:ext cx="6878100" cy="1806850"/>
          </a:xfrm>
          <a:prstGeom prst="rect">
            <a:avLst/>
          </a:prstGeom>
          <a:noFill/>
          <a:ln>
            <a:noFill/>
          </a:ln>
        </p:spPr>
      </p:pic>
      <p:sp>
        <p:nvSpPr>
          <p:cNvPr id="544" name="Google Shape;544;p67"/>
          <p:cNvSpPr/>
          <p:nvPr/>
        </p:nvSpPr>
        <p:spPr>
          <a:xfrm>
            <a:off x="0" y="3992975"/>
            <a:ext cx="9144000" cy="998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545" name="Google Shape;545;p67"/>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1B9FF"/>
                </a:solidFill>
                <a:latin typeface="Lexend Medium"/>
                <a:ea typeface="Lexend Medium"/>
                <a:cs typeface="Lexend Medium"/>
                <a:sym typeface="Lexend Medium"/>
              </a:rPr>
              <a:t>Grade 8</a:t>
            </a:r>
            <a:endParaRPr sz="6000">
              <a:solidFill>
                <a:srgbClr val="81B9FF"/>
              </a:solidFill>
              <a:latin typeface="Lexend Medium"/>
              <a:ea typeface="Lexend Medium"/>
              <a:cs typeface="Lexend Medium"/>
              <a:sym typeface="Lexend Medium"/>
            </a:endParaRPr>
          </a:p>
        </p:txBody>
      </p:sp>
      <p:sp>
        <p:nvSpPr>
          <p:cNvPr id="546" name="Google Shape;546;p67"/>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8</a:t>
            </a:r>
            <a:endParaRPr sz="3400">
              <a:solidFill>
                <a:srgbClr val="FFFFFF"/>
              </a:solidFill>
              <a:latin typeface="Lexend Medium"/>
              <a:ea typeface="Lexend Medium"/>
              <a:cs typeface="Lexend Medium"/>
              <a:sym typeface="Lexend Medium"/>
            </a:endParaRPr>
          </a:p>
        </p:txBody>
      </p:sp>
    </p:spTree>
  </p:cSld>
  <p:clrMapOvr>
    <a:masterClrMapping/>
  </p:clrMapOvr>
</p:sld>
</file>

<file path=ppt/theme/theme1.xml><?xml version="1.0" encoding="utf-8"?>
<a:theme xmlns:a="http://schemas.openxmlformats.org/drawingml/2006/main" name="1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2650</Words>
  <Application>Microsoft Office PowerPoint</Application>
  <PresentationFormat>On-screen Show (4:3)</PresentationFormat>
  <Paragraphs>195</Paragraphs>
  <Slides>19</Slides>
  <Notes>19</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19</vt:i4>
      </vt:variant>
    </vt:vector>
  </HeadingPairs>
  <TitlesOfParts>
    <vt:vector size="30" baseType="lpstr">
      <vt:lpstr>Lexend Medium</vt:lpstr>
      <vt:lpstr>Open Sans</vt:lpstr>
      <vt:lpstr>Annie Use Your Telescope</vt:lpstr>
      <vt:lpstr>Lexend Thin</vt:lpstr>
      <vt:lpstr>Lexend</vt:lpstr>
      <vt:lpstr>Arial</vt:lpstr>
      <vt:lpstr>Lexend ExtraLight</vt:lpstr>
      <vt:lpstr>Calibri</vt:lpstr>
      <vt:lpstr>Comfortaa</vt:lpstr>
      <vt:lpstr>1_femmtrial</vt:lpstr>
      <vt:lpstr>4_FEMM Powerpoint_VER02</vt:lpstr>
      <vt:lpstr>Grade 8</vt:lpstr>
      <vt:lpstr>PowerPoint Presentation</vt:lpstr>
      <vt:lpstr>PowerPoint Presentation</vt:lpstr>
      <vt:lpstr>PowerPoint Presentation</vt:lpstr>
      <vt:lpstr>VOCABULARY</vt:lpstr>
      <vt:lpstr>PowerPoint Presentation</vt:lpstr>
      <vt:lpstr>PowerPoint Presentation</vt:lpstr>
      <vt:lpstr>PowerPoint Presentation</vt:lpstr>
      <vt:lpstr>PowerPoint Presentation</vt:lpstr>
      <vt:lpstr>PowerPoint Presentation</vt:lpstr>
      <vt:lpstr>Worksheet</vt:lpstr>
      <vt:lpstr>Worksheet</vt:lpstr>
      <vt:lpstr>PowerPoint Presentation</vt:lpstr>
      <vt:lpstr>PowerPoint Presentation</vt:lpstr>
      <vt:lpstr>PowerPoint Presentation</vt:lpstr>
      <vt:lpstr>Review</vt:lpstr>
      <vt:lpstr>Grade 8</vt:lpstr>
      <vt:lpstr>Review</vt:lpstr>
      <vt:lpstr>Grade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Faye Ysabela Ong</cp:lastModifiedBy>
  <cp:revision>1</cp:revision>
  <dcterms:modified xsi:type="dcterms:W3CDTF">2024-11-16T12:50:21Z</dcterms:modified>
</cp:coreProperties>
</file>